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317" r:id="rId3"/>
    <p:sldId id="271" r:id="rId4"/>
    <p:sldId id="274" r:id="rId5"/>
    <p:sldId id="273" r:id="rId6"/>
    <p:sldId id="275" r:id="rId7"/>
    <p:sldId id="276" r:id="rId8"/>
    <p:sldId id="316" r:id="rId9"/>
    <p:sldId id="278" r:id="rId10"/>
    <p:sldId id="279" r:id="rId11"/>
    <p:sldId id="280" r:id="rId12"/>
    <p:sldId id="281" r:id="rId13"/>
    <p:sldId id="282" r:id="rId14"/>
    <p:sldId id="283" r:id="rId15"/>
    <p:sldId id="284" r:id="rId16"/>
    <p:sldId id="286" r:id="rId17"/>
    <p:sldId id="259" r:id="rId18"/>
    <p:sldId id="294" r:id="rId19"/>
    <p:sldId id="260" r:id="rId20"/>
    <p:sldId id="297" r:id="rId21"/>
    <p:sldId id="299" r:id="rId22"/>
    <p:sldId id="301" r:id="rId23"/>
    <p:sldId id="261" r:id="rId24"/>
    <p:sldId id="263" r:id="rId25"/>
    <p:sldId id="264" r:id="rId26"/>
    <p:sldId id="265" r:id="rId27"/>
    <p:sldId id="296" r:id="rId28"/>
    <p:sldId id="267" r:id="rId29"/>
    <p:sldId id="269" r:id="rId30"/>
    <p:sldId id="270" r:id="rId31"/>
    <p:sldId id="302" r:id="rId32"/>
    <p:sldId id="305" r:id="rId33"/>
    <p:sldId id="307" r:id="rId34"/>
    <p:sldId id="309" r:id="rId35"/>
    <p:sldId id="310" r:id="rId36"/>
    <p:sldId id="308" r:id="rId37"/>
    <p:sldId id="304" r:id="rId38"/>
    <p:sldId id="287" r:id="rId39"/>
    <p:sldId id="288" r:id="rId40"/>
    <p:sldId id="289" r:id="rId41"/>
    <p:sldId id="290" r:id="rId42"/>
    <p:sldId id="291" r:id="rId43"/>
    <p:sldId id="292" r:id="rId44"/>
    <p:sldId id="293" r:id="rId45"/>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75" autoAdjust="0"/>
    <p:restoredTop sz="94660"/>
  </p:normalViewPr>
  <p:slideViewPr>
    <p:cSldViewPr>
      <p:cViewPr varScale="1">
        <p:scale>
          <a:sx n="49" d="100"/>
          <a:sy n="49" d="100"/>
        </p:scale>
        <p:origin x="-10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xmlns="" id="{6963616B-6D28-481D-A4D4-57BAC5C869D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s-ES"/>
          </a:p>
        </p:txBody>
      </p:sp>
      <p:sp>
        <p:nvSpPr>
          <p:cNvPr id="3" name="2 Marcador de fecha">
            <a:extLst>
              <a:ext uri="{FF2B5EF4-FFF2-40B4-BE49-F238E27FC236}">
                <a16:creationId xmlns:a16="http://schemas.microsoft.com/office/drawing/2014/main" xmlns="" id="{F2FE58E1-EB1E-422B-94FA-C5F54CBD5F7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62823C0-DE6C-4D12-B4BA-2EFCEF5D3A12}" type="datetimeFigureOut">
              <a:rPr lang="es-ES"/>
              <a:pPr>
                <a:defRPr/>
              </a:pPr>
              <a:t>22/02/2019</a:t>
            </a:fld>
            <a:endParaRPr lang="es-ES"/>
          </a:p>
        </p:txBody>
      </p:sp>
      <p:sp>
        <p:nvSpPr>
          <p:cNvPr id="4" name="3 Marcador de imagen de diapositiva">
            <a:extLst>
              <a:ext uri="{FF2B5EF4-FFF2-40B4-BE49-F238E27FC236}">
                <a16:creationId xmlns:a16="http://schemas.microsoft.com/office/drawing/2014/main" xmlns="" id="{46824C18-95F6-462C-9F43-DD908C644CF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a:extLst>
              <a:ext uri="{FF2B5EF4-FFF2-40B4-BE49-F238E27FC236}">
                <a16:creationId xmlns:a16="http://schemas.microsoft.com/office/drawing/2014/main" xmlns="" id="{85F52845-BC41-4B71-83EF-6ACF2AE5A50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a:extLst>
              <a:ext uri="{FF2B5EF4-FFF2-40B4-BE49-F238E27FC236}">
                <a16:creationId xmlns:a16="http://schemas.microsoft.com/office/drawing/2014/main" xmlns="" id="{9F76CFA0-3E9D-4982-9038-682B92F4F66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s-ES"/>
          </a:p>
        </p:txBody>
      </p:sp>
      <p:sp>
        <p:nvSpPr>
          <p:cNvPr id="7" name="6 Marcador de número de diapositiva">
            <a:extLst>
              <a:ext uri="{FF2B5EF4-FFF2-40B4-BE49-F238E27FC236}">
                <a16:creationId xmlns:a16="http://schemas.microsoft.com/office/drawing/2014/main" xmlns="" id="{6090717F-BF2C-4BE3-B372-762CE26D142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2D723BE-D1F2-442A-8B1B-15260E787361}" type="slidenum">
              <a:rPr lang="es-ES" altLang="es-CR"/>
              <a:pPr>
                <a:defRPr/>
              </a:pPr>
              <a:t>‹Nº›</a:t>
            </a:fld>
            <a:endParaRPr lang="es-ES" altLang="es-C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a:extLst>
              <a:ext uri="{FF2B5EF4-FFF2-40B4-BE49-F238E27FC236}">
                <a16:creationId xmlns:a16="http://schemas.microsoft.com/office/drawing/2014/main" xmlns="" id="{790B695B-A436-47B1-BAF7-D6F22A6F97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1507" name="2 Marcador de notas">
            <a:extLst>
              <a:ext uri="{FF2B5EF4-FFF2-40B4-BE49-F238E27FC236}">
                <a16:creationId xmlns:a16="http://schemas.microsoft.com/office/drawing/2014/main" xmlns="" id="{BD0010E9-9B55-4494-B188-08D923D63627}"/>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21508" name="3 Marcador de número de diapositiva">
            <a:extLst>
              <a:ext uri="{FF2B5EF4-FFF2-40B4-BE49-F238E27FC236}">
                <a16:creationId xmlns:a16="http://schemas.microsoft.com/office/drawing/2014/main" xmlns="" id="{8C75F2D0-51A5-46C5-9EE8-88670C2E7F4E}"/>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C73F18-8ABE-4267-97D7-891967F4490D}" type="slidenum">
              <a:rPr lang="es-ES" altLang="es-CR" smtClean="0"/>
              <a:pPr>
                <a:spcBef>
                  <a:spcPct val="0"/>
                </a:spcBef>
              </a:pPr>
              <a:t>1</a:t>
            </a:fld>
            <a:endParaRPr lang="es-ES" altLang="es-C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Marcador de imagen de diapositiva">
            <a:extLst>
              <a:ext uri="{FF2B5EF4-FFF2-40B4-BE49-F238E27FC236}">
                <a16:creationId xmlns:a16="http://schemas.microsoft.com/office/drawing/2014/main" xmlns="" id="{F2C7EEC8-DB53-4B57-B6AB-669FD6316D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2 Marcador de notas">
            <a:extLst>
              <a:ext uri="{FF2B5EF4-FFF2-40B4-BE49-F238E27FC236}">
                <a16:creationId xmlns:a16="http://schemas.microsoft.com/office/drawing/2014/main" xmlns="" id="{3D24ED79-0D15-4FF4-A337-64177A3BB205}"/>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60420" name="3 Marcador de número de diapositiva">
            <a:extLst>
              <a:ext uri="{FF2B5EF4-FFF2-40B4-BE49-F238E27FC236}">
                <a16:creationId xmlns:a16="http://schemas.microsoft.com/office/drawing/2014/main" xmlns="" id="{96B76074-166D-4140-BB65-BE082AA576CC}"/>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99E4E1-59E9-4440-A474-9DCE04F9BB7F}" type="slidenum">
              <a:rPr lang="es-ES" altLang="es-CR" smtClean="0"/>
              <a:pPr>
                <a:spcBef>
                  <a:spcPct val="0"/>
                </a:spcBef>
              </a:pPr>
              <a:t>28</a:t>
            </a:fld>
            <a:endParaRPr lang="es-ES" altLang="es-C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a:extLst>
              <a:ext uri="{FF2B5EF4-FFF2-40B4-BE49-F238E27FC236}">
                <a16:creationId xmlns:a16="http://schemas.microsoft.com/office/drawing/2014/main" xmlns="" id="{5C38728B-9B56-48BF-9B50-F85504D9BF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2 Marcador de notas">
            <a:extLst>
              <a:ext uri="{FF2B5EF4-FFF2-40B4-BE49-F238E27FC236}">
                <a16:creationId xmlns:a16="http://schemas.microsoft.com/office/drawing/2014/main" xmlns="" id="{318A0573-5F04-449B-81D7-8B03E234E131}"/>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62468" name="3 Marcador de número de diapositiva">
            <a:extLst>
              <a:ext uri="{FF2B5EF4-FFF2-40B4-BE49-F238E27FC236}">
                <a16:creationId xmlns:a16="http://schemas.microsoft.com/office/drawing/2014/main" xmlns="" id="{FB6F1C5A-4BD9-438D-B98C-9FB4A02DAE7F}"/>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F7EE03-956F-4E82-9ABD-22EFA834CBB2}" type="slidenum">
              <a:rPr lang="es-ES" altLang="es-CR" smtClean="0"/>
              <a:pPr>
                <a:spcBef>
                  <a:spcPct val="0"/>
                </a:spcBef>
              </a:pPr>
              <a:t>29</a:t>
            </a:fld>
            <a:endParaRPr lang="es-ES" altLang="es-C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a:extLst>
              <a:ext uri="{FF2B5EF4-FFF2-40B4-BE49-F238E27FC236}">
                <a16:creationId xmlns:a16="http://schemas.microsoft.com/office/drawing/2014/main" xmlns="" id="{6F4E4025-4F88-49A4-8F10-7A24D6C799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4515" name="2 Marcador de notas">
            <a:extLst>
              <a:ext uri="{FF2B5EF4-FFF2-40B4-BE49-F238E27FC236}">
                <a16:creationId xmlns:a16="http://schemas.microsoft.com/office/drawing/2014/main" xmlns="" id="{5303DD3D-A19A-4091-8811-D9D0BC8927EC}"/>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64516" name="3 Marcador de número de diapositiva">
            <a:extLst>
              <a:ext uri="{FF2B5EF4-FFF2-40B4-BE49-F238E27FC236}">
                <a16:creationId xmlns:a16="http://schemas.microsoft.com/office/drawing/2014/main" xmlns="" id="{DF106E94-6B5D-4BA4-A100-5DD6EA2EEE12}"/>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C057B2-500A-4FC7-97EE-7FCCAF11890D}" type="slidenum">
              <a:rPr lang="es-ES" altLang="es-CR" smtClean="0"/>
              <a:pPr>
                <a:spcBef>
                  <a:spcPct val="0"/>
                </a:spcBef>
              </a:pPr>
              <a:t>30</a:t>
            </a:fld>
            <a:endParaRPr lang="es-ES" altLang="es-C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
            <a:extLst>
              <a:ext uri="{FF2B5EF4-FFF2-40B4-BE49-F238E27FC236}">
                <a16:creationId xmlns:a16="http://schemas.microsoft.com/office/drawing/2014/main" xmlns="" id="{18A2F269-D9D1-49B2-9217-B26B051DA68E}"/>
              </a:ext>
            </a:extLst>
          </p:cNvPr>
          <p:cNvSpPr>
            <a:spLocks noGrp="1" noRot="1" noChangeAspect="1" noChangeArrowheads="1" noTextEdit="1"/>
          </p:cNvSpPr>
          <p:nvPr>
            <p:ph type="sldImg"/>
          </p:nvPr>
        </p:nvSpPr>
        <p:spPr bwMode="auto">
          <a:xfrm>
            <a:off x="0" y="303213"/>
            <a:ext cx="1588" cy="1587"/>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8851" name="Rectangle 2">
            <a:extLst>
              <a:ext uri="{FF2B5EF4-FFF2-40B4-BE49-F238E27FC236}">
                <a16:creationId xmlns:a16="http://schemas.microsoft.com/office/drawing/2014/main" xmlns="" id="{DD876DBB-6CC8-488D-8B1E-4EAC103B5D8D}"/>
              </a:ext>
            </a:extLst>
          </p:cNvPr>
          <p:cNvSpPr>
            <a:spLocks noGrp="1" noChangeArrowheads="1"/>
          </p:cNvSpPr>
          <p:nvPr>
            <p:ph type="body" idx="1"/>
          </p:nvPr>
        </p:nvSpPr>
        <p:spPr bwMode="auto">
          <a:xfrm>
            <a:off x="503238" y="4316413"/>
            <a:ext cx="5856287" cy="40608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s-CR" altLang="es-CR">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a:extLst>
              <a:ext uri="{FF2B5EF4-FFF2-40B4-BE49-F238E27FC236}">
                <a16:creationId xmlns:a16="http://schemas.microsoft.com/office/drawing/2014/main" xmlns="" id="{12C4E1FD-2C81-444F-A8FA-EABD32ECD4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2 Marcador de notas">
            <a:extLst>
              <a:ext uri="{FF2B5EF4-FFF2-40B4-BE49-F238E27FC236}">
                <a16:creationId xmlns:a16="http://schemas.microsoft.com/office/drawing/2014/main" xmlns="" id="{3113AF8C-3FE8-448C-B488-38FB73A49E74}"/>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24580" name="3 Marcador de número de diapositiva">
            <a:extLst>
              <a:ext uri="{FF2B5EF4-FFF2-40B4-BE49-F238E27FC236}">
                <a16:creationId xmlns:a16="http://schemas.microsoft.com/office/drawing/2014/main" xmlns="" id="{669C1418-7AAA-4F34-A93D-51C60F4C5CBE}"/>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E6D099-3592-4EFE-BDF4-24B544F5C490}" type="slidenum">
              <a:rPr lang="es-ES" altLang="es-CR" smtClean="0"/>
              <a:pPr>
                <a:spcBef>
                  <a:spcPct val="0"/>
                </a:spcBef>
              </a:pPr>
              <a:t>3</a:t>
            </a:fld>
            <a:endParaRPr lang="es-ES" altLang="es-C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xmlns="" id="{DDDFF91A-39B7-4ACB-BFBB-FDA2CB784DBB}"/>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86714A-F1F6-410A-9493-6D04B8A9D8B3}" type="slidenum">
              <a:rPr lang="es-MX" altLang="es-CR" smtClean="0">
                <a:latin typeface="Arial" panose="020B0604020202020204" pitchFamily="34" charset="0"/>
              </a:rPr>
              <a:pPr>
                <a:spcBef>
                  <a:spcPct val="0"/>
                </a:spcBef>
              </a:pPr>
              <a:t>9</a:t>
            </a:fld>
            <a:endParaRPr lang="es-MX" altLang="es-CR">
              <a:latin typeface="Arial" panose="020B0604020202020204" pitchFamily="34" charset="0"/>
            </a:endParaRPr>
          </a:p>
        </p:txBody>
      </p:sp>
      <p:sp>
        <p:nvSpPr>
          <p:cNvPr id="31747" name="Rectangle 2">
            <a:extLst>
              <a:ext uri="{FF2B5EF4-FFF2-40B4-BE49-F238E27FC236}">
                <a16:creationId xmlns:a16="http://schemas.microsoft.com/office/drawing/2014/main" xmlns="" id="{04FB9C4C-404D-4B79-9192-4542C7725C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1748" name="Rectangle 3">
            <a:extLst>
              <a:ext uri="{FF2B5EF4-FFF2-40B4-BE49-F238E27FC236}">
                <a16:creationId xmlns:a16="http://schemas.microsoft.com/office/drawing/2014/main" xmlns="" id="{BF9B94F2-F510-4A73-8E97-BF7E82468291}"/>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altLang="es-C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Marcador de imagen de diapositiva">
            <a:extLst>
              <a:ext uri="{FF2B5EF4-FFF2-40B4-BE49-F238E27FC236}">
                <a16:creationId xmlns:a16="http://schemas.microsoft.com/office/drawing/2014/main" xmlns="" id="{DE6452DC-2A6E-4CFD-87A9-D0442E701F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1" name="2 Marcador de notas">
            <a:extLst>
              <a:ext uri="{FF2B5EF4-FFF2-40B4-BE49-F238E27FC236}">
                <a16:creationId xmlns:a16="http://schemas.microsoft.com/office/drawing/2014/main" xmlns="" id="{B828FFF0-B11F-4C09-A9E6-AEF90886FBBB}"/>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43012" name="3 Marcador de número de diapositiva">
            <a:extLst>
              <a:ext uri="{FF2B5EF4-FFF2-40B4-BE49-F238E27FC236}">
                <a16:creationId xmlns:a16="http://schemas.microsoft.com/office/drawing/2014/main" xmlns="" id="{678F7DDF-4833-454D-958B-43528A690A99}"/>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544875-6D8C-4A5F-ABED-DC1F1C5E1D61}" type="slidenum">
              <a:rPr lang="es-ES" altLang="es-CR" smtClean="0"/>
              <a:pPr>
                <a:spcBef>
                  <a:spcPct val="0"/>
                </a:spcBef>
              </a:pPr>
              <a:t>17</a:t>
            </a:fld>
            <a:endParaRPr lang="es-ES" altLang="es-C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a:extLst>
              <a:ext uri="{FF2B5EF4-FFF2-40B4-BE49-F238E27FC236}">
                <a16:creationId xmlns:a16="http://schemas.microsoft.com/office/drawing/2014/main" xmlns="" id="{09D1FDA3-DAE4-4BE6-9BD1-7C0B33DB8F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2 Marcador de notas">
            <a:extLst>
              <a:ext uri="{FF2B5EF4-FFF2-40B4-BE49-F238E27FC236}">
                <a16:creationId xmlns:a16="http://schemas.microsoft.com/office/drawing/2014/main" xmlns="" id="{CB44CC81-655D-4C01-B6A0-A4A8744070D2}"/>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46084" name="3 Marcador de número de diapositiva">
            <a:extLst>
              <a:ext uri="{FF2B5EF4-FFF2-40B4-BE49-F238E27FC236}">
                <a16:creationId xmlns:a16="http://schemas.microsoft.com/office/drawing/2014/main" xmlns="" id="{EEC39E5A-6005-4C0F-803D-515F8A387D1F}"/>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F9D76CA-CDE5-4D21-9B6B-13B9F246FEF2}" type="slidenum">
              <a:rPr lang="es-ES" altLang="es-CR" smtClean="0"/>
              <a:pPr>
                <a:spcBef>
                  <a:spcPct val="0"/>
                </a:spcBef>
              </a:pPr>
              <a:t>19</a:t>
            </a:fld>
            <a:endParaRPr lang="es-ES" altLang="es-C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a:extLst>
              <a:ext uri="{FF2B5EF4-FFF2-40B4-BE49-F238E27FC236}">
                <a16:creationId xmlns:a16="http://schemas.microsoft.com/office/drawing/2014/main" xmlns="" id="{2C79EC75-2C7B-4976-9EE9-1F46B88F8F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03" name="2 Marcador de notas">
            <a:extLst>
              <a:ext uri="{FF2B5EF4-FFF2-40B4-BE49-F238E27FC236}">
                <a16:creationId xmlns:a16="http://schemas.microsoft.com/office/drawing/2014/main" xmlns="" id="{A5EC3E7D-80F4-4883-95A2-08449219533E}"/>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51204" name="3 Marcador de número de diapositiva">
            <a:extLst>
              <a:ext uri="{FF2B5EF4-FFF2-40B4-BE49-F238E27FC236}">
                <a16:creationId xmlns:a16="http://schemas.microsoft.com/office/drawing/2014/main" xmlns="" id="{686077A6-D522-4248-9DB3-761C083507E1}"/>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01A339-91BC-483D-ACA7-07F153CB1DD0}" type="slidenum">
              <a:rPr lang="es-ES" altLang="es-CR" smtClean="0"/>
              <a:pPr>
                <a:spcBef>
                  <a:spcPct val="0"/>
                </a:spcBef>
              </a:pPr>
              <a:t>23</a:t>
            </a:fld>
            <a:endParaRPr lang="es-ES" altLang="es-C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a:extLst>
              <a:ext uri="{FF2B5EF4-FFF2-40B4-BE49-F238E27FC236}">
                <a16:creationId xmlns:a16="http://schemas.microsoft.com/office/drawing/2014/main" xmlns="" id="{9FFFEE99-E505-4BE1-A3B4-0DD85C373E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1" name="2 Marcador de notas">
            <a:extLst>
              <a:ext uri="{FF2B5EF4-FFF2-40B4-BE49-F238E27FC236}">
                <a16:creationId xmlns:a16="http://schemas.microsoft.com/office/drawing/2014/main" xmlns="" id="{B2487E46-C38D-444E-A0E5-9DFBA8C3285C}"/>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53252" name="3 Marcador de número de diapositiva">
            <a:extLst>
              <a:ext uri="{FF2B5EF4-FFF2-40B4-BE49-F238E27FC236}">
                <a16:creationId xmlns:a16="http://schemas.microsoft.com/office/drawing/2014/main" xmlns="" id="{234FE4C8-07D2-4362-ABB8-3BAA4B892466}"/>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27ECEF-E9A4-4EE8-A77A-C78644D88D00}" type="slidenum">
              <a:rPr lang="es-ES" altLang="es-CR" smtClean="0"/>
              <a:pPr>
                <a:spcBef>
                  <a:spcPct val="0"/>
                </a:spcBef>
              </a:pPr>
              <a:t>24</a:t>
            </a:fld>
            <a:endParaRPr lang="es-ES" altLang="es-C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Marcador de imagen de diapositiva">
            <a:extLst>
              <a:ext uri="{FF2B5EF4-FFF2-40B4-BE49-F238E27FC236}">
                <a16:creationId xmlns:a16="http://schemas.microsoft.com/office/drawing/2014/main" xmlns="" id="{250E7764-1934-40AF-8277-F048AE27BF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5299" name="2 Marcador de notas">
            <a:extLst>
              <a:ext uri="{FF2B5EF4-FFF2-40B4-BE49-F238E27FC236}">
                <a16:creationId xmlns:a16="http://schemas.microsoft.com/office/drawing/2014/main" xmlns="" id="{EC03CA6D-AD92-4EB3-B9EA-8A9AFDD03C52}"/>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55300" name="3 Marcador de número de diapositiva">
            <a:extLst>
              <a:ext uri="{FF2B5EF4-FFF2-40B4-BE49-F238E27FC236}">
                <a16:creationId xmlns:a16="http://schemas.microsoft.com/office/drawing/2014/main" xmlns="" id="{5B4057A4-5ECF-41D2-9735-EB33D21DADB8}"/>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6576F7-969E-4629-BAFD-3B60C2BAF0FE}" type="slidenum">
              <a:rPr lang="es-ES" altLang="es-CR" smtClean="0"/>
              <a:pPr>
                <a:spcBef>
                  <a:spcPct val="0"/>
                </a:spcBef>
              </a:pPr>
              <a:t>25</a:t>
            </a:fld>
            <a:endParaRPr lang="es-ES" altLang="es-C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a:extLst>
              <a:ext uri="{FF2B5EF4-FFF2-40B4-BE49-F238E27FC236}">
                <a16:creationId xmlns:a16="http://schemas.microsoft.com/office/drawing/2014/main" xmlns="" id="{71BBB512-322B-4229-8813-4191457477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2 Marcador de notas">
            <a:extLst>
              <a:ext uri="{FF2B5EF4-FFF2-40B4-BE49-F238E27FC236}">
                <a16:creationId xmlns:a16="http://schemas.microsoft.com/office/drawing/2014/main" xmlns="" id="{64DD2C0C-F806-4474-8A43-C5C602D96A1B}"/>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s-CR"/>
          </a:p>
        </p:txBody>
      </p:sp>
      <p:sp>
        <p:nvSpPr>
          <p:cNvPr id="57348" name="3 Marcador de número de diapositiva">
            <a:extLst>
              <a:ext uri="{FF2B5EF4-FFF2-40B4-BE49-F238E27FC236}">
                <a16:creationId xmlns:a16="http://schemas.microsoft.com/office/drawing/2014/main" xmlns="" id="{1F9FBA5C-6B40-4792-8658-4FBA7168914F}"/>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CC98CA-7898-4616-ACC1-96F435125986}" type="slidenum">
              <a:rPr lang="es-ES" altLang="es-CR" smtClean="0"/>
              <a:pPr>
                <a:spcBef>
                  <a:spcPct val="0"/>
                </a:spcBef>
              </a:pPr>
              <a:t>26</a:t>
            </a:fld>
            <a:endParaRPr lang="es-ES" altLang="es-C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Picture 6" descr="HD-ShadowLong.png">
            <a:extLst>
              <a:ext uri="{FF2B5EF4-FFF2-40B4-BE49-F238E27FC236}">
                <a16:creationId xmlns:a16="http://schemas.microsoft.com/office/drawing/2014/main" xmlns="" id="{861C0CAD-8754-4C0F-A05F-E63DA1DC2FE4}"/>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4243388"/>
            <a:ext cx="6726238"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7" descr="HD-ShadowShort.png">
            <a:extLst>
              <a:ext uri="{FF2B5EF4-FFF2-40B4-BE49-F238E27FC236}">
                <a16:creationId xmlns:a16="http://schemas.microsoft.com/office/drawing/2014/main" xmlns="" id="{F2758CA2-1F23-4B66-B190-DB7CA0EE7E18}"/>
              </a:ext>
            </a:extLst>
          </p:cNvPr>
          <p:cNvPicPr>
            <a:picLocks noChangeAspect="1"/>
          </p:cNvPicPr>
          <p:nvPr/>
        </p:nvPicPr>
        <p:blipFill>
          <a:blip r:embed="rId3">
            <a:extLst>
              <a:ext uri="{28A0092B-C50C-407E-A947-70E740481C1C}">
                <a14:useLocalDpi xmlns:a14="http://schemas.microsoft.com/office/drawing/2010/main" xmlns="" val="0"/>
              </a:ext>
            </a:extLst>
          </a:blip>
          <a:srcRect/>
          <a:stretch>
            <a:fillRect/>
          </a:stretch>
        </p:blipFill>
        <p:spPr bwMode="auto">
          <a:xfrm>
            <a:off x="6834188" y="4243388"/>
            <a:ext cx="2306637" cy="27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8">
            <a:extLst>
              <a:ext uri="{FF2B5EF4-FFF2-40B4-BE49-F238E27FC236}">
                <a16:creationId xmlns:a16="http://schemas.microsoft.com/office/drawing/2014/main" xmlns="" id="{1B352A39-2D71-41F3-892A-7D0E27CCBC2A}"/>
              </a:ext>
            </a:extLst>
          </p:cNvPr>
          <p:cNvSpPr/>
          <p:nvPr/>
        </p:nvSpPr>
        <p:spPr>
          <a:xfrm>
            <a:off x="0" y="2590800"/>
            <a:ext cx="6726238" cy="165893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9">
            <a:extLst>
              <a:ext uri="{FF2B5EF4-FFF2-40B4-BE49-F238E27FC236}">
                <a16:creationId xmlns:a16="http://schemas.microsoft.com/office/drawing/2014/main" xmlns="" id="{ED3A37C1-188B-4D77-B07E-CA5E50E1814E}"/>
              </a:ext>
            </a:extLst>
          </p:cNvPr>
          <p:cNvSpPr/>
          <p:nvPr/>
        </p:nvSpPr>
        <p:spPr>
          <a:xfrm>
            <a:off x="6834188" y="2590800"/>
            <a:ext cx="2308225" cy="16589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8" name="Date Placeholder 3">
            <a:extLst>
              <a:ext uri="{FF2B5EF4-FFF2-40B4-BE49-F238E27FC236}">
                <a16:creationId xmlns:a16="http://schemas.microsoft.com/office/drawing/2014/main" xmlns="" id="{F0457A0C-47B1-4515-BBCD-6FB4FF2A953E}"/>
              </a:ext>
            </a:extLst>
          </p:cNvPr>
          <p:cNvSpPr>
            <a:spLocks noGrp="1"/>
          </p:cNvSpPr>
          <p:nvPr>
            <p:ph type="dt" sz="half" idx="10"/>
          </p:nvPr>
        </p:nvSpPr>
        <p:spPr>
          <a:xfrm>
            <a:off x="4556125" y="5935663"/>
            <a:ext cx="2057400" cy="365125"/>
          </a:xfrm>
        </p:spPr>
        <p:txBody>
          <a:bodyPr/>
          <a:lstStyle>
            <a:lvl1pPr>
              <a:defRPr/>
            </a:lvl1pPr>
          </a:lstStyle>
          <a:p>
            <a:pPr>
              <a:defRPr/>
            </a:pPr>
            <a:fld id="{125E0903-F6A1-4795-8F28-F67CEDDBCE3C}" type="datetimeFigureOut">
              <a:rPr lang="es-ES"/>
              <a:pPr>
                <a:defRPr/>
              </a:pPr>
              <a:t>22/02/2019</a:t>
            </a:fld>
            <a:endParaRPr lang="es-ES"/>
          </a:p>
        </p:txBody>
      </p:sp>
      <p:sp>
        <p:nvSpPr>
          <p:cNvPr id="9" name="Footer Placeholder 4">
            <a:extLst>
              <a:ext uri="{FF2B5EF4-FFF2-40B4-BE49-F238E27FC236}">
                <a16:creationId xmlns:a16="http://schemas.microsoft.com/office/drawing/2014/main" xmlns="" id="{D962B986-58AB-4DE5-9261-260FBD216F6E}"/>
              </a:ext>
            </a:extLst>
          </p:cNvPr>
          <p:cNvSpPr>
            <a:spLocks noGrp="1"/>
          </p:cNvSpPr>
          <p:nvPr>
            <p:ph type="ftr" sz="quarter" idx="11"/>
          </p:nvPr>
        </p:nvSpPr>
        <p:spPr>
          <a:xfrm>
            <a:off x="533400" y="5935663"/>
            <a:ext cx="4021138" cy="365125"/>
          </a:xfrm>
        </p:spPr>
        <p:txBody>
          <a:bodyPr/>
          <a:lstStyle>
            <a:lvl1pPr>
              <a:defRPr/>
            </a:lvl1pPr>
          </a:lstStyle>
          <a:p>
            <a:pPr>
              <a:defRPr/>
            </a:pPr>
            <a:endParaRPr lang="es-ES"/>
          </a:p>
        </p:txBody>
      </p:sp>
      <p:sp>
        <p:nvSpPr>
          <p:cNvPr id="10" name="Slide Number Placeholder 5">
            <a:extLst>
              <a:ext uri="{FF2B5EF4-FFF2-40B4-BE49-F238E27FC236}">
                <a16:creationId xmlns:a16="http://schemas.microsoft.com/office/drawing/2014/main" xmlns="" id="{6B85B791-C16F-4B48-8DF2-97570284B32A}"/>
              </a:ext>
            </a:extLst>
          </p:cNvPr>
          <p:cNvSpPr>
            <a:spLocks noGrp="1"/>
          </p:cNvSpPr>
          <p:nvPr>
            <p:ph type="sldNum" sz="quarter" idx="12"/>
          </p:nvPr>
        </p:nvSpPr>
        <p:spPr>
          <a:xfrm>
            <a:off x="7010400" y="2749550"/>
            <a:ext cx="1370013" cy="1357313"/>
          </a:xfrm>
        </p:spPr>
        <p:txBody>
          <a:bodyPr/>
          <a:lstStyle>
            <a:lvl1pPr>
              <a:defRPr/>
            </a:lvl1pPr>
          </a:lstStyle>
          <a:p>
            <a:pPr>
              <a:defRPr/>
            </a:pPr>
            <a:fld id="{3A74DD44-706E-4D89-BF84-521D171EE63F}" type="slidenum">
              <a:rPr lang="es-ES" altLang="es-CR"/>
              <a:pPr>
                <a:defRPr/>
              </a:pPr>
              <a:t>‹Nº›</a:t>
            </a:fld>
            <a:endParaRPr lang="es-ES" altLang="es-CR"/>
          </a:p>
        </p:txBody>
      </p:sp>
    </p:spTree>
    <p:extLst>
      <p:ext uri="{BB962C8B-B14F-4D97-AF65-F5344CB8AC3E}">
        <p14:creationId xmlns:p14="http://schemas.microsoft.com/office/powerpoint/2010/main" xmlns="" val="379722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5" name="Group 19">
            <a:extLst>
              <a:ext uri="{FF2B5EF4-FFF2-40B4-BE49-F238E27FC236}">
                <a16:creationId xmlns:a16="http://schemas.microsoft.com/office/drawing/2014/main" xmlns="" id="{78B64798-6BF8-4DD4-BA24-D03D801C6F1B}"/>
              </a:ext>
            </a:extLst>
          </p:cNvPr>
          <p:cNvGrpSpPr>
            <a:grpSpLocks/>
          </p:cNvGrpSpPr>
          <p:nvPr/>
        </p:nvGrpSpPr>
        <p:grpSpPr bwMode="auto">
          <a:xfrm>
            <a:off x="0" y="4572000"/>
            <a:ext cx="9161463" cy="1676400"/>
            <a:chOff x="0" y="2895600"/>
            <a:chExt cx="9161969" cy="1677035"/>
          </a:xfrm>
        </p:grpSpPr>
        <p:pic>
          <p:nvPicPr>
            <p:cNvPr id="6" name="Picture 23" descr="HD-ShadowLong.png">
              <a:extLst>
                <a:ext uri="{FF2B5EF4-FFF2-40B4-BE49-F238E27FC236}">
                  <a16:creationId xmlns:a16="http://schemas.microsoft.com/office/drawing/2014/main" xmlns="" id="{02BCB864-0151-4941-8B7D-6F15C0944BF0}"/>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24" descr="HD-ShadowShort.png">
              <a:extLst>
                <a:ext uri="{FF2B5EF4-FFF2-40B4-BE49-F238E27FC236}">
                  <a16:creationId xmlns:a16="http://schemas.microsoft.com/office/drawing/2014/main" xmlns="" id="{DD465B85-AC43-4535-BB57-667623AC5C29}"/>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25">
              <a:extLst>
                <a:ext uri="{FF2B5EF4-FFF2-40B4-BE49-F238E27FC236}">
                  <a16:creationId xmlns:a16="http://schemas.microsoft.com/office/drawing/2014/main" xmlns="" id="{AD72A660-1467-46DB-B493-CA671D3F7E56}"/>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26">
              <a:extLst>
                <a:ext uri="{FF2B5EF4-FFF2-40B4-BE49-F238E27FC236}">
                  <a16:creationId xmlns:a16="http://schemas.microsoft.com/office/drawing/2014/main" xmlns="" id="{433448B0-ED32-4A09-ABAA-1AD37A360F3F}"/>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10" name="Date Placeholder 4">
            <a:extLst>
              <a:ext uri="{FF2B5EF4-FFF2-40B4-BE49-F238E27FC236}">
                <a16:creationId xmlns:a16="http://schemas.microsoft.com/office/drawing/2014/main" xmlns="" id="{0C4F4033-F8CE-4F16-9D33-ECB9B2BDBED6}"/>
              </a:ext>
            </a:extLst>
          </p:cNvPr>
          <p:cNvSpPr>
            <a:spLocks noGrp="1"/>
          </p:cNvSpPr>
          <p:nvPr>
            <p:ph type="dt" sz="half" idx="10"/>
          </p:nvPr>
        </p:nvSpPr>
        <p:spPr/>
        <p:txBody>
          <a:bodyPr/>
          <a:lstStyle>
            <a:lvl1pPr>
              <a:defRPr/>
            </a:lvl1pPr>
          </a:lstStyle>
          <a:p>
            <a:pPr>
              <a:defRPr/>
            </a:pPr>
            <a:fld id="{545C13EB-AEE9-4AF5-9653-C06B107B6913}" type="datetimeFigureOut">
              <a:rPr lang="es-ES"/>
              <a:pPr>
                <a:defRPr/>
              </a:pPr>
              <a:t>22/02/2019</a:t>
            </a:fld>
            <a:endParaRPr lang="es-ES"/>
          </a:p>
        </p:txBody>
      </p:sp>
      <p:sp>
        <p:nvSpPr>
          <p:cNvPr id="11" name="Footer Placeholder 5">
            <a:extLst>
              <a:ext uri="{FF2B5EF4-FFF2-40B4-BE49-F238E27FC236}">
                <a16:creationId xmlns:a16="http://schemas.microsoft.com/office/drawing/2014/main" xmlns="" id="{B9E75CF9-5FF0-4E7E-B2B8-7B2860AA3959}"/>
              </a:ext>
            </a:extLst>
          </p:cNvPr>
          <p:cNvSpPr>
            <a:spLocks noGrp="1"/>
          </p:cNvSpPr>
          <p:nvPr>
            <p:ph type="ftr" sz="quarter" idx="11"/>
          </p:nvPr>
        </p:nvSpPr>
        <p:spPr/>
        <p:txBody>
          <a:bodyPr/>
          <a:lstStyle>
            <a:lvl1pPr>
              <a:defRPr/>
            </a:lvl1pPr>
          </a:lstStyle>
          <a:p>
            <a:pPr>
              <a:defRPr/>
            </a:pPr>
            <a:endParaRPr lang="es-ES"/>
          </a:p>
        </p:txBody>
      </p:sp>
      <p:sp>
        <p:nvSpPr>
          <p:cNvPr id="12" name="Slide Number Placeholder 6">
            <a:extLst>
              <a:ext uri="{FF2B5EF4-FFF2-40B4-BE49-F238E27FC236}">
                <a16:creationId xmlns:a16="http://schemas.microsoft.com/office/drawing/2014/main" xmlns="" id="{6C032BD1-30EE-4EB6-BCAD-6B5C54BB4D7F}"/>
              </a:ext>
            </a:extLst>
          </p:cNvPr>
          <p:cNvSpPr>
            <a:spLocks noGrp="1"/>
          </p:cNvSpPr>
          <p:nvPr>
            <p:ph type="sldNum" sz="quarter" idx="12"/>
          </p:nvPr>
        </p:nvSpPr>
        <p:spPr>
          <a:xfrm>
            <a:off x="7856538" y="4711700"/>
            <a:ext cx="1149350" cy="1090613"/>
          </a:xfrm>
        </p:spPr>
        <p:txBody>
          <a:bodyPr/>
          <a:lstStyle>
            <a:lvl1pPr>
              <a:defRPr/>
            </a:lvl1pPr>
          </a:lstStyle>
          <a:p>
            <a:pPr>
              <a:defRPr/>
            </a:pPr>
            <a:fld id="{2D484B04-6419-45F6-A5F8-2A44F58EF652}" type="slidenum">
              <a:rPr lang="es-ES" altLang="es-CR"/>
              <a:pPr>
                <a:defRPr/>
              </a:pPr>
              <a:t>‹Nº›</a:t>
            </a:fld>
            <a:endParaRPr lang="es-ES" altLang="es-CR"/>
          </a:p>
        </p:txBody>
      </p:sp>
    </p:spTree>
    <p:extLst>
      <p:ext uri="{BB962C8B-B14F-4D97-AF65-F5344CB8AC3E}">
        <p14:creationId xmlns:p14="http://schemas.microsoft.com/office/powerpoint/2010/main" xmlns="" val="410580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grpSp>
        <p:nvGrpSpPr>
          <p:cNvPr id="5" name="Group 20">
            <a:extLst>
              <a:ext uri="{FF2B5EF4-FFF2-40B4-BE49-F238E27FC236}">
                <a16:creationId xmlns:a16="http://schemas.microsoft.com/office/drawing/2014/main" xmlns="" id="{739570E0-854D-4D89-82D7-80DCDBD22655}"/>
              </a:ext>
            </a:extLst>
          </p:cNvPr>
          <p:cNvGrpSpPr>
            <a:grpSpLocks/>
          </p:cNvGrpSpPr>
          <p:nvPr/>
        </p:nvGrpSpPr>
        <p:grpSpPr bwMode="auto">
          <a:xfrm>
            <a:off x="0" y="4572000"/>
            <a:ext cx="9161463" cy="1676400"/>
            <a:chOff x="0" y="2895600"/>
            <a:chExt cx="9161969" cy="1677035"/>
          </a:xfrm>
        </p:grpSpPr>
        <p:pic>
          <p:nvPicPr>
            <p:cNvPr id="6" name="Picture 21" descr="HD-ShadowLong.png">
              <a:extLst>
                <a:ext uri="{FF2B5EF4-FFF2-40B4-BE49-F238E27FC236}">
                  <a16:creationId xmlns:a16="http://schemas.microsoft.com/office/drawing/2014/main" xmlns="" id="{822889AE-86CC-41CF-BA9D-0B4983998E3B}"/>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22" descr="HD-ShadowShort.png">
              <a:extLst>
                <a:ext uri="{FF2B5EF4-FFF2-40B4-BE49-F238E27FC236}">
                  <a16:creationId xmlns:a16="http://schemas.microsoft.com/office/drawing/2014/main" xmlns="" id="{08391EF7-A5DA-42D5-ADC5-40FD04233B78}"/>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23">
              <a:extLst>
                <a:ext uri="{FF2B5EF4-FFF2-40B4-BE49-F238E27FC236}">
                  <a16:creationId xmlns:a16="http://schemas.microsoft.com/office/drawing/2014/main" xmlns="" id="{4950FCDE-A6F8-4F23-88D8-7B8CB876782B}"/>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24">
              <a:extLst>
                <a:ext uri="{FF2B5EF4-FFF2-40B4-BE49-F238E27FC236}">
                  <a16:creationId xmlns:a16="http://schemas.microsoft.com/office/drawing/2014/main" xmlns="" id="{55A96D8F-8C5B-4705-A00F-75B4D5C58679}"/>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10" name="Date Placeholder 4">
            <a:extLst>
              <a:ext uri="{FF2B5EF4-FFF2-40B4-BE49-F238E27FC236}">
                <a16:creationId xmlns:a16="http://schemas.microsoft.com/office/drawing/2014/main" xmlns="" id="{CC050CA4-202A-41B2-9162-1C8979B6D890}"/>
              </a:ext>
            </a:extLst>
          </p:cNvPr>
          <p:cNvSpPr>
            <a:spLocks noGrp="1"/>
          </p:cNvSpPr>
          <p:nvPr>
            <p:ph type="dt" sz="half" idx="10"/>
          </p:nvPr>
        </p:nvSpPr>
        <p:spPr/>
        <p:txBody>
          <a:bodyPr/>
          <a:lstStyle>
            <a:lvl1pPr>
              <a:defRPr/>
            </a:lvl1pPr>
          </a:lstStyle>
          <a:p>
            <a:pPr>
              <a:defRPr/>
            </a:pPr>
            <a:fld id="{F2CEFC74-ABF4-4F75-B53D-19669DF576D3}" type="datetimeFigureOut">
              <a:rPr lang="es-ES"/>
              <a:pPr>
                <a:defRPr/>
              </a:pPr>
              <a:t>22/02/2019</a:t>
            </a:fld>
            <a:endParaRPr lang="es-ES"/>
          </a:p>
        </p:txBody>
      </p:sp>
      <p:sp>
        <p:nvSpPr>
          <p:cNvPr id="11" name="Footer Placeholder 5">
            <a:extLst>
              <a:ext uri="{FF2B5EF4-FFF2-40B4-BE49-F238E27FC236}">
                <a16:creationId xmlns:a16="http://schemas.microsoft.com/office/drawing/2014/main" xmlns="" id="{51CA3C4D-5200-4140-A3D7-9136DFBD5BE2}"/>
              </a:ext>
            </a:extLst>
          </p:cNvPr>
          <p:cNvSpPr>
            <a:spLocks noGrp="1"/>
          </p:cNvSpPr>
          <p:nvPr>
            <p:ph type="ftr" sz="quarter" idx="11"/>
          </p:nvPr>
        </p:nvSpPr>
        <p:spPr/>
        <p:txBody>
          <a:bodyPr/>
          <a:lstStyle>
            <a:lvl1pPr>
              <a:defRPr/>
            </a:lvl1pPr>
          </a:lstStyle>
          <a:p>
            <a:pPr>
              <a:defRPr/>
            </a:pPr>
            <a:endParaRPr lang="es-ES"/>
          </a:p>
        </p:txBody>
      </p:sp>
      <p:sp>
        <p:nvSpPr>
          <p:cNvPr id="12" name="Slide Number Placeholder 6">
            <a:extLst>
              <a:ext uri="{FF2B5EF4-FFF2-40B4-BE49-F238E27FC236}">
                <a16:creationId xmlns:a16="http://schemas.microsoft.com/office/drawing/2014/main" xmlns="" id="{AECA86E3-9705-43B3-8481-3D8EC0B873EF}"/>
              </a:ext>
            </a:extLst>
          </p:cNvPr>
          <p:cNvSpPr>
            <a:spLocks noGrp="1"/>
          </p:cNvSpPr>
          <p:nvPr>
            <p:ph type="sldNum" sz="quarter" idx="12"/>
          </p:nvPr>
        </p:nvSpPr>
        <p:spPr>
          <a:xfrm>
            <a:off x="7856538" y="4711700"/>
            <a:ext cx="1149350" cy="1090613"/>
          </a:xfrm>
        </p:spPr>
        <p:txBody>
          <a:bodyPr/>
          <a:lstStyle>
            <a:lvl1pPr>
              <a:defRPr/>
            </a:lvl1pPr>
          </a:lstStyle>
          <a:p>
            <a:pPr>
              <a:defRPr/>
            </a:pPr>
            <a:fld id="{EA082792-2F1A-464B-B744-F09A708220C9}" type="slidenum">
              <a:rPr lang="es-ES" altLang="es-CR"/>
              <a:pPr>
                <a:defRPr/>
              </a:pPr>
              <a:t>‹Nº›</a:t>
            </a:fld>
            <a:endParaRPr lang="es-ES" altLang="es-CR"/>
          </a:p>
        </p:txBody>
      </p:sp>
    </p:spTree>
    <p:extLst>
      <p:ext uri="{BB962C8B-B14F-4D97-AF65-F5344CB8AC3E}">
        <p14:creationId xmlns:p14="http://schemas.microsoft.com/office/powerpoint/2010/main" xmlns="" val="1420155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grpSp>
        <p:nvGrpSpPr>
          <p:cNvPr id="5" name="Group 28">
            <a:extLst>
              <a:ext uri="{FF2B5EF4-FFF2-40B4-BE49-F238E27FC236}">
                <a16:creationId xmlns:a16="http://schemas.microsoft.com/office/drawing/2014/main" xmlns="" id="{F6D50130-95C5-489E-AF33-38840F64A294}"/>
              </a:ext>
            </a:extLst>
          </p:cNvPr>
          <p:cNvGrpSpPr>
            <a:grpSpLocks/>
          </p:cNvGrpSpPr>
          <p:nvPr/>
        </p:nvGrpSpPr>
        <p:grpSpPr bwMode="auto">
          <a:xfrm>
            <a:off x="0" y="4572000"/>
            <a:ext cx="9161463" cy="1676400"/>
            <a:chOff x="0" y="2895600"/>
            <a:chExt cx="9161969" cy="1677035"/>
          </a:xfrm>
        </p:grpSpPr>
        <p:pic>
          <p:nvPicPr>
            <p:cNvPr id="6" name="Picture 29" descr="HD-ShadowLong.png">
              <a:extLst>
                <a:ext uri="{FF2B5EF4-FFF2-40B4-BE49-F238E27FC236}">
                  <a16:creationId xmlns:a16="http://schemas.microsoft.com/office/drawing/2014/main" xmlns="" id="{80906FC6-1B93-4B3C-BBE8-1516B3E52CC6}"/>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30" descr="HD-ShadowShort.png">
              <a:extLst>
                <a:ext uri="{FF2B5EF4-FFF2-40B4-BE49-F238E27FC236}">
                  <a16:creationId xmlns:a16="http://schemas.microsoft.com/office/drawing/2014/main" xmlns="" id="{A75B2467-BB45-487F-B3D9-8F5957D083E0}"/>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31">
              <a:extLst>
                <a:ext uri="{FF2B5EF4-FFF2-40B4-BE49-F238E27FC236}">
                  <a16:creationId xmlns:a16="http://schemas.microsoft.com/office/drawing/2014/main" xmlns="" id="{168F9531-3C72-4391-A978-E2AC08F4F540}"/>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32">
              <a:extLst>
                <a:ext uri="{FF2B5EF4-FFF2-40B4-BE49-F238E27FC236}">
                  <a16:creationId xmlns:a16="http://schemas.microsoft.com/office/drawing/2014/main" xmlns="" id="{5C976FFA-9883-4FA8-8C60-9A2F5043FAC3}"/>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0" name="TextBox 26">
            <a:extLst>
              <a:ext uri="{FF2B5EF4-FFF2-40B4-BE49-F238E27FC236}">
                <a16:creationId xmlns:a16="http://schemas.microsoft.com/office/drawing/2014/main" xmlns="" id="{D7BBDFB6-D562-4ECF-849D-777066CDF23D}"/>
              </a:ext>
            </a:extLst>
          </p:cNvPr>
          <p:cNvSpPr txBox="1"/>
          <p:nvPr/>
        </p:nvSpPr>
        <p:spPr>
          <a:xfrm>
            <a:off x="271463" y="747713"/>
            <a:ext cx="5334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7200" dirty="0">
                <a:effectLst/>
              </a:rPr>
              <a:t>“</a:t>
            </a:r>
          </a:p>
        </p:txBody>
      </p:sp>
      <p:sp>
        <p:nvSpPr>
          <p:cNvPr id="11" name="TextBox 27">
            <a:extLst>
              <a:ext uri="{FF2B5EF4-FFF2-40B4-BE49-F238E27FC236}">
                <a16:creationId xmlns:a16="http://schemas.microsoft.com/office/drawing/2014/main" xmlns="" id="{90DC4EB3-E07D-4395-99FD-8D336FD5FE2C}"/>
              </a:ext>
            </a:extLst>
          </p:cNvPr>
          <p:cNvSpPr txBox="1"/>
          <p:nvPr/>
        </p:nvSpPr>
        <p:spPr>
          <a:xfrm>
            <a:off x="6967538" y="2998788"/>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7200" dirty="0">
                <a:effectLst/>
              </a:rPr>
              <a:t>”</a:t>
            </a:r>
          </a:p>
        </p:txBody>
      </p:sp>
      <p:sp>
        <p:nvSpPr>
          <p:cNvPr id="2" name="Title 1"/>
          <p:cNvSpPr>
            <a:spLocks noGrp="1"/>
          </p:cNvSpPr>
          <p:nvPr>
            <p:ph type="title"/>
          </p:nvPr>
        </p:nvSpPr>
        <p:spPr>
          <a:xfrm>
            <a:off x="767921" y="616983"/>
            <a:ext cx="6425147" cy="3036061"/>
          </a:xfrm>
        </p:spPr>
        <p:txBody>
          <a:bodyP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989438" y="3660763"/>
            <a:ext cx="5987731" cy="548968"/>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13" name="Date Placeholder 4">
            <a:extLst>
              <a:ext uri="{FF2B5EF4-FFF2-40B4-BE49-F238E27FC236}">
                <a16:creationId xmlns:a16="http://schemas.microsoft.com/office/drawing/2014/main" xmlns="" id="{94DAED32-C783-4333-9B43-B0375ACD51B9}"/>
              </a:ext>
            </a:extLst>
          </p:cNvPr>
          <p:cNvSpPr>
            <a:spLocks noGrp="1"/>
          </p:cNvSpPr>
          <p:nvPr>
            <p:ph type="dt" sz="half" idx="14"/>
          </p:nvPr>
        </p:nvSpPr>
        <p:spPr/>
        <p:txBody>
          <a:bodyPr/>
          <a:lstStyle>
            <a:lvl1pPr>
              <a:defRPr/>
            </a:lvl1pPr>
          </a:lstStyle>
          <a:p>
            <a:pPr>
              <a:defRPr/>
            </a:pPr>
            <a:fld id="{E07161D0-7D12-4BF4-9D8B-353022CE3F4B}" type="datetimeFigureOut">
              <a:rPr lang="es-ES"/>
              <a:pPr>
                <a:defRPr/>
              </a:pPr>
              <a:t>22/02/2019</a:t>
            </a:fld>
            <a:endParaRPr lang="es-ES"/>
          </a:p>
        </p:txBody>
      </p:sp>
      <p:sp>
        <p:nvSpPr>
          <p:cNvPr id="14" name="Footer Placeholder 5">
            <a:extLst>
              <a:ext uri="{FF2B5EF4-FFF2-40B4-BE49-F238E27FC236}">
                <a16:creationId xmlns:a16="http://schemas.microsoft.com/office/drawing/2014/main" xmlns="" id="{80902946-C187-4F10-8ADB-3CD44D4BE60B}"/>
              </a:ext>
            </a:extLst>
          </p:cNvPr>
          <p:cNvSpPr>
            <a:spLocks noGrp="1"/>
          </p:cNvSpPr>
          <p:nvPr>
            <p:ph type="ftr" sz="quarter" idx="15"/>
          </p:nvPr>
        </p:nvSpPr>
        <p:spPr/>
        <p:txBody>
          <a:bodyPr/>
          <a:lstStyle>
            <a:lvl1pPr>
              <a:defRPr/>
            </a:lvl1pPr>
          </a:lstStyle>
          <a:p>
            <a:pPr>
              <a:defRPr/>
            </a:pPr>
            <a:endParaRPr lang="es-ES"/>
          </a:p>
        </p:txBody>
      </p:sp>
      <p:sp>
        <p:nvSpPr>
          <p:cNvPr id="15" name="Slide Number Placeholder 6">
            <a:extLst>
              <a:ext uri="{FF2B5EF4-FFF2-40B4-BE49-F238E27FC236}">
                <a16:creationId xmlns:a16="http://schemas.microsoft.com/office/drawing/2014/main" xmlns="" id="{8CE15268-79F0-4E8E-88FF-B2C40097C234}"/>
              </a:ext>
            </a:extLst>
          </p:cNvPr>
          <p:cNvSpPr>
            <a:spLocks noGrp="1"/>
          </p:cNvSpPr>
          <p:nvPr>
            <p:ph type="sldNum" sz="quarter" idx="16"/>
          </p:nvPr>
        </p:nvSpPr>
        <p:spPr>
          <a:xfrm>
            <a:off x="7856538" y="4710113"/>
            <a:ext cx="1149350" cy="1090612"/>
          </a:xfrm>
        </p:spPr>
        <p:txBody>
          <a:bodyPr/>
          <a:lstStyle>
            <a:lvl1pPr>
              <a:defRPr/>
            </a:lvl1pPr>
          </a:lstStyle>
          <a:p>
            <a:pPr>
              <a:defRPr/>
            </a:pPr>
            <a:fld id="{7230B617-D26C-44AD-A2A3-8CFE8986D1A5}" type="slidenum">
              <a:rPr lang="es-ES" altLang="es-CR"/>
              <a:pPr>
                <a:defRPr/>
              </a:pPr>
              <a:t>‹Nº›</a:t>
            </a:fld>
            <a:endParaRPr lang="es-ES" altLang="es-CR"/>
          </a:p>
        </p:txBody>
      </p:sp>
    </p:spTree>
    <p:extLst>
      <p:ext uri="{BB962C8B-B14F-4D97-AF65-F5344CB8AC3E}">
        <p14:creationId xmlns:p14="http://schemas.microsoft.com/office/powerpoint/2010/main" xmlns="" val="4007948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grpSp>
        <p:nvGrpSpPr>
          <p:cNvPr id="5" name="Group 21">
            <a:extLst>
              <a:ext uri="{FF2B5EF4-FFF2-40B4-BE49-F238E27FC236}">
                <a16:creationId xmlns:a16="http://schemas.microsoft.com/office/drawing/2014/main" xmlns="" id="{DFEA63BC-C789-4571-872B-30CD99FE7B74}"/>
              </a:ext>
            </a:extLst>
          </p:cNvPr>
          <p:cNvGrpSpPr>
            <a:grpSpLocks/>
          </p:cNvGrpSpPr>
          <p:nvPr/>
        </p:nvGrpSpPr>
        <p:grpSpPr bwMode="auto">
          <a:xfrm>
            <a:off x="0" y="4572000"/>
            <a:ext cx="9161463" cy="1676400"/>
            <a:chOff x="0" y="2895600"/>
            <a:chExt cx="9161969" cy="1677035"/>
          </a:xfrm>
        </p:grpSpPr>
        <p:pic>
          <p:nvPicPr>
            <p:cNvPr id="6" name="Picture 22" descr="HD-ShadowLong.png">
              <a:extLst>
                <a:ext uri="{FF2B5EF4-FFF2-40B4-BE49-F238E27FC236}">
                  <a16:creationId xmlns:a16="http://schemas.microsoft.com/office/drawing/2014/main" xmlns="" id="{207EA631-3467-4B6E-A20C-3566968CC3FC}"/>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23" descr="HD-ShadowShort.png">
              <a:extLst>
                <a:ext uri="{FF2B5EF4-FFF2-40B4-BE49-F238E27FC236}">
                  <a16:creationId xmlns:a16="http://schemas.microsoft.com/office/drawing/2014/main" xmlns="" id="{A41444F5-89B6-4DD1-A58E-184547399E86}"/>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24">
              <a:extLst>
                <a:ext uri="{FF2B5EF4-FFF2-40B4-BE49-F238E27FC236}">
                  <a16:creationId xmlns:a16="http://schemas.microsoft.com/office/drawing/2014/main" xmlns="" id="{59B5FCB9-AACC-4F3E-8A5A-773A036CA57F}"/>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25">
              <a:extLst>
                <a:ext uri="{FF2B5EF4-FFF2-40B4-BE49-F238E27FC236}">
                  <a16:creationId xmlns:a16="http://schemas.microsoft.com/office/drawing/2014/main" xmlns="" id="{99608D60-A7AD-4004-A215-48E868831818}"/>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531639" y="5300150"/>
            <a:ext cx="6896534" cy="5119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10" name="Date Placeholder 4">
            <a:extLst>
              <a:ext uri="{FF2B5EF4-FFF2-40B4-BE49-F238E27FC236}">
                <a16:creationId xmlns:a16="http://schemas.microsoft.com/office/drawing/2014/main" xmlns="" id="{B5A5F935-DDFE-4844-B0DB-DA257FEAD83A}"/>
              </a:ext>
            </a:extLst>
          </p:cNvPr>
          <p:cNvSpPr>
            <a:spLocks noGrp="1"/>
          </p:cNvSpPr>
          <p:nvPr>
            <p:ph type="dt" sz="half" idx="10"/>
          </p:nvPr>
        </p:nvSpPr>
        <p:spPr/>
        <p:txBody>
          <a:bodyPr/>
          <a:lstStyle>
            <a:lvl1pPr>
              <a:defRPr/>
            </a:lvl1pPr>
          </a:lstStyle>
          <a:p>
            <a:pPr>
              <a:defRPr/>
            </a:pPr>
            <a:fld id="{8E35A9DE-2A9E-4AD6-BC37-A1127738BC6D}" type="datetimeFigureOut">
              <a:rPr lang="es-ES"/>
              <a:pPr>
                <a:defRPr/>
              </a:pPr>
              <a:t>22/02/2019</a:t>
            </a:fld>
            <a:endParaRPr lang="es-ES"/>
          </a:p>
        </p:txBody>
      </p:sp>
      <p:sp>
        <p:nvSpPr>
          <p:cNvPr id="11" name="Footer Placeholder 5">
            <a:extLst>
              <a:ext uri="{FF2B5EF4-FFF2-40B4-BE49-F238E27FC236}">
                <a16:creationId xmlns:a16="http://schemas.microsoft.com/office/drawing/2014/main" xmlns="" id="{1B7B013C-7D83-4EAB-9F9A-C75082CAADF4}"/>
              </a:ext>
            </a:extLst>
          </p:cNvPr>
          <p:cNvSpPr>
            <a:spLocks noGrp="1"/>
          </p:cNvSpPr>
          <p:nvPr>
            <p:ph type="ftr" sz="quarter" idx="11"/>
          </p:nvPr>
        </p:nvSpPr>
        <p:spPr/>
        <p:txBody>
          <a:bodyPr/>
          <a:lstStyle>
            <a:lvl1pPr>
              <a:defRPr/>
            </a:lvl1pPr>
          </a:lstStyle>
          <a:p>
            <a:pPr>
              <a:defRPr/>
            </a:pPr>
            <a:endParaRPr lang="es-ES"/>
          </a:p>
        </p:txBody>
      </p:sp>
      <p:sp>
        <p:nvSpPr>
          <p:cNvPr id="12" name="Slide Number Placeholder 6">
            <a:extLst>
              <a:ext uri="{FF2B5EF4-FFF2-40B4-BE49-F238E27FC236}">
                <a16:creationId xmlns:a16="http://schemas.microsoft.com/office/drawing/2014/main" xmlns="" id="{CB09C536-EE9F-4F77-A923-3B429B9E73F3}"/>
              </a:ext>
            </a:extLst>
          </p:cNvPr>
          <p:cNvSpPr>
            <a:spLocks noGrp="1"/>
          </p:cNvSpPr>
          <p:nvPr>
            <p:ph type="sldNum" sz="quarter" idx="12"/>
          </p:nvPr>
        </p:nvSpPr>
        <p:spPr>
          <a:xfrm>
            <a:off x="7856538" y="4710113"/>
            <a:ext cx="1149350" cy="1090612"/>
          </a:xfrm>
        </p:spPr>
        <p:txBody>
          <a:bodyPr/>
          <a:lstStyle>
            <a:lvl1pPr>
              <a:defRPr/>
            </a:lvl1pPr>
          </a:lstStyle>
          <a:p>
            <a:pPr>
              <a:defRPr/>
            </a:pPr>
            <a:fld id="{C3D6C0D4-78F2-48BD-8D20-5DD1D7831BFA}" type="slidenum">
              <a:rPr lang="es-ES" altLang="es-CR"/>
              <a:pPr>
                <a:defRPr/>
              </a:pPr>
              <a:t>‹Nº›</a:t>
            </a:fld>
            <a:endParaRPr lang="es-ES" altLang="es-CR"/>
          </a:p>
        </p:txBody>
      </p:sp>
    </p:spTree>
    <p:extLst>
      <p:ext uri="{BB962C8B-B14F-4D97-AF65-F5344CB8AC3E}">
        <p14:creationId xmlns:p14="http://schemas.microsoft.com/office/powerpoint/2010/main" xmlns="" val="2994234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grpSp>
        <p:nvGrpSpPr>
          <p:cNvPr id="13" name="Group 22">
            <a:extLst>
              <a:ext uri="{FF2B5EF4-FFF2-40B4-BE49-F238E27FC236}">
                <a16:creationId xmlns:a16="http://schemas.microsoft.com/office/drawing/2014/main" xmlns="" id="{7D73321A-6170-4CFC-8591-68DCF560442D}"/>
              </a:ext>
            </a:extLst>
          </p:cNvPr>
          <p:cNvGrpSpPr>
            <a:grpSpLocks/>
          </p:cNvGrpSpPr>
          <p:nvPr/>
        </p:nvGrpSpPr>
        <p:grpSpPr bwMode="auto">
          <a:xfrm>
            <a:off x="0" y="609600"/>
            <a:ext cx="9161463" cy="1676400"/>
            <a:chOff x="0" y="2895600"/>
            <a:chExt cx="9161969" cy="1677035"/>
          </a:xfrm>
        </p:grpSpPr>
        <p:pic>
          <p:nvPicPr>
            <p:cNvPr id="14" name="Picture 23" descr="HD-ShadowLong.png">
              <a:extLst>
                <a:ext uri="{FF2B5EF4-FFF2-40B4-BE49-F238E27FC236}">
                  <a16:creationId xmlns:a16="http://schemas.microsoft.com/office/drawing/2014/main" xmlns="" id="{F938E7B6-D746-47F2-8F60-413316AABA97}"/>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Picture 24" descr="HD-ShadowShort.png">
              <a:extLst>
                <a:ext uri="{FF2B5EF4-FFF2-40B4-BE49-F238E27FC236}">
                  <a16:creationId xmlns:a16="http://schemas.microsoft.com/office/drawing/2014/main" xmlns="" id="{D16CDE5B-8810-4C14-A116-785C49A32EB5}"/>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 name="Rectangle 25">
              <a:extLst>
                <a:ext uri="{FF2B5EF4-FFF2-40B4-BE49-F238E27FC236}">
                  <a16:creationId xmlns:a16="http://schemas.microsoft.com/office/drawing/2014/main" xmlns="" id="{66F276D3-D21B-4B2D-A025-379E3AE9A0CE}"/>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26">
              <a:extLst>
                <a:ext uri="{FF2B5EF4-FFF2-40B4-BE49-F238E27FC236}">
                  <a16:creationId xmlns:a16="http://schemas.microsoft.com/office/drawing/2014/main" xmlns="" id="{C0A19642-6CAD-4C2C-88AF-909EC0FD17F9}"/>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8" name="Text Placeholder 3"/>
          <p:cNvSpPr>
            <a:spLocks noGrp="1"/>
          </p:cNvSpPr>
          <p:nvPr>
            <p:ph type="body" sz="half" idx="15"/>
          </p:nvPr>
        </p:nvSpPr>
        <p:spPr>
          <a:xfrm>
            <a:off x="539777" y="3015290"/>
            <a:ext cx="2194560"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10" name="Text Placeholder 3"/>
          <p:cNvSpPr>
            <a:spLocks noGrp="1"/>
          </p:cNvSpPr>
          <p:nvPr>
            <p:ph type="body" sz="half" idx="16"/>
          </p:nvPr>
        </p:nvSpPr>
        <p:spPr>
          <a:xfrm>
            <a:off x="2879710" y="3007906"/>
            <a:ext cx="2194560"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12" name="Text Placeholder 3"/>
          <p:cNvSpPr>
            <a:spLocks noGrp="1"/>
          </p:cNvSpPr>
          <p:nvPr>
            <p:ph type="body" sz="half" idx="17"/>
          </p:nvPr>
        </p:nvSpPr>
        <p:spPr>
          <a:xfrm>
            <a:off x="5233520" y="3007905"/>
            <a:ext cx="2194560"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9" name="Date Placeholder 2">
            <a:extLst>
              <a:ext uri="{FF2B5EF4-FFF2-40B4-BE49-F238E27FC236}">
                <a16:creationId xmlns:a16="http://schemas.microsoft.com/office/drawing/2014/main" xmlns="" id="{60834F51-3A0F-4192-9830-F16CCE43C0D8}"/>
              </a:ext>
            </a:extLst>
          </p:cNvPr>
          <p:cNvSpPr>
            <a:spLocks noGrp="1"/>
          </p:cNvSpPr>
          <p:nvPr>
            <p:ph type="dt" sz="half" idx="18"/>
          </p:nvPr>
        </p:nvSpPr>
        <p:spPr/>
        <p:txBody>
          <a:bodyPr/>
          <a:lstStyle>
            <a:lvl1pPr>
              <a:defRPr/>
            </a:lvl1pPr>
          </a:lstStyle>
          <a:p>
            <a:pPr>
              <a:defRPr/>
            </a:pPr>
            <a:fld id="{5BF7D08D-883E-460C-B234-BEBDCF1A2739}" type="datetimeFigureOut">
              <a:rPr lang="es-ES"/>
              <a:pPr>
                <a:defRPr/>
              </a:pPr>
              <a:t>22/02/2019</a:t>
            </a:fld>
            <a:endParaRPr lang="es-ES"/>
          </a:p>
        </p:txBody>
      </p:sp>
      <p:sp>
        <p:nvSpPr>
          <p:cNvPr id="20" name="Footer Placeholder 3">
            <a:extLst>
              <a:ext uri="{FF2B5EF4-FFF2-40B4-BE49-F238E27FC236}">
                <a16:creationId xmlns:a16="http://schemas.microsoft.com/office/drawing/2014/main" xmlns="" id="{6D870ED7-3D1C-4EB2-B91A-6CDA225E9CAE}"/>
              </a:ext>
            </a:extLst>
          </p:cNvPr>
          <p:cNvSpPr>
            <a:spLocks noGrp="1"/>
          </p:cNvSpPr>
          <p:nvPr>
            <p:ph type="ftr" sz="quarter" idx="19"/>
          </p:nvPr>
        </p:nvSpPr>
        <p:spPr/>
        <p:txBody>
          <a:bodyPr/>
          <a:lstStyle>
            <a:lvl1pPr>
              <a:defRPr/>
            </a:lvl1pPr>
          </a:lstStyle>
          <a:p>
            <a:pPr>
              <a:defRPr/>
            </a:pPr>
            <a:endParaRPr lang="es-ES"/>
          </a:p>
        </p:txBody>
      </p:sp>
      <p:sp>
        <p:nvSpPr>
          <p:cNvPr id="21" name="Slide Number Placeholder 4">
            <a:extLst>
              <a:ext uri="{FF2B5EF4-FFF2-40B4-BE49-F238E27FC236}">
                <a16:creationId xmlns:a16="http://schemas.microsoft.com/office/drawing/2014/main" xmlns="" id="{05930466-ACF7-4299-914E-550309154ED3}"/>
              </a:ext>
            </a:extLst>
          </p:cNvPr>
          <p:cNvSpPr>
            <a:spLocks noGrp="1"/>
          </p:cNvSpPr>
          <p:nvPr>
            <p:ph type="sldNum" sz="quarter" idx="20"/>
          </p:nvPr>
        </p:nvSpPr>
        <p:spPr/>
        <p:txBody>
          <a:bodyPr/>
          <a:lstStyle>
            <a:lvl1pPr>
              <a:defRPr/>
            </a:lvl1pPr>
          </a:lstStyle>
          <a:p>
            <a:pPr>
              <a:defRPr/>
            </a:pPr>
            <a:fld id="{99802D6B-3613-4364-89FE-EF1807A1618F}" type="slidenum">
              <a:rPr lang="es-ES" altLang="es-CR"/>
              <a:pPr>
                <a:defRPr/>
              </a:pPr>
              <a:t>‹Nº›</a:t>
            </a:fld>
            <a:endParaRPr lang="es-ES" altLang="es-CR"/>
          </a:p>
        </p:txBody>
      </p:sp>
    </p:spTree>
    <p:extLst>
      <p:ext uri="{BB962C8B-B14F-4D97-AF65-F5344CB8AC3E}">
        <p14:creationId xmlns:p14="http://schemas.microsoft.com/office/powerpoint/2010/main" xmlns="" val="26642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grpSp>
        <p:nvGrpSpPr>
          <p:cNvPr id="12" name="Group 33">
            <a:extLst>
              <a:ext uri="{FF2B5EF4-FFF2-40B4-BE49-F238E27FC236}">
                <a16:creationId xmlns:a16="http://schemas.microsoft.com/office/drawing/2014/main" xmlns="" id="{176BEC4B-0BA7-4ADF-B774-D42248F8662E}"/>
              </a:ext>
            </a:extLst>
          </p:cNvPr>
          <p:cNvGrpSpPr>
            <a:grpSpLocks/>
          </p:cNvGrpSpPr>
          <p:nvPr/>
        </p:nvGrpSpPr>
        <p:grpSpPr bwMode="auto">
          <a:xfrm>
            <a:off x="0" y="609600"/>
            <a:ext cx="9161463" cy="1676400"/>
            <a:chOff x="0" y="2895600"/>
            <a:chExt cx="9161969" cy="1677035"/>
          </a:xfrm>
        </p:grpSpPr>
        <p:pic>
          <p:nvPicPr>
            <p:cNvPr id="13" name="Picture 34" descr="HD-ShadowLong.png">
              <a:extLst>
                <a:ext uri="{FF2B5EF4-FFF2-40B4-BE49-F238E27FC236}">
                  <a16:creationId xmlns:a16="http://schemas.microsoft.com/office/drawing/2014/main" xmlns="" id="{03C70D2B-CCC7-440E-A953-EDF4B6BA41A4}"/>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Picture 35" descr="HD-ShadowShort.png">
              <a:extLst>
                <a:ext uri="{FF2B5EF4-FFF2-40B4-BE49-F238E27FC236}">
                  <a16:creationId xmlns:a16="http://schemas.microsoft.com/office/drawing/2014/main" xmlns="" id="{CC80BBEE-5D1E-4A8F-9EC1-EB3BE37D6F3D}"/>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 name="Rectangle 36">
              <a:extLst>
                <a:ext uri="{FF2B5EF4-FFF2-40B4-BE49-F238E27FC236}">
                  <a16:creationId xmlns:a16="http://schemas.microsoft.com/office/drawing/2014/main" xmlns="" id="{7DF82E9F-04C0-40B1-A7D3-E42C30AB2666}"/>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37">
              <a:extLst>
                <a:ext uri="{FF2B5EF4-FFF2-40B4-BE49-F238E27FC236}">
                  <a16:creationId xmlns:a16="http://schemas.microsoft.com/office/drawing/2014/main" xmlns="" id="{0FF8925B-AD32-4198-8E8C-723B36D246BF}"/>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a:t>Haga clic en el icono para agregar una imagen</a:t>
            </a:r>
            <a:endParaRPr lang="en-US" noProof="0" dirty="0"/>
          </a:p>
        </p:txBody>
      </p:sp>
      <p:sp>
        <p:nvSpPr>
          <p:cNvPr id="21" name="Text Placeholder 3"/>
          <p:cNvSpPr>
            <a:spLocks noGrp="1"/>
          </p:cNvSpPr>
          <p:nvPr>
            <p:ph type="body" sz="half" idx="18"/>
          </p:nvPr>
        </p:nvSpPr>
        <p:spPr>
          <a:xfrm>
            <a:off x="532391" y="4873765"/>
            <a:ext cx="2192257"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a:t>Haga clic en el icono para agregar una imagen</a:t>
            </a:r>
            <a:endParaRPr lang="en-US" noProof="0" dirty="0"/>
          </a:p>
        </p:txBody>
      </p:sp>
      <p:sp>
        <p:nvSpPr>
          <p:cNvPr id="24" name="Text Placeholder 3"/>
          <p:cNvSpPr>
            <a:spLocks noGrp="1"/>
          </p:cNvSpPr>
          <p:nvPr>
            <p:ph type="body" sz="half" idx="19"/>
          </p:nvPr>
        </p:nvSpPr>
        <p:spPr>
          <a:xfrm>
            <a:off x="2869483" y="4873764"/>
            <a:ext cx="2218004"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a:t>Haga clic en el icono para agregar una imagen</a:t>
            </a:r>
            <a:endParaRPr lang="en-US" noProof="0" dirty="0"/>
          </a:p>
        </p:txBody>
      </p:sp>
      <p:sp>
        <p:nvSpPr>
          <p:cNvPr id="27" name="Text Placeholder 3"/>
          <p:cNvSpPr>
            <a:spLocks noGrp="1"/>
          </p:cNvSpPr>
          <p:nvPr>
            <p:ph type="body" sz="half" idx="20"/>
          </p:nvPr>
        </p:nvSpPr>
        <p:spPr>
          <a:xfrm>
            <a:off x="5230934" y="4873762"/>
            <a:ext cx="2197239"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7" name="Date Placeholder 2">
            <a:extLst>
              <a:ext uri="{FF2B5EF4-FFF2-40B4-BE49-F238E27FC236}">
                <a16:creationId xmlns:a16="http://schemas.microsoft.com/office/drawing/2014/main" xmlns="" id="{43E5D164-7BBC-44C0-8420-200D54C89D7C}"/>
              </a:ext>
            </a:extLst>
          </p:cNvPr>
          <p:cNvSpPr>
            <a:spLocks noGrp="1"/>
          </p:cNvSpPr>
          <p:nvPr>
            <p:ph type="dt" sz="half" idx="23"/>
          </p:nvPr>
        </p:nvSpPr>
        <p:spPr/>
        <p:txBody>
          <a:bodyPr/>
          <a:lstStyle>
            <a:lvl1pPr>
              <a:defRPr/>
            </a:lvl1pPr>
          </a:lstStyle>
          <a:p>
            <a:pPr>
              <a:defRPr/>
            </a:pPr>
            <a:fld id="{B993AEAB-B1B9-4187-BF0E-4A0415DAC49F}" type="datetimeFigureOut">
              <a:rPr lang="es-ES"/>
              <a:pPr>
                <a:defRPr/>
              </a:pPr>
              <a:t>22/02/2019</a:t>
            </a:fld>
            <a:endParaRPr lang="es-ES"/>
          </a:p>
        </p:txBody>
      </p:sp>
      <p:sp>
        <p:nvSpPr>
          <p:cNvPr id="18" name="Footer Placeholder 3">
            <a:extLst>
              <a:ext uri="{FF2B5EF4-FFF2-40B4-BE49-F238E27FC236}">
                <a16:creationId xmlns:a16="http://schemas.microsoft.com/office/drawing/2014/main" xmlns="" id="{5726201E-394F-4F78-824A-5D423A3C8EFD}"/>
              </a:ext>
            </a:extLst>
          </p:cNvPr>
          <p:cNvSpPr>
            <a:spLocks noGrp="1"/>
          </p:cNvSpPr>
          <p:nvPr>
            <p:ph type="ftr" sz="quarter" idx="24"/>
          </p:nvPr>
        </p:nvSpPr>
        <p:spPr/>
        <p:txBody>
          <a:bodyPr/>
          <a:lstStyle>
            <a:lvl1pPr>
              <a:defRPr/>
            </a:lvl1pPr>
          </a:lstStyle>
          <a:p>
            <a:pPr>
              <a:defRPr/>
            </a:pPr>
            <a:endParaRPr lang="es-ES"/>
          </a:p>
        </p:txBody>
      </p:sp>
      <p:sp>
        <p:nvSpPr>
          <p:cNvPr id="28" name="Slide Number Placeholder 4">
            <a:extLst>
              <a:ext uri="{FF2B5EF4-FFF2-40B4-BE49-F238E27FC236}">
                <a16:creationId xmlns:a16="http://schemas.microsoft.com/office/drawing/2014/main" xmlns="" id="{BDD03098-80EA-49B6-81F5-A524B68832A4}"/>
              </a:ext>
            </a:extLst>
          </p:cNvPr>
          <p:cNvSpPr>
            <a:spLocks noGrp="1"/>
          </p:cNvSpPr>
          <p:nvPr>
            <p:ph type="sldNum" sz="quarter" idx="25"/>
          </p:nvPr>
        </p:nvSpPr>
        <p:spPr/>
        <p:txBody>
          <a:bodyPr/>
          <a:lstStyle>
            <a:lvl1pPr>
              <a:defRPr/>
            </a:lvl1pPr>
          </a:lstStyle>
          <a:p>
            <a:pPr>
              <a:defRPr/>
            </a:pPr>
            <a:fld id="{5746042C-B373-46D3-A85B-3033905558DA}" type="slidenum">
              <a:rPr lang="es-ES" altLang="es-CR"/>
              <a:pPr>
                <a:defRPr/>
              </a:pPr>
              <a:t>‹Nº›</a:t>
            </a:fld>
            <a:endParaRPr lang="es-ES" altLang="es-CR"/>
          </a:p>
        </p:txBody>
      </p:sp>
    </p:spTree>
    <p:extLst>
      <p:ext uri="{BB962C8B-B14F-4D97-AF65-F5344CB8AC3E}">
        <p14:creationId xmlns:p14="http://schemas.microsoft.com/office/powerpoint/2010/main" xmlns="" val="3446125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4" name="Group 15">
            <a:extLst>
              <a:ext uri="{FF2B5EF4-FFF2-40B4-BE49-F238E27FC236}">
                <a16:creationId xmlns:a16="http://schemas.microsoft.com/office/drawing/2014/main" xmlns="" id="{A2CDC4C6-9BD4-4770-B625-22EB44793A00}"/>
              </a:ext>
            </a:extLst>
          </p:cNvPr>
          <p:cNvGrpSpPr>
            <a:grpSpLocks/>
          </p:cNvGrpSpPr>
          <p:nvPr/>
        </p:nvGrpSpPr>
        <p:grpSpPr bwMode="auto">
          <a:xfrm>
            <a:off x="0" y="609600"/>
            <a:ext cx="9161463" cy="1676400"/>
            <a:chOff x="0" y="2895600"/>
            <a:chExt cx="9161969" cy="1677035"/>
          </a:xfrm>
        </p:grpSpPr>
        <p:pic>
          <p:nvPicPr>
            <p:cNvPr id="5" name="Picture 16" descr="HD-ShadowLong.png">
              <a:extLst>
                <a:ext uri="{FF2B5EF4-FFF2-40B4-BE49-F238E27FC236}">
                  <a16:creationId xmlns:a16="http://schemas.microsoft.com/office/drawing/2014/main" xmlns="" id="{E7F92C57-1EBC-4371-AFDF-0EF6DF1267E7}"/>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7" descr="HD-ShadowShort.png">
              <a:extLst>
                <a:ext uri="{FF2B5EF4-FFF2-40B4-BE49-F238E27FC236}">
                  <a16:creationId xmlns:a16="http://schemas.microsoft.com/office/drawing/2014/main" xmlns="" id="{3DD20AA5-AEFB-4597-A5F9-5A5CE0204F54}"/>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18">
              <a:extLst>
                <a:ext uri="{FF2B5EF4-FFF2-40B4-BE49-F238E27FC236}">
                  <a16:creationId xmlns:a16="http://schemas.microsoft.com/office/drawing/2014/main" xmlns="" id="{C9B728F6-C8C0-49D7-A8AB-680B8F28AD1E}"/>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9">
              <a:extLst>
                <a:ext uri="{FF2B5EF4-FFF2-40B4-BE49-F238E27FC236}">
                  <a16:creationId xmlns:a16="http://schemas.microsoft.com/office/drawing/2014/main" xmlns="" id="{30A8B252-0866-4DD0-862E-AEB4D4FBE996}"/>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9" name="Date Placeholder 3">
            <a:extLst>
              <a:ext uri="{FF2B5EF4-FFF2-40B4-BE49-F238E27FC236}">
                <a16:creationId xmlns:a16="http://schemas.microsoft.com/office/drawing/2014/main" xmlns="" id="{89EF52CE-E1CA-4A34-AB1C-3D87300B987D}"/>
              </a:ext>
            </a:extLst>
          </p:cNvPr>
          <p:cNvSpPr>
            <a:spLocks noGrp="1"/>
          </p:cNvSpPr>
          <p:nvPr>
            <p:ph type="dt" sz="half" idx="10"/>
          </p:nvPr>
        </p:nvSpPr>
        <p:spPr/>
        <p:txBody>
          <a:bodyPr/>
          <a:lstStyle>
            <a:lvl1pPr>
              <a:defRPr/>
            </a:lvl1pPr>
          </a:lstStyle>
          <a:p>
            <a:pPr>
              <a:defRPr/>
            </a:pPr>
            <a:fld id="{EA7B7C15-32B0-478F-81DF-184BF24C0F4C}" type="datetimeFigureOut">
              <a:rPr lang="es-ES"/>
              <a:pPr>
                <a:defRPr/>
              </a:pPr>
              <a:t>22/02/2019</a:t>
            </a:fld>
            <a:endParaRPr lang="es-ES"/>
          </a:p>
        </p:txBody>
      </p:sp>
      <p:sp>
        <p:nvSpPr>
          <p:cNvPr id="10" name="Footer Placeholder 4">
            <a:extLst>
              <a:ext uri="{FF2B5EF4-FFF2-40B4-BE49-F238E27FC236}">
                <a16:creationId xmlns:a16="http://schemas.microsoft.com/office/drawing/2014/main" xmlns="" id="{6FED6377-EF58-455F-82C9-75AA1885029E}"/>
              </a:ext>
            </a:extLst>
          </p:cNvPr>
          <p:cNvSpPr>
            <a:spLocks noGrp="1"/>
          </p:cNvSpPr>
          <p:nvPr>
            <p:ph type="ftr" sz="quarter" idx="11"/>
          </p:nvPr>
        </p:nvSpPr>
        <p:spPr/>
        <p:txBody>
          <a:bodyPr/>
          <a:lstStyle>
            <a:lvl1pPr>
              <a:defRPr/>
            </a:lvl1pPr>
          </a:lstStyle>
          <a:p>
            <a:pPr>
              <a:defRPr/>
            </a:pPr>
            <a:endParaRPr lang="es-ES"/>
          </a:p>
        </p:txBody>
      </p:sp>
      <p:sp>
        <p:nvSpPr>
          <p:cNvPr id="11" name="Slide Number Placeholder 5">
            <a:extLst>
              <a:ext uri="{FF2B5EF4-FFF2-40B4-BE49-F238E27FC236}">
                <a16:creationId xmlns:a16="http://schemas.microsoft.com/office/drawing/2014/main" xmlns="" id="{B786E53C-E379-4F90-A63A-9A8CF7F647BB}"/>
              </a:ext>
            </a:extLst>
          </p:cNvPr>
          <p:cNvSpPr>
            <a:spLocks noGrp="1"/>
          </p:cNvSpPr>
          <p:nvPr>
            <p:ph type="sldNum" sz="quarter" idx="12"/>
          </p:nvPr>
        </p:nvSpPr>
        <p:spPr/>
        <p:txBody>
          <a:bodyPr/>
          <a:lstStyle>
            <a:lvl1pPr>
              <a:defRPr/>
            </a:lvl1pPr>
          </a:lstStyle>
          <a:p>
            <a:pPr>
              <a:defRPr/>
            </a:pPr>
            <a:fld id="{B2C98760-BFA0-492F-A744-A7BA6AFEAC89}" type="slidenum">
              <a:rPr lang="es-ES" altLang="es-CR"/>
              <a:pPr>
                <a:defRPr/>
              </a:pPr>
              <a:t>‹Nº›</a:t>
            </a:fld>
            <a:endParaRPr lang="es-ES" altLang="es-CR"/>
          </a:p>
        </p:txBody>
      </p:sp>
    </p:spTree>
    <p:extLst>
      <p:ext uri="{BB962C8B-B14F-4D97-AF65-F5344CB8AC3E}">
        <p14:creationId xmlns:p14="http://schemas.microsoft.com/office/powerpoint/2010/main" xmlns="" val="3818293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4" name="Group 13">
            <a:extLst>
              <a:ext uri="{FF2B5EF4-FFF2-40B4-BE49-F238E27FC236}">
                <a16:creationId xmlns:a16="http://schemas.microsoft.com/office/drawing/2014/main" xmlns="" id="{E148C490-0C8B-4DEF-B156-B19B7DC75520}"/>
              </a:ext>
            </a:extLst>
          </p:cNvPr>
          <p:cNvGrpSpPr>
            <a:grpSpLocks/>
          </p:cNvGrpSpPr>
          <p:nvPr/>
        </p:nvGrpSpPr>
        <p:grpSpPr bwMode="auto">
          <a:xfrm rot="5400000">
            <a:off x="4575175" y="2747963"/>
            <a:ext cx="6862763" cy="1366837"/>
            <a:chOff x="2281445" y="609600"/>
            <a:chExt cx="6862555" cy="1368199"/>
          </a:xfrm>
        </p:grpSpPr>
        <p:sp>
          <p:nvSpPr>
            <p:cNvPr id="5" name="Rectangle 11">
              <a:extLst>
                <a:ext uri="{FF2B5EF4-FFF2-40B4-BE49-F238E27FC236}">
                  <a16:creationId xmlns:a16="http://schemas.microsoft.com/office/drawing/2014/main" xmlns="" id="{7136A443-A460-4687-9304-9F4A334F874C}"/>
                </a:ext>
              </a:extLst>
            </p:cNvPr>
            <p:cNvSpPr/>
            <p:nvPr/>
          </p:nvSpPr>
          <p:spPr>
            <a:xfrm>
              <a:off x="2281445" y="609600"/>
              <a:ext cx="5286215" cy="136819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12">
              <a:extLst>
                <a:ext uri="{FF2B5EF4-FFF2-40B4-BE49-F238E27FC236}">
                  <a16:creationId xmlns:a16="http://schemas.microsoft.com/office/drawing/2014/main" xmlns="" id="{8A46B4A0-9BE9-4877-A418-EFA36BD55CAC}"/>
                </a:ext>
              </a:extLst>
            </p:cNvPr>
            <p:cNvSpPr/>
            <p:nvPr/>
          </p:nvSpPr>
          <p:spPr>
            <a:xfrm>
              <a:off x="7710530" y="609600"/>
              <a:ext cx="1433470" cy="1368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a:extLst>
              <a:ext uri="{FF2B5EF4-FFF2-40B4-BE49-F238E27FC236}">
                <a16:creationId xmlns:a16="http://schemas.microsoft.com/office/drawing/2014/main" xmlns="" id="{7BE3E1E7-B750-409F-978F-918E874BAEB1}"/>
              </a:ext>
            </a:extLst>
          </p:cNvPr>
          <p:cNvSpPr>
            <a:spLocks noGrp="1"/>
          </p:cNvSpPr>
          <p:nvPr>
            <p:ph type="dt" sz="half" idx="10"/>
          </p:nvPr>
        </p:nvSpPr>
        <p:spPr>
          <a:xfrm>
            <a:off x="5029200" y="5935663"/>
            <a:ext cx="2057400" cy="365125"/>
          </a:xfrm>
        </p:spPr>
        <p:txBody>
          <a:bodyPr/>
          <a:lstStyle>
            <a:lvl1pPr>
              <a:defRPr/>
            </a:lvl1pPr>
          </a:lstStyle>
          <a:p>
            <a:pPr>
              <a:defRPr/>
            </a:pPr>
            <a:fld id="{26DA6C73-CAFB-420B-A316-F73DD2E18A7E}" type="datetimeFigureOut">
              <a:rPr lang="es-ES"/>
              <a:pPr>
                <a:defRPr/>
              </a:pPr>
              <a:t>22/02/2019</a:t>
            </a:fld>
            <a:endParaRPr lang="es-ES"/>
          </a:p>
        </p:txBody>
      </p:sp>
      <p:sp>
        <p:nvSpPr>
          <p:cNvPr id="8" name="Footer Placeholder 4">
            <a:extLst>
              <a:ext uri="{FF2B5EF4-FFF2-40B4-BE49-F238E27FC236}">
                <a16:creationId xmlns:a16="http://schemas.microsoft.com/office/drawing/2014/main" xmlns="" id="{A088CDCC-7F2B-4E51-A3C5-078D7698F1B4}"/>
              </a:ext>
            </a:extLst>
          </p:cNvPr>
          <p:cNvSpPr>
            <a:spLocks noGrp="1"/>
          </p:cNvSpPr>
          <p:nvPr>
            <p:ph type="ftr" sz="quarter" idx="11"/>
          </p:nvPr>
        </p:nvSpPr>
        <p:spPr>
          <a:xfrm>
            <a:off x="509588" y="5935663"/>
            <a:ext cx="4519612" cy="365125"/>
          </a:xfrm>
        </p:spPr>
        <p:txBody>
          <a:bodyPr/>
          <a:lstStyle>
            <a:lvl1pPr>
              <a:defRPr/>
            </a:lvl1pPr>
          </a:lstStyle>
          <a:p>
            <a:pPr>
              <a:defRPr/>
            </a:pPr>
            <a:endParaRPr lang="es-ES"/>
          </a:p>
        </p:txBody>
      </p:sp>
      <p:sp>
        <p:nvSpPr>
          <p:cNvPr id="9" name="Slide Number Placeholder 5">
            <a:extLst>
              <a:ext uri="{FF2B5EF4-FFF2-40B4-BE49-F238E27FC236}">
                <a16:creationId xmlns:a16="http://schemas.microsoft.com/office/drawing/2014/main" xmlns="" id="{F72A3AD0-D47D-40AE-A5CD-3185B39F5E85}"/>
              </a:ext>
            </a:extLst>
          </p:cNvPr>
          <p:cNvSpPr>
            <a:spLocks noGrp="1"/>
          </p:cNvSpPr>
          <p:nvPr>
            <p:ph type="sldNum" sz="quarter" idx="12"/>
          </p:nvPr>
        </p:nvSpPr>
        <p:spPr>
          <a:xfrm>
            <a:off x="7431088" y="5432425"/>
            <a:ext cx="1149350" cy="1273175"/>
          </a:xfrm>
        </p:spPr>
        <p:txBody>
          <a:bodyPr anchor="t"/>
          <a:lstStyle>
            <a:lvl1pPr algn="ctr">
              <a:defRPr/>
            </a:lvl1pPr>
          </a:lstStyle>
          <a:p>
            <a:pPr>
              <a:defRPr/>
            </a:pPr>
            <a:fld id="{6A1D2495-3191-405D-841C-19625A580FD4}" type="slidenum">
              <a:rPr lang="es-ES" altLang="es-CR"/>
              <a:pPr>
                <a:defRPr/>
              </a:pPr>
              <a:t>‹Nº›</a:t>
            </a:fld>
            <a:endParaRPr lang="es-ES" altLang="es-CR"/>
          </a:p>
        </p:txBody>
      </p:sp>
    </p:spTree>
    <p:extLst>
      <p:ext uri="{BB962C8B-B14F-4D97-AF65-F5344CB8AC3E}">
        <p14:creationId xmlns:p14="http://schemas.microsoft.com/office/powerpoint/2010/main" xmlns="" val="164210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4" name="Group 26">
            <a:extLst>
              <a:ext uri="{FF2B5EF4-FFF2-40B4-BE49-F238E27FC236}">
                <a16:creationId xmlns:a16="http://schemas.microsoft.com/office/drawing/2014/main" xmlns="" id="{7E59115B-AEFC-4260-AC3A-2DFBC6D83501}"/>
              </a:ext>
            </a:extLst>
          </p:cNvPr>
          <p:cNvGrpSpPr>
            <a:grpSpLocks/>
          </p:cNvGrpSpPr>
          <p:nvPr/>
        </p:nvGrpSpPr>
        <p:grpSpPr bwMode="auto">
          <a:xfrm>
            <a:off x="0" y="609600"/>
            <a:ext cx="9161463" cy="1676400"/>
            <a:chOff x="0" y="2895600"/>
            <a:chExt cx="9161969" cy="1677035"/>
          </a:xfrm>
        </p:grpSpPr>
        <p:pic>
          <p:nvPicPr>
            <p:cNvPr id="5" name="Picture 27" descr="HD-ShadowLong.png">
              <a:extLst>
                <a:ext uri="{FF2B5EF4-FFF2-40B4-BE49-F238E27FC236}">
                  <a16:creationId xmlns:a16="http://schemas.microsoft.com/office/drawing/2014/main" xmlns="" id="{8D38D44B-7806-4992-B16C-954B932A587C}"/>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8" descr="HD-ShadowShort.png">
              <a:extLst>
                <a:ext uri="{FF2B5EF4-FFF2-40B4-BE49-F238E27FC236}">
                  <a16:creationId xmlns:a16="http://schemas.microsoft.com/office/drawing/2014/main" xmlns="" id="{7C751E71-95CA-4FCB-9C1C-8A3B2CEDFC66}"/>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9">
              <a:extLst>
                <a:ext uri="{FF2B5EF4-FFF2-40B4-BE49-F238E27FC236}">
                  <a16:creationId xmlns:a16="http://schemas.microsoft.com/office/drawing/2014/main" xmlns="" id="{94E15AFC-BE9C-4395-BA66-954BB841D0C1}"/>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30">
              <a:extLst>
                <a:ext uri="{FF2B5EF4-FFF2-40B4-BE49-F238E27FC236}">
                  <a16:creationId xmlns:a16="http://schemas.microsoft.com/office/drawing/2014/main" xmlns="" id="{733E7621-60DB-42E2-B7D5-5DFBBD27D2C3}"/>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9" name="Date Placeholder 3">
            <a:extLst>
              <a:ext uri="{FF2B5EF4-FFF2-40B4-BE49-F238E27FC236}">
                <a16:creationId xmlns:a16="http://schemas.microsoft.com/office/drawing/2014/main" xmlns="" id="{71823AC1-4647-4842-A00F-D92E20AEA532}"/>
              </a:ext>
            </a:extLst>
          </p:cNvPr>
          <p:cNvSpPr>
            <a:spLocks noGrp="1"/>
          </p:cNvSpPr>
          <p:nvPr>
            <p:ph type="dt" sz="half" idx="10"/>
          </p:nvPr>
        </p:nvSpPr>
        <p:spPr/>
        <p:txBody>
          <a:bodyPr/>
          <a:lstStyle>
            <a:lvl1pPr>
              <a:defRPr/>
            </a:lvl1pPr>
          </a:lstStyle>
          <a:p>
            <a:pPr>
              <a:defRPr/>
            </a:pPr>
            <a:fld id="{FFCDF526-C62F-4E2E-98BE-4555DCE11061}" type="datetimeFigureOut">
              <a:rPr lang="es-ES"/>
              <a:pPr>
                <a:defRPr/>
              </a:pPr>
              <a:t>22/02/2019</a:t>
            </a:fld>
            <a:endParaRPr lang="es-ES"/>
          </a:p>
        </p:txBody>
      </p:sp>
      <p:sp>
        <p:nvSpPr>
          <p:cNvPr id="10" name="Footer Placeholder 4">
            <a:extLst>
              <a:ext uri="{FF2B5EF4-FFF2-40B4-BE49-F238E27FC236}">
                <a16:creationId xmlns:a16="http://schemas.microsoft.com/office/drawing/2014/main" xmlns="" id="{2154EBBE-D84D-4827-8D96-82290DFE4588}"/>
              </a:ext>
            </a:extLst>
          </p:cNvPr>
          <p:cNvSpPr>
            <a:spLocks noGrp="1"/>
          </p:cNvSpPr>
          <p:nvPr>
            <p:ph type="ftr" sz="quarter" idx="11"/>
          </p:nvPr>
        </p:nvSpPr>
        <p:spPr/>
        <p:txBody>
          <a:bodyPr/>
          <a:lstStyle>
            <a:lvl1pPr>
              <a:defRPr/>
            </a:lvl1pPr>
          </a:lstStyle>
          <a:p>
            <a:pPr>
              <a:defRPr/>
            </a:pPr>
            <a:endParaRPr lang="es-ES"/>
          </a:p>
        </p:txBody>
      </p:sp>
      <p:sp>
        <p:nvSpPr>
          <p:cNvPr id="11" name="Slide Number Placeholder 5">
            <a:extLst>
              <a:ext uri="{FF2B5EF4-FFF2-40B4-BE49-F238E27FC236}">
                <a16:creationId xmlns:a16="http://schemas.microsoft.com/office/drawing/2014/main" xmlns="" id="{74400E4F-ADEE-42BA-AA2E-A2FB5E2C981A}"/>
              </a:ext>
            </a:extLst>
          </p:cNvPr>
          <p:cNvSpPr>
            <a:spLocks noGrp="1"/>
          </p:cNvSpPr>
          <p:nvPr>
            <p:ph type="sldNum" sz="quarter" idx="12"/>
          </p:nvPr>
        </p:nvSpPr>
        <p:spPr/>
        <p:txBody>
          <a:bodyPr/>
          <a:lstStyle>
            <a:lvl1pPr>
              <a:defRPr/>
            </a:lvl1pPr>
          </a:lstStyle>
          <a:p>
            <a:pPr>
              <a:defRPr/>
            </a:pPr>
            <a:fld id="{08963C60-C66B-433F-A21A-61A7806D7773}" type="slidenum">
              <a:rPr lang="es-ES" altLang="es-CR"/>
              <a:pPr>
                <a:defRPr/>
              </a:pPr>
              <a:t>‹Nº›</a:t>
            </a:fld>
            <a:endParaRPr lang="es-ES" altLang="es-CR"/>
          </a:p>
        </p:txBody>
      </p:sp>
    </p:spTree>
    <p:extLst>
      <p:ext uri="{BB962C8B-B14F-4D97-AF65-F5344CB8AC3E}">
        <p14:creationId xmlns:p14="http://schemas.microsoft.com/office/powerpoint/2010/main" xmlns="" val="224400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xmlns="" id="{E13A7F2F-04AF-48BD-8457-649974889B9B}"/>
              </a:ext>
            </a:extLst>
          </p:cNvPr>
          <p:cNvGrpSpPr>
            <a:grpSpLocks/>
          </p:cNvGrpSpPr>
          <p:nvPr/>
        </p:nvGrpSpPr>
        <p:grpSpPr bwMode="auto">
          <a:xfrm>
            <a:off x="0" y="2728913"/>
            <a:ext cx="9161463" cy="1676400"/>
            <a:chOff x="0" y="2895600"/>
            <a:chExt cx="9161969" cy="1677035"/>
          </a:xfrm>
        </p:grpSpPr>
        <p:pic>
          <p:nvPicPr>
            <p:cNvPr id="5" name="Picture 18" descr="HD-ShadowLong.png">
              <a:extLst>
                <a:ext uri="{FF2B5EF4-FFF2-40B4-BE49-F238E27FC236}">
                  <a16:creationId xmlns:a16="http://schemas.microsoft.com/office/drawing/2014/main" xmlns="" id="{1C872848-C549-4590-9ABA-717AA1803519}"/>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9" descr="HD-ShadowShort.png">
              <a:extLst>
                <a:ext uri="{FF2B5EF4-FFF2-40B4-BE49-F238E27FC236}">
                  <a16:creationId xmlns:a16="http://schemas.microsoft.com/office/drawing/2014/main" xmlns="" id="{AB010B8F-4947-49CB-A4A7-3A22094637F2}"/>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20">
              <a:extLst>
                <a:ext uri="{FF2B5EF4-FFF2-40B4-BE49-F238E27FC236}">
                  <a16:creationId xmlns:a16="http://schemas.microsoft.com/office/drawing/2014/main" xmlns="" id="{1BCAFDE6-AD46-4C77-89D9-0DB9F7533F7B}"/>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21">
              <a:extLst>
                <a:ext uri="{FF2B5EF4-FFF2-40B4-BE49-F238E27FC236}">
                  <a16:creationId xmlns:a16="http://schemas.microsoft.com/office/drawing/2014/main" xmlns="" id="{A6DBBA82-35F4-491E-A209-5EACFEB1115E}"/>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9" name="Date Placeholder 3">
            <a:extLst>
              <a:ext uri="{FF2B5EF4-FFF2-40B4-BE49-F238E27FC236}">
                <a16:creationId xmlns:a16="http://schemas.microsoft.com/office/drawing/2014/main" xmlns="" id="{AEEC37FC-D110-416D-ACEB-CE3FC9429BA1}"/>
              </a:ext>
            </a:extLst>
          </p:cNvPr>
          <p:cNvSpPr>
            <a:spLocks noGrp="1"/>
          </p:cNvSpPr>
          <p:nvPr>
            <p:ph type="dt" sz="half" idx="10"/>
          </p:nvPr>
        </p:nvSpPr>
        <p:spPr>
          <a:xfrm>
            <a:off x="5365750" y="5935663"/>
            <a:ext cx="2057400" cy="365125"/>
          </a:xfrm>
        </p:spPr>
        <p:txBody>
          <a:bodyPr/>
          <a:lstStyle>
            <a:lvl1pPr>
              <a:defRPr/>
            </a:lvl1pPr>
          </a:lstStyle>
          <a:p>
            <a:pPr>
              <a:defRPr/>
            </a:pPr>
            <a:fld id="{A541C672-3121-4C07-B612-9F367C259B26}" type="datetimeFigureOut">
              <a:rPr lang="es-ES"/>
              <a:pPr>
                <a:defRPr/>
              </a:pPr>
              <a:t>22/02/2019</a:t>
            </a:fld>
            <a:endParaRPr lang="es-ES"/>
          </a:p>
        </p:txBody>
      </p:sp>
      <p:sp>
        <p:nvSpPr>
          <p:cNvPr id="10" name="Footer Placeholder 4">
            <a:extLst>
              <a:ext uri="{FF2B5EF4-FFF2-40B4-BE49-F238E27FC236}">
                <a16:creationId xmlns:a16="http://schemas.microsoft.com/office/drawing/2014/main" xmlns="" id="{639F9737-FA43-4B72-A009-05E8B93B98F3}"/>
              </a:ext>
            </a:extLst>
          </p:cNvPr>
          <p:cNvSpPr>
            <a:spLocks noGrp="1"/>
          </p:cNvSpPr>
          <p:nvPr>
            <p:ph type="ftr" sz="quarter" idx="11"/>
          </p:nvPr>
        </p:nvSpPr>
        <p:spPr/>
        <p:txBody>
          <a:bodyPr/>
          <a:lstStyle>
            <a:lvl1pPr>
              <a:defRPr/>
            </a:lvl1pPr>
          </a:lstStyle>
          <a:p>
            <a:pPr>
              <a:defRPr/>
            </a:pPr>
            <a:endParaRPr lang="es-ES"/>
          </a:p>
        </p:txBody>
      </p:sp>
      <p:sp>
        <p:nvSpPr>
          <p:cNvPr id="11" name="Slide Number Placeholder 5">
            <a:extLst>
              <a:ext uri="{FF2B5EF4-FFF2-40B4-BE49-F238E27FC236}">
                <a16:creationId xmlns:a16="http://schemas.microsoft.com/office/drawing/2014/main" xmlns="" id="{8CA74F6D-8999-4FFD-91EF-BE416CC7F1DC}"/>
              </a:ext>
            </a:extLst>
          </p:cNvPr>
          <p:cNvSpPr>
            <a:spLocks noGrp="1"/>
          </p:cNvSpPr>
          <p:nvPr>
            <p:ph type="sldNum" sz="quarter" idx="12"/>
          </p:nvPr>
        </p:nvSpPr>
        <p:spPr>
          <a:xfrm>
            <a:off x="7856538" y="2870200"/>
            <a:ext cx="1149350" cy="1090613"/>
          </a:xfrm>
        </p:spPr>
        <p:txBody>
          <a:bodyPr/>
          <a:lstStyle>
            <a:lvl1pPr>
              <a:defRPr/>
            </a:lvl1pPr>
          </a:lstStyle>
          <a:p>
            <a:pPr>
              <a:defRPr/>
            </a:pPr>
            <a:fld id="{55D7EC53-8832-4535-8023-AF27A5740EC2}" type="slidenum">
              <a:rPr lang="es-ES" altLang="es-CR"/>
              <a:pPr>
                <a:defRPr/>
              </a:pPr>
              <a:t>‹Nº›</a:t>
            </a:fld>
            <a:endParaRPr lang="es-ES" altLang="es-CR"/>
          </a:p>
        </p:txBody>
      </p:sp>
    </p:spTree>
    <p:extLst>
      <p:ext uri="{BB962C8B-B14F-4D97-AF65-F5344CB8AC3E}">
        <p14:creationId xmlns:p14="http://schemas.microsoft.com/office/powerpoint/2010/main" xmlns="" val="3506576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5" name="Group 16">
            <a:extLst>
              <a:ext uri="{FF2B5EF4-FFF2-40B4-BE49-F238E27FC236}">
                <a16:creationId xmlns:a16="http://schemas.microsoft.com/office/drawing/2014/main" xmlns="" id="{8CCF4314-AA66-416F-A030-AC2BCD7D4A15}"/>
              </a:ext>
            </a:extLst>
          </p:cNvPr>
          <p:cNvGrpSpPr>
            <a:grpSpLocks/>
          </p:cNvGrpSpPr>
          <p:nvPr/>
        </p:nvGrpSpPr>
        <p:grpSpPr bwMode="auto">
          <a:xfrm>
            <a:off x="0" y="609600"/>
            <a:ext cx="9161463" cy="1676400"/>
            <a:chOff x="0" y="2895600"/>
            <a:chExt cx="9161969" cy="1677035"/>
          </a:xfrm>
        </p:grpSpPr>
        <p:pic>
          <p:nvPicPr>
            <p:cNvPr id="6" name="Picture 17" descr="HD-ShadowLong.png">
              <a:extLst>
                <a:ext uri="{FF2B5EF4-FFF2-40B4-BE49-F238E27FC236}">
                  <a16:creationId xmlns:a16="http://schemas.microsoft.com/office/drawing/2014/main" xmlns="" id="{2660B3D7-A372-47B5-A2CA-A69DE8DE41B9}"/>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18" descr="HD-ShadowShort.png">
              <a:extLst>
                <a:ext uri="{FF2B5EF4-FFF2-40B4-BE49-F238E27FC236}">
                  <a16:creationId xmlns:a16="http://schemas.microsoft.com/office/drawing/2014/main" xmlns="" id="{977CD609-C6E3-446E-A84A-7704C5E95B54}"/>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19">
              <a:extLst>
                <a:ext uri="{FF2B5EF4-FFF2-40B4-BE49-F238E27FC236}">
                  <a16:creationId xmlns:a16="http://schemas.microsoft.com/office/drawing/2014/main" xmlns="" id="{18173143-B673-43DC-8BEE-D6FB40D1C93A}"/>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20">
              <a:extLst>
                <a:ext uri="{FF2B5EF4-FFF2-40B4-BE49-F238E27FC236}">
                  <a16:creationId xmlns:a16="http://schemas.microsoft.com/office/drawing/2014/main" xmlns="" id="{EF9A8DBA-648D-4D2B-B5C1-A63E9B9BE376}"/>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0" name="Date Placeholder 4">
            <a:extLst>
              <a:ext uri="{FF2B5EF4-FFF2-40B4-BE49-F238E27FC236}">
                <a16:creationId xmlns:a16="http://schemas.microsoft.com/office/drawing/2014/main" xmlns="" id="{DDC39D21-0220-47E6-8EAC-E5B1544B2EB7}"/>
              </a:ext>
            </a:extLst>
          </p:cNvPr>
          <p:cNvSpPr>
            <a:spLocks noGrp="1"/>
          </p:cNvSpPr>
          <p:nvPr>
            <p:ph type="dt" sz="half" idx="10"/>
          </p:nvPr>
        </p:nvSpPr>
        <p:spPr/>
        <p:txBody>
          <a:bodyPr/>
          <a:lstStyle>
            <a:lvl1pPr>
              <a:defRPr/>
            </a:lvl1pPr>
          </a:lstStyle>
          <a:p>
            <a:pPr>
              <a:defRPr/>
            </a:pPr>
            <a:fld id="{C20E9065-CB9C-4BC1-AF13-D3FE12143A30}" type="datetimeFigureOut">
              <a:rPr lang="es-ES"/>
              <a:pPr>
                <a:defRPr/>
              </a:pPr>
              <a:t>22/02/2019</a:t>
            </a:fld>
            <a:endParaRPr lang="es-ES"/>
          </a:p>
        </p:txBody>
      </p:sp>
      <p:sp>
        <p:nvSpPr>
          <p:cNvPr id="11" name="Footer Placeholder 5">
            <a:extLst>
              <a:ext uri="{FF2B5EF4-FFF2-40B4-BE49-F238E27FC236}">
                <a16:creationId xmlns:a16="http://schemas.microsoft.com/office/drawing/2014/main" xmlns="" id="{B756A47A-0B58-405E-BC75-62D09CDB07E0}"/>
              </a:ext>
            </a:extLst>
          </p:cNvPr>
          <p:cNvSpPr>
            <a:spLocks noGrp="1"/>
          </p:cNvSpPr>
          <p:nvPr>
            <p:ph type="ftr" sz="quarter" idx="11"/>
          </p:nvPr>
        </p:nvSpPr>
        <p:spPr/>
        <p:txBody>
          <a:bodyPr/>
          <a:lstStyle>
            <a:lvl1pPr>
              <a:defRPr/>
            </a:lvl1pPr>
          </a:lstStyle>
          <a:p>
            <a:pPr>
              <a:defRPr/>
            </a:pPr>
            <a:endParaRPr lang="es-ES"/>
          </a:p>
        </p:txBody>
      </p:sp>
      <p:sp>
        <p:nvSpPr>
          <p:cNvPr id="12" name="Slide Number Placeholder 6">
            <a:extLst>
              <a:ext uri="{FF2B5EF4-FFF2-40B4-BE49-F238E27FC236}">
                <a16:creationId xmlns:a16="http://schemas.microsoft.com/office/drawing/2014/main" xmlns="" id="{508322AF-DEDA-46E8-90C0-C77161FBB002}"/>
              </a:ext>
            </a:extLst>
          </p:cNvPr>
          <p:cNvSpPr>
            <a:spLocks noGrp="1"/>
          </p:cNvSpPr>
          <p:nvPr>
            <p:ph type="sldNum" sz="quarter" idx="12"/>
          </p:nvPr>
        </p:nvSpPr>
        <p:spPr/>
        <p:txBody>
          <a:bodyPr/>
          <a:lstStyle>
            <a:lvl1pPr>
              <a:defRPr/>
            </a:lvl1pPr>
          </a:lstStyle>
          <a:p>
            <a:pPr>
              <a:defRPr/>
            </a:pPr>
            <a:fld id="{1E6CEC5F-763D-4C28-9381-2F52D069D46B}" type="slidenum">
              <a:rPr lang="es-ES" altLang="es-CR"/>
              <a:pPr>
                <a:defRPr/>
              </a:pPr>
              <a:t>‹Nº›</a:t>
            </a:fld>
            <a:endParaRPr lang="es-ES" altLang="es-CR"/>
          </a:p>
        </p:txBody>
      </p:sp>
    </p:spTree>
    <p:extLst>
      <p:ext uri="{BB962C8B-B14F-4D97-AF65-F5344CB8AC3E}">
        <p14:creationId xmlns:p14="http://schemas.microsoft.com/office/powerpoint/2010/main" xmlns="" val="2439048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7" name="Group 27">
            <a:extLst>
              <a:ext uri="{FF2B5EF4-FFF2-40B4-BE49-F238E27FC236}">
                <a16:creationId xmlns:a16="http://schemas.microsoft.com/office/drawing/2014/main" xmlns="" id="{9FFC4FFE-9BF6-42E1-85C9-70536F4A09C9}"/>
              </a:ext>
            </a:extLst>
          </p:cNvPr>
          <p:cNvGrpSpPr>
            <a:grpSpLocks/>
          </p:cNvGrpSpPr>
          <p:nvPr/>
        </p:nvGrpSpPr>
        <p:grpSpPr bwMode="auto">
          <a:xfrm>
            <a:off x="0" y="609600"/>
            <a:ext cx="9161463" cy="1676400"/>
            <a:chOff x="0" y="2895600"/>
            <a:chExt cx="9161969" cy="1677035"/>
          </a:xfrm>
        </p:grpSpPr>
        <p:pic>
          <p:nvPicPr>
            <p:cNvPr id="8" name="Picture 28" descr="HD-ShadowLong.png">
              <a:extLst>
                <a:ext uri="{FF2B5EF4-FFF2-40B4-BE49-F238E27FC236}">
                  <a16:creationId xmlns:a16="http://schemas.microsoft.com/office/drawing/2014/main" xmlns="" id="{AB6A6E5C-4ECD-4A04-A797-7DF946D640C8}"/>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29" descr="HD-ShadowShort.png">
              <a:extLst>
                <a:ext uri="{FF2B5EF4-FFF2-40B4-BE49-F238E27FC236}">
                  <a16:creationId xmlns:a16="http://schemas.microsoft.com/office/drawing/2014/main" xmlns="" id="{09E0DD7C-0153-4030-A581-520DC0B75D4C}"/>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Rectangle 30">
              <a:extLst>
                <a:ext uri="{FF2B5EF4-FFF2-40B4-BE49-F238E27FC236}">
                  <a16:creationId xmlns:a16="http://schemas.microsoft.com/office/drawing/2014/main" xmlns="" id="{6A337662-01F3-4FE8-8294-EEE076C0726C}"/>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31">
              <a:extLst>
                <a:ext uri="{FF2B5EF4-FFF2-40B4-BE49-F238E27FC236}">
                  <a16:creationId xmlns:a16="http://schemas.microsoft.com/office/drawing/2014/main" xmlns="" id="{3089BE81-055B-4CB8-A285-0A2818805917}"/>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531638" y="3030009"/>
            <a:ext cx="3367045" cy="290617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061129" y="3030009"/>
            <a:ext cx="3367044" cy="290617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2" name="Date Placeholder 6">
            <a:extLst>
              <a:ext uri="{FF2B5EF4-FFF2-40B4-BE49-F238E27FC236}">
                <a16:creationId xmlns:a16="http://schemas.microsoft.com/office/drawing/2014/main" xmlns="" id="{DD3D1615-CB0A-4ED6-A1F1-24D1B268D31D}"/>
              </a:ext>
            </a:extLst>
          </p:cNvPr>
          <p:cNvSpPr>
            <a:spLocks noGrp="1"/>
          </p:cNvSpPr>
          <p:nvPr>
            <p:ph type="dt" sz="half" idx="10"/>
          </p:nvPr>
        </p:nvSpPr>
        <p:spPr/>
        <p:txBody>
          <a:bodyPr/>
          <a:lstStyle>
            <a:lvl1pPr>
              <a:defRPr/>
            </a:lvl1pPr>
          </a:lstStyle>
          <a:p>
            <a:pPr>
              <a:defRPr/>
            </a:pPr>
            <a:fld id="{B3E0F18A-6E70-4C51-876A-584554FAD602}" type="datetimeFigureOut">
              <a:rPr lang="es-ES"/>
              <a:pPr>
                <a:defRPr/>
              </a:pPr>
              <a:t>22/02/2019</a:t>
            </a:fld>
            <a:endParaRPr lang="es-ES"/>
          </a:p>
        </p:txBody>
      </p:sp>
      <p:sp>
        <p:nvSpPr>
          <p:cNvPr id="13" name="Footer Placeholder 7">
            <a:extLst>
              <a:ext uri="{FF2B5EF4-FFF2-40B4-BE49-F238E27FC236}">
                <a16:creationId xmlns:a16="http://schemas.microsoft.com/office/drawing/2014/main" xmlns="" id="{D003962F-ABFF-40C9-B4AC-486D7662995A}"/>
              </a:ext>
            </a:extLst>
          </p:cNvPr>
          <p:cNvSpPr>
            <a:spLocks noGrp="1"/>
          </p:cNvSpPr>
          <p:nvPr>
            <p:ph type="ftr" sz="quarter" idx="11"/>
          </p:nvPr>
        </p:nvSpPr>
        <p:spPr/>
        <p:txBody>
          <a:bodyPr/>
          <a:lstStyle>
            <a:lvl1pPr>
              <a:defRPr/>
            </a:lvl1pPr>
          </a:lstStyle>
          <a:p>
            <a:pPr>
              <a:defRPr/>
            </a:pPr>
            <a:endParaRPr lang="es-ES"/>
          </a:p>
        </p:txBody>
      </p:sp>
      <p:sp>
        <p:nvSpPr>
          <p:cNvPr id="14" name="Slide Number Placeholder 8">
            <a:extLst>
              <a:ext uri="{FF2B5EF4-FFF2-40B4-BE49-F238E27FC236}">
                <a16:creationId xmlns:a16="http://schemas.microsoft.com/office/drawing/2014/main" xmlns="" id="{6072DD54-ADFD-4C72-AB35-1C14FBEDFCEC}"/>
              </a:ext>
            </a:extLst>
          </p:cNvPr>
          <p:cNvSpPr>
            <a:spLocks noGrp="1"/>
          </p:cNvSpPr>
          <p:nvPr>
            <p:ph type="sldNum" sz="quarter" idx="12"/>
          </p:nvPr>
        </p:nvSpPr>
        <p:spPr/>
        <p:txBody>
          <a:bodyPr/>
          <a:lstStyle>
            <a:lvl1pPr>
              <a:defRPr/>
            </a:lvl1pPr>
          </a:lstStyle>
          <a:p>
            <a:pPr>
              <a:defRPr/>
            </a:pPr>
            <a:fld id="{8B0A5A5F-59BB-48C6-A98B-B1C8FEE7AC48}" type="slidenum">
              <a:rPr lang="es-ES" altLang="es-CR"/>
              <a:pPr>
                <a:defRPr/>
              </a:pPr>
              <a:t>‹Nº›</a:t>
            </a:fld>
            <a:endParaRPr lang="es-ES" altLang="es-CR"/>
          </a:p>
        </p:txBody>
      </p:sp>
    </p:spTree>
    <p:extLst>
      <p:ext uri="{BB962C8B-B14F-4D97-AF65-F5344CB8AC3E}">
        <p14:creationId xmlns:p14="http://schemas.microsoft.com/office/powerpoint/2010/main" xmlns="" val="910437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3" name="Group 14">
            <a:extLst>
              <a:ext uri="{FF2B5EF4-FFF2-40B4-BE49-F238E27FC236}">
                <a16:creationId xmlns:a16="http://schemas.microsoft.com/office/drawing/2014/main" xmlns="" id="{2E3BB29B-B593-489B-B68A-E24A27F09A7D}"/>
              </a:ext>
            </a:extLst>
          </p:cNvPr>
          <p:cNvGrpSpPr>
            <a:grpSpLocks/>
          </p:cNvGrpSpPr>
          <p:nvPr/>
        </p:nvGrpSpPr>
        <p:grpSpPr bwMode="auto">
          <a:xfrm>
            <a:off x="0" y="609600"/>
            <a:ext cx="9161463" cy="1676400"/>
            <a:chOff x="0" y="2895600"/>
            <a:chExt cx="9161969" cy="1677035"/>
          </a:xfrm>
        </p:grpSpPr>
        <p:pic>
          <p:nvPicPr>
            <p:cNvPr id="4" name="Picture 15" descr="HD-ShadowLong.png">
              <a:extLst>
                <a:ext uri="{FF2B5EF4-FFF2-40B4-BE49-F238E27FC236}">
                  <a16:creationId xmlns:a16="http://schemas.microsoft.com/office/drawing/2014/main" xmlns="" id="{B8590D64-67BB-41FC-B87D-6AC92BFE4EFE}"/>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6" descr="HD-ShadowShort.png">
              <a:extLst>
                <a:ext uri="{FF2B5EF4-FFF2-40B4-BE49-F238E27FC236}">
                  <a16:creationId xmlns:a16="http://schemas.microsoft.com/office/drawing/2014/main" xmlns="" id="{A537223E-17AE-43D4-8A5E-6AE7575B5EB8}"/>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17">
              <a:extLst>
                <a:ext uri="{FF2B5EF4-FFF2-40B4-BE49-F238E27FC236}">
                  <a16:creationId xmlns:a16="http://schemas.microsoft.com/office/drawing/2014/main" xmlns="" id="{8FFC447D-298D-4881-A472-130707A699FE}"/>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18">
              <a:extLst>
                <a:ext uri="{FF2B5EF4-FFF2-40B4-BE49-F238E27FC236}">
                  <a16:creationId xmlns:a16="http://schemas.microsoft.com/office/drawing/2014/main" xmlns="" id="{C455E77F-9660-4458-9B4D-20FDF606482F}"/>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8" name="Date Placeholder 2">
            <a:extLst>
              <a:ext uri="{FF2B5EF4-FFF2-40B4-BE49-F238E27FC236}">
                <a16:creationId xmlns:a16="http://schemas.microsoft.com/office/drawing/2014/main" xmlns="" id="{8DA2E160-CE05-4930-818B-D85A8B466EBE}"/>
              </a:ext>
            </a:extLst>
          </p:cNvPr>
          <p:cNvSpPr>
            <a:spLocks noGrp="1"/>
          </p:cNvSpPr>
          <p:nvPr>
            <p:ph type="dt" sz="half" idx="10"/>
          </p:nvPr>
        </p:nvSpPr>
        <p:spPr/>
        <p:txBody>
          <a:bodyPr/>
          <a:lstStyle>
            <a:lvl1pPr>
              <a:defRPr/>
            </a:lvl1pPr>
          </a:lstStyle>
          <a:p>
            <a:pPr>
              <a:defRPr/>
            </a:pPr>
            <a:fld id="{A170191F-37C5-4E7D-B3BF-18E208FF7DD6}" type="datetimeFigureOut">
              <a:rPr lang="es-ES"/>
              <a:pPr>
                <a:defRPr/>
              </a:pPr>
              <a:t>22/02/2019</a:t>
            </a:fld>
            <a:endParaRPr lang="es-ES"/>
          </a:p>
        </p:txBody>
      </p:sp>
      <p:sp>
        <p:nvSpPr>
          <p:cNvPr id="9" name="Footer Placeholder 3">
            <a:extLst>
              <a:ext uri="{FF2B5EF4-FFF2-40B4-BE49-F238E27FC236}">
                <a16:creationId xmlns:a16="http://schemas.microsoft.com/office/drawing/2014/main" xmlns="" id="{E317536D-51BC-43FD-AF29-BB9532035D83}"/>
              </a:ext>
            </a:extLst>
          </p:cNvPr>
          <p:cNvSpPr>
            <a:spLocks noGrp="1"/>
          </p:cNvSpPr>
          <p:nvPr>
            <p:ph type="ftr" sz="quarter" idx="11"/>
          </p:nvPr>
        </p:nvSpPr>
        <p:spPr/>
        <p:txBody>
          <a:bodyPr/>
          <a:lstStyle>
            <a:lvl1pPr>
              <a:defRPr/>
            </a:lvl1pPr>
          </a:lstStyle>
          <a:p>
            <a:pPr>
              <a:defRPr/>
            </a:pPr>
            <a:endParaRPr lang="es-ES"/>
          </a:p>
        </p:txBody>
      </p:sp>
      <p:sp>
        <p:nvSpPr>
          <p:cNvPr id="10" name="Slide Number Placeholder 4">
            <a:extLst>
              <a:ext uri="{FF2B5EF4-FFF2-40B4-BE49-F238E27FC236}">
                <a16:creationId xmlns:a16="http://schemas.microsoft.com/office/drawing/2014/main" xmlns="" id="{D2B4A6F0-BDF5-4F77-8003-84EDEC7B3D9B}"/>
              </a:ext>
            </a:extLst>
          </p:cNvPr>
          <p:cNvSpPr>
            <a:spLocks noGrp="1"/>
          </p:cNvSpPr>
          <p:nvPr>
            <p:ph type="sldNum" sz="quarter" idx="12"/>
          </p:nvPr>
        </p:nvSpPr>
        <p:spPr/>
        <p:txBody>
          <a:bodyPr/>
          <a:lstStyle>
            <a:lvl1pPr>
              <a:defRPr/>
            </a:lvl1pPr>
          </a:lstStyle>
          <a:p>
            <a:pPr>
              <a:defRPr/>
            </a:pPr>
            <a:fld id="{D94936A7-86EC-43F2-A20C-9396182611B6}" type="slidenum">
              <a:rPr lang="es-ES" altLang="es-CR"/>
              <a:pPr>
                <a:defRPr/>
              </a:pPr>
              <a:t>‹Nº›</a:t>
            </a:fld>
            <a:endParaRPr lang="es-ES" altLang="es-CR"/>
          </a:p>
        </p:txBody>
      </p:sp>
    </p:spTree>
    <p:extLst>
      <p:ext uri="{BB962C8B-B14F-4D97-AF65-F5344CB8AC3E}">
        <p14:creationId xmlns:p14="http://schemas.microsoft.com/office/powerpoint/2010/main" xmlns="" val="230396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Picture 11" descr="HD-ShadowShort.png">
            <a:extLst>
              <a:ext uri="{FF2B5EF4-FFF2-40B4-BE49-F238E27FC236}">
                <a16:creationId xmlns:a16="http://schemas.microsoft.com/office/drawing/2014/main" xmlns="" id="{CD8A9DDC-439C-435C-B533-8421710F0D34}"/>
              </a:ext>
            </a:extLst>
          </p:cNvPr>
          <p:cNvPicPr>
            <a:picLocks noChangeAspect="1"/>
          </p:cNvPicPr>
          <p:nvPr/>
        </p:nvPicPr>
        <p:blipFill>
          <a:blip r:embed="rId2">
            <a:extLst>
              <a:ext uri="{28A0092B-C50C-407E-A947-70E740481C1C}">
                <a14:useLocalDpi xmlns:a14="http://schemas.microsoft.com/office/drawing/2010/main" xmlns="" val="0"/>
              </a:ext>
            </a:extLst>
          </a:blip>
          <a:srcRect r="9871"/>
          <a:stretch>
            <a:fillRect/>
          </a:stretch>
        </p:blipFill>
        <p:spPr bwMode="auto">
          <a:xfrm>
            <a:off x="7716838" y="1973263"/>
            <a:ext cx="1444625" cy="144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Rectangle 13">
            <a:extLst>
              <a:ext uri="{FF2B5EF4-FFF2-40B4-BE49-F238E27FC236}">
                <a16:creationId xmlns:a16="http://schemas.microsoft.com/office/drawing/2014/main" xmlns="" id="{62F1DB77-6E84-4293-8F2C-884956221BA2}"/>
              </a:ext>
            </a:extLst>
          </p:cNvPr>
          <p:cNvSpPr/>
          <p:nvPr/>
        </p:nvSpPr>
        <p:spPr>
          <a:xfrm>
            <a:off x="7710488" y="609600"/>
            <a:ext cx="1433512"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1">
            <a:extLst>
              <a:ext uri="{FF2B5EF4-FFF2-40B4-BE49-F238E27FC236}">
                <a16:creationId xmlns:a16="http://schemas.microsoft.com/office/drawing/2014/main" xmlns="" id="{614DCB11-7AB1-44C7-BAEC-1A4A807B4F2A}"/>
              </a:ext>
            </a:extLst>
          </p:cNvPr>
          <p:cNvSpPr>
            <a:spLocks noGrp="1"/>
          </p:cNvSpPr>
          <p:nvPr>
            <p:ph type="dt" sz="half" idx="10"/>
          </p:nvPr>
        </p:nvSpPr>
        <p:spPr/>
        <p:txBody>
          <a:bodyPr/>
          <a:lstStyle>
            <a:lvl1pPr>
              <a:defRPr/>
            </a:lvl1pPr>
          </a:lstStyle>
          <a:p>
            <a:pPr>
              <a:defRPr/>
            </a:pPr>
            <a:fld id="{A1FEC09C-BF10-45E9-AD66-680BF9B9FA75}" type="datetimeFigureOut">
              <a:rPr lang="es-ES"/>
              <a:pPr>
                <a:defRPr/>
              </a:pPr>
              <a:t>22/02/2019</a:t>
            </a:fld>
            <a:endParaRPr lang="es-ES"/>
          </a:p>
        </p:txBody>
      </p:sp>
      <p:sp>
        <p:nvSpPr>
          <p:cNvPr id="5" name="Footer Placeholder 2">
            <a:extLst>
              <a:ext uri="{FF2B5EF4-FFF2-40B4-BE49-F238E27FC236}">
                <a16:creationId xmlns:a16="http://schemas.microsoft.com/office/drawing/2014/main" xmlns="" id="{EA6A1382-95E0-47F8-A4EC-8EDE4D260011}"/>
              </a:ext>
            </a:extLst>
          </p:cNvPr>
          <p:cNvSpPr>
            <a:spLocks noGrp="1"/>
          </p:cNvSpPr>
          <p:nvPr>
            <p:ph type="ftr" sz="quarter" idx="11"/>
          </p:nvPr>
        </p:nvSpPr>
        <p:spPr/>
        <p:txBody>
          <a:bodyPr/>
          <a:lstStyle>
            <a:lvl1pPr>
              <a:defRPr/>
            </a:lvl1pPr>
          </a:lstStyle>
          <a:p>
            <a:pPr>
              <a:defRPr/>
            </a:pPr>
            <a:endParaRPr lang="es-ES"/>
          </a:p>
        </p:txBody>
      </p:sp>
      <p:sp>
        <p:nvSpPr>
          <p:cNvPr id="6" name="Slide Number Placeholder 3">
            <a:extLst>
              <a:ext uri="{FF2B5EF4-FFF2-40B4-BE49-F238E27FC236}">
                <a16:creationId xmlns:a16="http://schemas.microsoft.com/office/drawing/2014/main" xmlns="" id="{F57D47A1-E349-4D6C-9575-A9A011933A9B}"/>
              </a:ext>
            </a:extLst>
          </p:cNvPr>
          <p:cNvSpPr>
            <a:spLocks noGrp="1"/>
          </p:cNvSpPr>
          <p:nvPr>
            <p:ph type="sldNum" sz="quarter" idx="12"/>
          </p:nvPr>
        </p:nvSpPr>
        <p:spPr/>
        <p:txBody>
          <a:bodyPr/>
          <a:lstStyle>
            <a:lvl1pPr>
              <a:defRPr/>
            </a:lvl1pPr>
          </a:lstStyle>
          <a:p>
            <a:pPr>
              <a:defRPr/>
            </a:pPr>
            <a:fld id="{C6C7AFF7-7AB1-4AE9-8BE7-336F072CC140}" type="slidenum">
              <a:rPr lang="es-ES" altLang="es-CR"/>
              <a:pPr>
                <a:defRPr/>
              </a:pPr>
              <a:t>‹Nº›</a:t>
            </a:fld>
            <a:endParaRPr lang="es-ES" altLang="es-CR"/>
          </a:p>
        </p:txBody>
      </p:sp>
    </p:spTree>
    <p:extLst>
      <p:ext uri="{BB962C8B-B14F-4D97-AF65-F5344CB8AC3E}">
        <p14:creationId xmlns:p14="http://schemas.microsoft.com/office/powerpoint/2010/main" xmlns="" val="1395455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5" name="Group 16">
            <a:extLst>
              <a:ext uri="{FF2B5EF4-FFF2-40B4-BE49-F238E27FC236}">
                <a16:creationId xmlns:a16="http://schemas.microsoft.com/office/drawing/2014/main" xmlns="" id="{F236A15F-5230-485E-A625-B7743352EFC0}"/>
              </a:ext>
            </a:extLst>
          </p:cNvPr>
          <p:cNvGrpSpPr>
            <a:grpSpLocks/>
          </p:cNvGrpSpPr>
          <p:nvPr/>
        </p:nvGrpSpPr>
        <p:grpSpPr bwMode="auto">
          <a:xfrm>
            <a:off x="0" y="609600"/>
            <a:ext cx="9161463" cy="1676400"/>
            <a:chOff x="0" y="2895600"/>
            <a:chExt cx="9161969" cy="1677035"/>
          </a:xfrm>
        </p:grpSpPr>
        <p:pic>
          <p:nvPicPr>
            <p:cNvPr id="6" name="Picture 17" descr="HD-ShadowLong.png">
              <a:extLst>
                <a:ext uri="{FF2B5EF4-FFF2-40B4-BE49-F238E27FC236}">
                  <a16:creationId xmlns:a16="http://schemas.microsoft.com/office/drawing/2014/main" xmlns="" id="{C24641E1-2CC9-4924-87FA-753C272F60DF}"/>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18" descr="HD-ShadowShort.png">
              <a:extLst>
                <a:ext uri="{FF2B5EF4-FFF2-40B4-BE49-F238E27FC236}">
                  <a16:creationId xmlns:a16="http://schemas.microsoft.com/office/drawing/2014/main" xmlns="" id="{09567701-9B67-4CC6-9B7A-600CAD62E09B}"/>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19">
              <a:extLst>
                <a:ext uri="{FF2B5EF4-FFF2-40B4-BE49-F238E27FC236}">
                  <a16:creationId xmlns:a16="http://schemas.microsoft.com/office/drawing/2014/main" xmlns="" id="{A265E9D7-A493-4A9A-B789-40592075F668}"/>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20">
              <a:extLst>
                <a:ext uri="{FF2B5EF4-FFF2-40B4-BE49-F238E27FC236}">
                  <a16:creationId xmlns:a16="http://schemas.microsoft.com/office/drawing/2014/main" xmlns="" id="{075FCEE1-9913-4A88-B999-01FDDD248580}"/>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10" name="Date Placeholder 4">
            <a:extLst>
              <a:ext uri="{FF2B5EF4-FFF2-40B4-BE49-F238E27FC236}">
                <a16:creationId xmlns:a16="http://schemas.microsoft.com/office/drawing/2014/main" xmlns="" id="{ECAD127D-52FF-4069-96AF-32EF664B9301}"/>
              </a:ext>
            </a:extLst>
          </p:cNvPr>
          <p:cNvSpPr>
            <a:spLocks noGrp="1"/>
          </p:cNvSpPr>
          <p:nvPr>
            <p:ph type="dt" sz="half" idx="10"/>
          </p:nvPr>
        </p:nvSpPr>
        <p:spPr/>
        <p:txBody>
          <a:bodyPr/>
          <a:lstStyle>
            <a:lvl1pPr>
              <a:defRPr/>
            </a:lvl1pPr>
          </a:lstStyle>
          <a:p>
            <a:pPr>
              <a:defRPr/>
            </a:pPr>
            <a:fld id="{44C92042-4062-49EF-A79B-EA2CD6E8F402}" type="datetimeFigureOut">
              <a:rPr lang="es-ES"/>
              <a:pPr>
                <a:defRPr/>
              </a:pPr>
              <a:t>22/02/2019</a:t>
            </a:fld>
            <a:endParaRPr lang="es-ES"/>
          </a:p>
        </p:txBody>
      </p:sp>
      <p:sp>
        <p:nvSpPr>
          <p:cNvPr id="11" name="Footer Placeholder 5">
            <a:extLst>
              <a:ext uri="{FF2B5EF4-FFF2-40B4-BE49-F238E27FC236}">
                <a16:creationId xmlns:a16="http://schemas.microsoft.com/office/drawing/2014/main" xmlns="" id="{3EDFA982-9876-4AEF-A0ED-E7D10C95C3DA}"/>
              </a:ext>
            </a:extLst>
          </p:cNvPr>
          <p:cNvSpPr>
            <a:spLocks noGrp="1"/>
          </p:cNvSpPr>
          <p:nvPr>
            <p:ph type="ftr" sz="quarter" idx="11"/>
          </p:nvPr>
        </p:nvSpPr>
        <p:spPr/>
        <p:txBody>
          <a:bodyPr/>
          <a:lstStyle>
            <a:lvl1pPr>
              <a:defRPr/>
            </a:lvl1pPr>
          </a:lstStyle>
          <a:p>
            <a:pPr>
              <a:defRPr/>
            </a:pPr>
            <a:endParaRPr lang="es-ES"/>
          </a:p>
        </p:txBody>
      </p:sp>
      <p:sp>
        <p:nvSpPr>
          <p:cNvPr id="12" name="Slide Number Placeholder 6">
            <a:extLst>
              <a:ext uri="{FF2B5EF4-FFF2-40B4-BE49-F238E27FC236}">
                <a16:creationId xmlns:a16="http://schemas.microsoft.com/office/drawing/2014/main" xmlns="" id="{B3CC0133-15B4-4513-BE3A-BC77E8FAE3E1}"/>
              </a:ext>
            </a:extLst>
          </p:cNvPr>
          <p:cNvSpPr>
            <a:spLocks noGrp="1"/>
          </p:cNvSpPr>
          <p:nvPr>
            <p:ph type="sldNum" sz="quarter" idx="12"/>
          </p:nvPr>
        </p:nvSpPr>
        <p:spPr/>
        <p:txBody>
          <a:bodyPr/>
          <a:lstStyle>
            <a:lvl1pPr>
              <a:defRPr/>
            </a:lvl1pPr>
          </a:lstStyle>
          <a:p>
            <a:pPr>
              <a:defRPr/>
            </a:pPr>
            <a:fld id="{9C9BA7D5-5F67-4EF4-9984-91EBC458A47B}" type="slidenum">
              <a:rPr lang="es-ES" altLang="es-CR"/>
              <a:pPr>
                <a:defRPr/>
              </a:pPr>
              <a:t>‹Nº›</a:t>
            </a:fld>
            <a:endParaRPr lang="es-ES" altLang="es-CR"/>
          </a:p>
        </p:txBody>
      </p:sp>
    </p:spTree>
    <p:extLst>
      <p:ext uri="{BB962C8B-B14F-4D97-AF65-F5344CB8AC3E}">
        <p14:creationId xmlns:p14="http://schemas.microsoft.com/office/powerpoint/2010/main" xmlns="" val="300324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5" name="Group 16">
            <a:extLst>
              <a:ext uri="{FF2B5EF4-FFF2-40B4-BE49-F238E27FC236}">
                <a16:creationId xmlns:a16="http://schemas.microsoft.com/office/drawing/2014/main" xmlns="" id="{BF9DBE7F-221A-4F24-81FA-B61F6DA6B42E}"/>
              </a:ext>
            </a:extLst>
          </p:cNvPr>
          <p:cNvGrpSpPr>
            <a:grpSpLocks/>
          </p:cNvGrpSpPr>
          <p:nvPr/>
        </p:nvGrpSpPr>
        <p:grpSpPr bwMode="auto">
          <a:xfrm>
            <a:off x="0" y="609600"/>
            <a:ext cx="9161463" cy="1676400"/>
            <a:chOff x="0" y="2895600"/>
            <a:chExt cx="9161969" cy="1677035"/>
          </a:xfrm>
        </p:grpSpPr>
        <p:pic>
          <p:nvPicPr>
            <p:cNvPr id="6" name="Picture 17" descr="HD-ShadowLong.png">
              <a:extLst>
                <a:ext uri="{FF2B5EF4-FFF2-40B4-BE49-F238E27FC236}">
                  <a16:creationId xmlns:a16="http://schemas.microsoft.com/office/drawing/2014/main" xmlns="" id="{A5D4BA43-ABCC-4B50-BA27-995AAFDEFD0B}"/>
                </a:ext>
              </a:extLst>
            </p:cNvPr>
            <p:cNvPicPr>
              <a:picLocks noChangeAspect="1"/>
            </p:cNvPicPr>
            <p:nvPr/>
          </p:nvPicPr>
          <p:blipFill>
            <a:blip r:embed="rId2">
              <a:extLst>
                <a:ext uri="{28A0092B-C50C-407E-A947-70E740481C1C}">
                  <a14:useLocalDpi xmlns:a14="http://schemas.microsoft.com/office/drawing/2010/main" xmlns="" val="0"/>
                </a:ext>
              </a:extLst>
            </a:blip>
            <a:srcRect l="26982" r="-217"/>
            <a:stretch>
              <a:fillRect/>
            </a:stretch>
          </p:blipFill>
          <p:spPr bwMode="auto">
            <a:xfrm>
              <a:off x="0" y="4251471"/>
              <a:ext cx="7644384" cy="321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18" descr="HD-ShadowShort.png">
              <a:extLst>
                <a:ext uri="{FF2B5EF4-FFF2-40B4-BE49-F238E27FC236}">
                  <a16:creationId xmlns:a16="http://schemas.microsoft.com/office/drawing/2014/main" xmlns="" id="{11EABFDC-09EE-49C9-B877-34FB1BC5DADD}"/>
                </a:ext>
              </a:extLst>
            </p:cNvPr>
            <p:cNvPicPr>
              <a:picLocks noChangeAspect="1"/>
            </p:cNvPicPr>
            <p:nvPr/>
          </p:nvPicPr>
          <p:blipFill>
            <a:blip r:embed="rId3">
              <a:extLst>
                <a:ext uri="{28A0092B-C50C-407E-A947-70E740481C1C}">
                  <a14:useLocalDpi xmlns:a14="http://schemas.microsoft.com/office/drawing/2010/main" xmlns="" val="0"/>
                </a:ext>
              </a:extLst>
            </a:blip>
            <a:srcRect r="9871"/>
            <a:stretch>
              <a:fillRect/>
            </a:stretch>
          </p:blipFill>
          <p:spPr bwMode="auto">
            <a:xfrm>
              <a:off x="7717217" y="4259262"/>
              <a:ext cx="1444752" cy="144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19">
              <a:extLst>
                <a:ext uri="{FF2B5EF4-FFF2-40B4-BE49-F238E27FC236}">
                  <a16:creationId xmlns:a16="http://schemas.microsoft.com/office/drawing/2014/main" xmlns="" id="{BB1B43E6-6AE1-4752-BE16-B193937A3945}"/>
                </a:ext>
              </a:extLst>
            </p:cNvPr>
            <p:cNvSpPr/>
            <p:nvPr/>
          </p:nvSpPr>
          <p:spPr>
            <a:xfrm>
              <a:off x="0" y="2895600"/>
              <a:ext cx="7566443" cy="136894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20">
              <a:extLst>
                <a:ext uri="{FF2B5EF4-FFF2-40B4-BE49-F238E27FC236}">
                  <a16:creationId xmlns:a16="http://schemas.microsoft.com/office/drawing/2014/main" xmlns="" id="{BAB2A0E5-64B7-463B-8120-FCE88045A6B6}"/>
                </a:ext>
              </a:extLst>
            </p:cNvPr>
            <p:cNvSpPr/>
            <p:nvPr/>
          </p:nvSpPr>
          <p:spPr>
            <a:xfrm>
              <a:off x="7710914" y="2895600"/>
              <a:ext cx="1433591" cy="13689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10" name="Date Placeholder 4">
            <a:extLst>
              <a:ext uri="{FF2B5EF4-FFF2-40B4-BE49-F238E27FC236}">
                <a16:creationId xmlns:a16="http://schemas.microsoft.com/office/drawing/2014/main" xmlns="" id="{FC119383-A51A-4948-A6CE-9DEA5AC3E452}"/>
              </a:ext>
            </a:extLst>
          </p:cNvPr>
          <p:cNvSpPr>
            <a:spLocks noGrp="1"/>
          </p:cNvSpPr>
          <p:nvPr>
            <p:ph type="dt" sz="half" idx="10"/>
          </p:nvPr>
        </p:nvSpPr>
        <p:spPr/>
        <p:txBody>
          <a:bodyPr/>
          <a:lstStyle>
            <a:lvl1pPr>
              <a:defRPr/>
            </a:lvl1pPr>
          </a:lstStyle>
          <a:p>
            <a:pPr>
              <a:defRPr/>
            </a:pPr>
            <a:fld id="{C312EC97-379B-43C3-884D-F5F12EF69DEE}" type="datetimeFigureOut">
              <a:rPr lang="es-ES"/>
              <a:pPr>
                <a:defRPr/>
              </a:pPr>
              <a:t>22/02/2019</a:t>
            </a:fld>
            <a:endParaRPr lang="es-ES"/>
          </a:p>
        </p:txBody>
      </p:sp>
      <p:sp>
        <p:nvSpPr>
          <p:cNvPr id="11" name="Footer Placeholder 5">
            <a:extLst>
              <a:ext uri="{FF2B5EF4-FFF2-40B4-BE49-F238E27FC236}">
                <a16:creationId xmlns:a16="http://schemas.microsoft.com/office/drawing/2014/main" xmlns="" id="{93E0A64D-BF79-43FB-9098-2F7E01F58DAA}"/>
              </a:ext>
            </a:extLst>
          </p:cNvPr>
          <p:cNvSpPr>
            <a:spLocks noGrp="1"/>
          </p:cNvSpPr>
          <p:nvPr>
            <p:ph type="ftr" sz="quarter" idx="11"/>
          </p:nvPr>
        </p:nvSpPr>
        <p:spPr/>
        <p:txBody>
          <a:bodyPr/>
          <a:lstStyle>
            <a:lvl1pPr>
              <a:defRPr/>
            </a:lvl1pPr>
          </a:lstStyle>
          <a:p>
            <a:pPr>
              <a:defRPr/>
            </a:pPr>
            <a:endParaRPr lang="es-ES"/>
          </a:p>
        </p:txBody>
      </p:sp>
      <p:sp>
        <p:nvSpPr>
          <p:cNvPr id="12" name="Slide Number Placeholder 6">
            <a:extLst>
              <a:ext uri="{FF2B5EF4-FFF2-40B4-BE49-F238E27FC236}">
                <a16:creationId xmlns:a16="http://schemas.microsoft.com/office/drawing/2014/main" xmlns="" id="{2126BA90-6B1A-4A55-879B-60E203DB1BC6}"/>
              </a:ext>
            </a:extLst>
          </p:cNvPr>
          <p:cNvSpPr>
            <a:spLocks noGrp="1"/>
          </p:cNvSpPr>
          <p:nvPr>
            <p:ph type="sldNum" sz="quarter" idx="12"/>
          </p:nvPr>
        </p:nvSpPr>
        <p:spPr/>
        <p:txBody>
          <a:bodyPr/>
          <a:lstStyle>
            <a:lvl1pPr>
              <a:defRPr/>
            </a:lvl1pPr>
          </a:lstStyle>
          <a:p>
            <a:pPr>
              <a:defRPr/>
            </a:pPr>
            <a:fld id="{D4AF60AB-BD65-4C61-AC11-7AFF2A7869FF}" type="slidenum">
              <a:rPr lang="es-ES" altLang="es-CR"/>
              <a:pPr>
                <a:defRPr/>
              </a:pPr>
              <a:t>‹Nº›</a:t>
            </a:fld>
            <a:endParaRPr lang="es-ES" altLang="es-CR"/>
          </a:p>
        </p:txBody>
      </p:sp>
    </p:spTree>
    <p:extLst>
      <p:ext uri="{BB962C8B-B14F-4D97-AF65-F5344CB8AC3E}">
        <p14:creationId xmlns:p14="http://schemas.microsoft.com/office/powerpoint/2010/main" xmlns="" val="2087560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78925"/>
            </a:gs>
            <a:gs pos="50000">
              <a:srgbClr val="D54209"/>
            </a:gs>
            <a:gs pos="100000">
              <a:srgbClr val="8D0000"/>
            </a:gs>
          </a:gsLst>
          <a:lin ang="2520000"/>
        </a:gradFill>
        <a:effectLst/>
      </p:bgPr>
    </p:bg>
    <p:spTree>
      <p:nvGrpSpPr>
        <p:cNvPr id="1" name=""/>
        <p:cNvGrpSpPr/>
        <p:nvPr/>
      </p:nvGrpSpPr>
      <p:grpSpPr>
        <a:xfrm>
          <a:off x="0" y="0"/>
          <a:ext cx="0" cy="0"/>
          <a:chOff x="0" y="0"/>
          <a:chExt cx="0" cy="0"/>
        </a:xfrm>
      </p:grpSpPr>
      <p:pic>
        <p:nvPicPr>
          <p:cNvPr id="1026" name="Picture 3" descr="C:\Users\James\Desktop\msft\Berlin\build Assets\hashOverlaySD-FullResolve.png">
            <a:extLst>
              <a:ext uri="{FF2B5EF4-FFF2-40B4-BE49-F238E27FC236}">
                <a16:creationId xmlns:a16="http://schemas.microsoft.com/office/drawing/2014/main" xmlns="" id="{193EBBC7-236C-4F25-A907-50CB7B755F92}"/>
              </a:ext>
            </a:extLst>
          </p:cNvPr>
          <p:cNvPicPr>
            <a:picLocks noChangeAspect="1" noChangeArrowheads="1"/>
          </p:cNvPicPr>
          <p:nvPr/>
        </p:nvPicPr>
        <p:blipFill>
          <a:blip r:embed="rId19">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a:extLst>
              <a:ext uri="{FF2B5EF4-FFF2-40B4-BE49-F238E27FC236}">
                <a16:creationId xmlns:a16="http://schemas.microsoft.com/office/drawing/2014/main" xmlns="" id="{7CEC2799-E15E-4462-AC3E-1207C70D61CA}"/>
              </a:ext>
            </a:extLst>
          </p:cNvPr>
          <p:cNvSpPr>
            <a:spLocks noGrp="1"/>
          </p:cNvSpPr>
          <p:nvPr>
            <p:ph type="title"/>
          </p:nvPr>
        </p:nvSpPr>
        <p:spPr bwMode="auto">
          <a:xfrm>
            <a:off x="531813" y="752475"/>
            <a:ext cx="6896100" cy="1081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R"/>
              <a:t>Haga clic para modificar el estilo de título del patrón</a:t>
            </a:r>
            <a:endParaRPr lang="en-US" altLang="es-CR"/>
          </a:p>
        </p:txBody>
      </p:sp>
      <p:sp>
        <p:nvSpPr>
          <p:cNvPr id="1028" name="Text Placeholder 2">
            <a:extLst>
              <a:ext uri="{FF2B5EF4-FFF2-40B4-BE49-F238E27FC236}">
                <a16:creationId xmlns:a16="http://schemas.microsoft.com/office/drawing/2014/main" xmlns="" id="{29B8BD50-4679-480E-8F14-1AE889FE44CD}"/>
              </a:ext>
            </a:extLst>
          </p:cNvPr>
          <p:cNvSpPr>
            <a:spLocks noGrp="1"/>
          </p:cNvSpPr>
          <p:nvPr>
            <p:ph type="body" idx="1"/>
          </p:nvPr>
        </p:nvSpPr>
        <p:spPr bwMode="auto">
          <a:xfrm>
            <a:off x="533400" y="2336800"/>
            <a:ext cx="6888163" cy="3598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R"/>
              <a:t>Haga clic para modificar el estilo de texto del patrón</a:t>
            </a:r>
          </a:p>
          <a:p>
            <a:pPr lvl="1"/>
            <a:r>
              <a:rPr lang="es-ES" altLang="es-CR"/>
              <a:t>Segundo nivel</a:t>
            </a:r>
          </a:p>
          <a:p>
            <a:pPr lvl="2"/>
            <a:r>
              <a:rPr lang="es-ES" altLang="es-CR"/>
              <a:t>Tercer nivel</a:t>
            </a:r>
          </a:p>
          <a:p>
            <a:pPr lvl="3"/>
            <a:r>
              <a:rPr lang="es-ES" altLang="es-CR"/>
              <a:t>Cuarto nivel</a:t>
            </a:r>
          </a:p>
          <a:p>
            <a:pPr lvl="4"/>
            <a:r>
              <a:rPr lang="es-ES" altLang="es-CR"/>
              <a:t>Quinto nivel</a:t>
            </a:r>
            <a:endParaRPr lang="en-US" altLang="es-CR"/>
          </a:p>
        </p:txBody>
      </p:sp>
      <p:sp>
        <p:nvSpPr>
          <p:cNvPr id="4" name="Date Placeholder 3">
            <a:extLst>
              <a:ext uri="{FF2B5EF4-FFF2-40B4-BE49-F238E27FC236}">
                <a16:creationId xmlns:a16="http://schemas.microsoft.com/office/drawing/2014/main" xmlns="" id="{33583E8D-94FB-422E-AC28-0566C65E282F}"/>
              </a:ext>
            </a:extLst>
          </p:cNvPr>
          <p:cNvSpPr>
            <a:spLocks noGrp="1"/>
          </p:cNvSpPr>
          <p:nvPr>
            <p:ph type="dt" sz="half" idx="2"/>
          </p:nvPr>
        </p:nvSpPr>
        <p:spPr>
          <a:xfrm>
            <a:off x="5367338" y="5935663"/>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FF9F4C00-7724-4896-BC36-615E73CBF1EB}" type="datetimeFigureOut">
              <a:rPr lang="es-ES"/>
              <a:pPr>
                <a:defRPr/>
              </a:pPr>
              <a:t>22/02/2019</a:t>
            </a:fld>
            <a:endParaRPr lang="es-ES"/>
          </a:p>
        </p:txBody>
      </p:sp>
      <p:sp>
        <p:nvSpPr>
          <p:cNvPr id="5" name="Footer Placeholder 4">
            <a:extLst>
              <a:ext uri="{FF2B5EF4-FFF2-40B4-BE49-F238E27FC236}">
                <a16:creationId xmlns:a16="http://schemas.microsoft.com/office/drawing/2014/main" xmlns="" id="{41A704EE-64EC-4CD6-B418-852AE6D4A538}"/>
              </a:ext>
            </a:extLst>
          </p:cNvPr>
          <p:cNvSpPr>
            <a:spLocks noGrp="1"/>
          </p:cNvSpPr>
          <p:nvPr>
            <p:ph type="ftr" sz="quarter" idx="3"/>
          </p:nvPr>
        </p:nvSpPr>
        <p:spPr>
          <a:xfrm>
            <a:off x="533400" y="5935663"/>
            <a:ext cx="4833938"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s-ES"/>
          </a:p>
        </p:txBody>
      </p:sp>
      <p:sp>
        <p:nvSpPr>
          <p:cNvPr id="6" name="Slide Number Placeholder 5">
            <a:extLst>
              <a:ext uri="{FF2B5EF4-FFF2-40B4-BE49-F238E27FC236}">
                <a16:creationId xmlns:a16="http://schemas.microsoft.com/office/drawing/2014/main" xmlns="" id="{6DF4E455-87A8-4C88-93C8-75533F6B271E}"/>
              </a:ext>
            </a:extLst>
          </p:cNvPr>
          <p:cNvSpPr>
            <a:spLocks noGrp="1"/>
          </p:cNvSpPr>
          <p:nvPr>
            <p:ph type="sldNum" sz="quarter" idx="4"/>
          </p:nvPr>
        </p:nvSpPr>
        <p:spPr>
          <a:xfrm>
            <a:off x="7848600" y="752475"/>
            <a:ext cx="1157288" cy="1092200"/>
          </a:xfrm>
          <a:prstGeom prst="rect">
            <a:avLst/>
          </a:prstGeom>
        </p:spPr>
        <p:txBody>
          <a:bodyPr vert="horz" lIns="91440" tIns="45720" rIns="91440" bIns="45720" rtlCol="0" anchor="ctr"/>
          <a:lstStyle>
            <a:lvl1pPr algn="l">
              <a:defRPr sz="3600">
                <a:solidFill>
                  <a:schemeClr val="tx1">
                    <a:tint val="75000"/>
                  </a:schemeClr>
                </a:solidFill>
              </a:defRPr>
            </a:lvl1pPr>
          </a:lstStyle>
          <a:p>
            <a:pPr>
              <a:defRPr/>
            </a:pPr>
            <a:fld id="{BB86B929-35D2-4158-8C02-C531D3C65523}" type="slidenum">
              <a:rPr lang="es-ES" altLang="es-CR"/>
              <a:pPr>
                <a:defRPr/>
              </a:pPr>
              <a:t>‹Nº›</a:t>
            </a:fld>
            <a:endParaRPr lang="es-ES" altLang="es-CR"/>
          </a:p>
        </p:txBody>
      </p:sp>
    </p:spTree>
  </p:cSld>
  <p:clrMap bg1="dk1" tx1="lt1" bg2="dk2" tx2="lt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 id="2147483813" r:id="rId17"/>
  </p:sldLayoutIdLst>
  <p:txStyles>
    <p:titleStyle>
      <a:lvl1pPr algn="l"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rtl="0" eaLnBrk="0" fontAlgn="base" hangingPunct="0">
        <a:lnSpc>
          <a:spcPct val="90000"/>
        </a:lnSpc>
        <a:spcBef>
          <a:spcPct val="0"/>
        </a:spcBef>
        <a:spcAft>
          <a:spcPct val="0"/>
        </a:spcAft>
        <a:defRPr sz="3600">
          <a:solidFill>
            <a:schemeClr val="tx1"/>
          </a:solidFill>
          <a:latin typeface="Trebuchet MS" panose="020B0603020202020204" pitchFamily="34" charset="0"/>
        </a:defRPr>
      </a:lvl2pPr>
      <a:lvl3pPr algn="l" rtl="0" eaLnBrk="0" fontAlgn="base" hangingPunct="0">
        <a:lnSpc>
          <a:spcPct val="90000"/>
        </a:lnSpc>
        <a:spcBef>
          <a:spcPct val="0"/>
        </a:spcBef>
        <a:spcAft>
          <a:spcPct val="0"/>
        </a:spcAft>
        <a:defRPr sz="3600">
          <a:solidFill>
            <a:schemeClr val="tx1"/>
          </a:solidFill>
          <a:latin typeface="Trebuchet MS" panose="020B0603020202020204" pitchFamily="34" charset="0"/>
        </a:defRPr>
      </a:lvl3pPr>
      <a:lvl4pPr algn="l" rtl="0" eaLnBrk="0" fontAlgn="base" hangingPunct="0">
        <a:lnSpc>
          <a:spcPct val="90000"/>
        </a:lnSpc>
        <a:spcBef>
          <a:spcPct val="0"/>
        </a:spcBef>
        <a:spcAft>
          <a:spcPct val="0"/>
        </a:spcAft>
        <a:defRPr sz="3600">
          <a:solidFill>
            <a:schemeClr val="tx1"/>
          </a:solidFill>
          <a:latin typeface="Trebuchet MS" panose="020B0603020202020204" pitchFamily="34" charset="0"/>
        </a:defRPr>
      </a:lvl4pPr>
      <a:lvl5pPr algn="l" rtl="0" eaLnBrk="0" fontAlgn="base" hangingPunct="0">
        <a:lnSpc>
          <a:spcPct val="90000"/>
        </a:lnSpc>
        <a:spcBef>
          <a:spcPct val="0"/>
        </a:spcBef>
        <a:spcAft>
          <a:spcPct val="0"/>
        </a:spcAft>
        <a:defRPr sz="3600">
          <a:solidFill>
            <a:schemeClr val="tx1"/>
          </a:solidFill>
          <a:latin typeface="Trebuchet MS" panose="020B0603020202020204" pitchFamily="34" charset="0"/>
        </a:defRPr>
      </a:lvl5pPr>
      <a:lvl6pPr marL="457200" algn="l" rtl="0" fontAlgn="base">
        <a:lnSpc>
          <a:spcPct val="90000"/>
        </a:lnSpc>
        <a:spcBef>
          <a:spcPct val="0"/>
        </a:spcBef>
        <a:spcAft>
          <a:spcPct val="0"/>
        </a:spcAft>
        <a:defRPr sz="3600">
          <a:solidFill>
            <a:schemeClr val="tx1"/>
          </a:solidFill>
          <a:latin typeface="Trebuchet MS" panose="020B0603020202020204" pitchFamily="34" charset="0"/>
        </a:defRPr>
      </a:lvl6pPr>
      <a:lvl7pPr marL="914400" algn="l" rtl="0" fontAlgn="base">
        <a:lnSpc>
          <a:spcPct val="90000"/>
        </a:lnSpc>
        <a:spcBef>
          <a:spcPct val="0"/>
        </a:spcBef>
        <a:spcAft>
          <a:spcPct val="0"/>
        </a:spcAft>
        <a:defRPr sz="3600">
          <a:solidFill>
            <a:schemeClr val="tx1"/>
          </a:solidFill>
          <a:latin typeface="Trebuchet MS" panose="020B0603020202020204" pitchFamily="34" charset="0"/>
        </a:defRPr>
      </a:lvl7pPr>
      <a:lvl8pPr marL="1371600" algn="l" rtl="0" fontAlgn="base">
        <a:lnSpc>
          <a:spcPct val="90000"/>
        </a:lnSpc>
        <a:spcBef>
          <a:spcPct val="0"/>
        </a:spcBef>
        <a:spcAft>
          <a:spcPct val="0"/>
        </a:spcAft>
        <a:defRPr sz="3600">
          <a:solidFill>
            <a:schemeClr val="tx1"/>
          </a:solidFill>
          <a:latin typeface="Trebuchet MS" panose="020B0603020202020204" pitchFamily="34" charset="0"/>
        </a:defRPr>
      </a:lvl8pPr>
      <a:lvl9pPr marL="1828800" algn="l" rtl="0" fontAlgn="base">
        <a:lnSpc>
          <a:spcPct val="90000"/>
        </a:lnSpc>
        <a:spcBef>
          <a:spcPct val="0"/>
        </a:spcBef>
        <a:spcAft>
          <a:spcPct val="0"/>
        </a:spcAft>
        <a:defRPr sz="3600">
          <a:solidFill>
            <a:schemeClr val="tx1"/>
          </a:solidFill>
          <a:latin typeface="Trebuchet MS" panose="020B0603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4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3DDDACCA-4FBB-4DFB-ACF8-0F8AD875AA6D}"/>
              </a:ext>
            </a:extLst>
          </p:cNvPr>
          <p:cNvSpPr>
            <a:spLocks noGrp="1"/>
          </p:cNvSpPr>
          <p:nvPr>
            <p:ph type="ctrTitle"/>
          </p:nvPr>
        </p:nvSpPr>
        <p:spPr>
          <a:xfrm>
            <a:off x="509588" y="2733675"/>
            <a:ext cx="6070600" cy="1373188"/>
          </a:xfrm>
        </p:spPr>
        <p:txBody>
          <a:bodyPr rtlCol="0">
            <a:normAutofit fontScale="90000"/>
          </a:bodyPr>
          <a:lstStyle/>
          <a:p>
            <a:pPr eaLnBrk="1" fontAlgn="auto" hangingPunct="1">
              <a:spcAft>
                <a:spcPts val="0"/>
              </a:spcAft>
              <a:defRPr/>
            </a:pPr>
            <a:r>
              <a:rPr lang="es-ES" sz="4000" dirty="0"/>
              <a:t>Prisión preventiva en el sistema interamericano de Derechos Humanos</a:t>
            </a:r>
          </a:p>
        </p:txBody>
      </p:sp>
      <p:sp>
        <p:nvSpPr>
          <p:cNvPr id="20483" name="2 Subtítulo">
            <a:extLst>
              <a:ext uri="{FF2B5EF4-FFF2-40B4-BE49-F238E27FC236}">
                <a16:creationId xmlns:a16="http://schemas.microsoft.com/office/drawing/2014/main" xmlns="" id="{84F8DDD6-2346-4047-8390-6D9CAE3C1133}"/>
              </a:ext>
            </a:extLst>
          </p:cNvPr>
          <p:cNvSpPr>
            <a:spLocks noGrp="1"/>
          </p:cNvSpPr>
          <p:nvPr>
            <p:ph type="subTitle" idx="1"/>
          </p:nvPr>
        </p:nvSpPr>
        <p:spPr>
          <a:xfrm>
            <a:off x="509588" y="4394200"/>
            <a:ext cx="6108700" cy="1117600"/>
          </a:xfrm>
        </p:spPr>
        <p:txBody>
          <a:bodyPr/>
          <a:lstStyle/>
          <a:p>
            <a:pPr eaLnBrk="1" hangingPunct="1"/>
            <a:r>
              <a:rPr lang="es-CR" altLang="es-CR"/>
              <a:t>Javier Llobet Rodríguez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a:extLst>
              <a:ext uri="{FF2B5EF4-FFF2-40B4-BE49-F238E27FC236}">
                <a16:creationId xmlns:a16="http://schemas.microsoft.com/office/drawing/2014/main" xmlns="" id="{B68AEE4C-8F8C-489C-92D6-AC9A3973A9D6}"/>
              </a:ext>
            </a:extLst>
          </p:cNvPr>
          <p:cNvSpPr>
            <a:spLocks noGrp="1"/>
          </p:cNvSpPr>
          <p:nvPr>
            <p:ph type="title"/>
          </p:nvPr>
        </p:nvSpPr>
        <p:spPr/>
        <p:txBody>
          <a:bodyPr rtlCol="0">
            <a:normAutofit/>
          </a:bodyPr>
          <a:lstStyle/>
          <a:p>
            <a:pPr algn="just" eaLnBrk="1" fontAlgn="auto" hangingPunct="1">
              <a:spcAft>
                <a:spcPts val="0"/>
              </a:spcAft>
              <a:defRPr/>
            </a:pPr>
            <a:r>
              <a:rPr lang="es-CR" altLang="es-CR" dirty="0">
                <a:solidFill>
                  <a:schemeClr val="tx1">
                    <a:lumMod val="75000"/>
                    <a:lumOff val="25000"/>
                  </a:schemeClr>
                </a:solidFill>
              </a:rPr>
              <a:t>Reforma procesal en Centroamérica</a:t>
            </a:r>
          </a:p>
        </p:txBody>
      </p:sp>
      <p:sp>
        <p:nvSpPr>
          <p:cNvPr id="18435" name="2 Marcador de contenido">
            <a:extLst>
              <a:ext uri="{FF2B5EF4-FFF2-40B4-BE49-F238E27FC236}">
                <a16:creationId xmlns:a16="http://schemas.microsoft.com/office/drawing/2014/main" xmlns="" id="{72ACEFCC-66AF-4299-A179-94CB45E624E5}"/>
              </a:ext>
            </a:extLst>
          </p:cNvPr>
          <p:cNvSpPr>
            <a:spLocks noGrp="1"/>
          </p:cNvSpPr>
          <p:nvPr>
            <p:ph idx="1"/>
          </p:nvPr>
        </p:nvSpPr>
        <p:spPr/>
        <p:txBody>
          <a:bodyPr rtlCol="0">
            <a:normAutofit fontScale="85000" lnSpcReduction="10000"/>
          </a:bodyPr>
          <a:lstStyle/>
          <a:p>
            <a:pPr algn="just" eaLnBrk="1" fontAlgn="auto" hangingPunct="1">
              <a:spcAft>
                <a:spcPts val="0"/>
              </a:spcAft>
              <a:defRPr/>
            </a:pPr>
            <a:r>
              <a:rPr lang="es-CR" altLang="es-CR" sz="2800" dirty="0"/>
              <a:t>El Salvador CPP de 1996 (en vigencia en 1998). Reforma de 2009.</a:t>
            </a:r>
          </a:p>
          <a:p>
            <a:pPr algn="just" eaLnBrk="1" fontAlgn="auto" hangingPunct="1">
              <a:spcAft>
                <a:spcPts val="0"/>
              </a:spcAft>
              <a:defRPr/>
            </a:pPr>
            <a:r>
              <a:rPr lang="es-CR" altLang="es-CR" sz="2800" dirty="0"/>
              <a:t>Costa Rica CPP de 1996 (en vigencia en 1998)</a:t>
            </a:r>
          </a:p>
          <a:p>
            <a:pPr algn="just" eaLnBrk="1" fontAlgn="auto" hangingPunct="1">
              <a:spcAft>
                <a:spcPts val="0"/>
              </a:spcAft>
              <a:defRPr/>
            </a:pPr>
            <a:r>
              <a:rPr lang="es-CR" altLang="es-CR" sz="2800" dirty="0"/>
              <a:t>Guatemala CPP de 1992 (en vigencia en 1994)</a:t>
            </a:r>
          </a:p>
          <a:p>
            <a:pPr algn="just" eaLnBrk="1" fontAlgn="auto" hangingPunct="1">
              <a:spcAft>
                <a:spcPts val="0"/>
              </a:spcAft>
              <a:defRPr/>
            </a:pPr>
            <a:r>
              <a:rPr lang="es-CR" altLang="es-CR" sz="2800" dirty="0"/>
              <a:t>Nicaragua CPP de 2001 (en vigencia en 2002)</a:t>
            </a:r>
          </a:p>
          <a:p>
            <a:pPr algn="just" eaLnBrk="1" fontAlgn="auto" hangingPunct="1">
              <a:spcAft>
                <a:spcPts val="0"/>
              </a:spcAft>
              <a:defRPr/>
            </a:pPr>
            <a:r>
              <a:rPr lang="es-CR" altLang="es-CR" sz="2800" dirty="0"/>
              <a:t>Honduras CPP de 1999 (en plena vigencia 2002)</a:t>
            </a:r>
          </a:p>
          <a:p>
            <a:pPr algn="just" eaLnBrk="1" fontAlgn="auto" hangingPunct="1">
              <a:spcAft>
                <a:spcPts val="0"/>
              </a:spcAft>
              <a:defRPr/>
            </a:pPr>
            <a:r>
              <a:rPr lang="es-CR" altLang="es-CR" sz="2800" dirty="0"/>
              <a:t>Panamá CPP de 2008 (en vigencia gradual en 2009)</a:t>
            </a:r>
          </a:p>
          <a:p>
            <a:pPr eaLnBrk="1" fontAlgn="auto" hangingPunct="1">
              <a:spcAft>
                <a:spcPts val="0"/>
              </a:spcAft>
              <a:defRPr/>
            </a:pPr>
            <a:endParaRPr lang="es-CR" altLang="es-CR" dirty="0"/>
          </a:p>
          <a:p>
            <a:pPr eaLnBrk="1" fontAlgn="auto" hangingPunct="1">
              <a:spcAft>
                <a:spcPts val="0"/>
              </a:spcAft>
              <a:defRPr/>
            </a:pPr>
            <a:endParaRPr lang="es-CR" altLang="es-CR" dirty="0"/>
          </a:p>
          <a:p>
            <a:pPr eaLnBrk="1" fontAlgn="auto" hangingPunct="1">
              <a:spcAft>
                <a:spcPts val="0"/>
              </a:spcAft>
              <a:defRPr/>
            </a:pPr>
            <a:endParaRPr lang="es-CR" altLang="es-C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1">
            <a:extLst>
              <a:ext uri="{FF2B5EF4-FFF2-40B4-BE49-F238E27FC236}">
                <a16:creationId xmlns:a16="http://schemas.microsoft.com/office/drawing/2014/main" xmlns="" id="{2095762C-3C3D-44E6-AD69-BE9B8E833CEF}"/>
              </a:ext>
            </a:extLst>
          </p:cNvPr>
          <p:cNvSpPr>
            <a:spLocks noGrp="1"/>
          </p:cNvSpPr>
          <p:nvPr>
            <p:ph type="title"/>
          </p:nvPr>
        </p:nvSpPr>
        <p:spPr/>
        <p:txBody>
          <a:bodyPr/>
          <a:lstStyle/>
          <a:p>
            <a:pPr algn="just" eaLnBrk="1" hangingPunct="1"/>
            <a:r>
              <a:rPr lang="es-CR" altLang="es-CR"/>
              <a:t>Reforma procesal en Latinoamérica</a:t>
            </a:r>
          </a:p>
        </p:txBody>
      </p:sp>
      <p:sp>
        <p:nvSpPr>
          <p:cNvPr id="3" name="Marcador de contenido 2">
            <a:extLst>
              <a:ext uri="{FF2B5EF4-FFF2-40B4-BE49-F238E27FC236}">
                <a16:creationId xmlns:a16="http://schemas.microsoft.com/office/drawing/2014/main" xmlns="" id="{79521F4B-42C2-4AF3-9C3A-ADD937DBFFB8}"/>
              </a:ext>
            </a:extLst>
          </p:cNvPr>
          <p:cNvSpPr>
            <a:spLocks noGrp="1"/>
          </p:cNvSpPr>
          <p:nvPr>
            <p:ph idx="1"/>
          </p:nvPr>
        </p:nvSpPr>
        <p:spPr/>
        <p:txBody>
          <a:bodyPr rtlCol="0">
            <a:normAutofit lnSpcReduction="10000"/>
          </a:bodyPr>
          <a:lstStyle/>
          <a:p>
            <a:pPr marL="514350" indent="-514350" algn="just" eaLnBrk="1" fontAlgn="auto" hangingPunct="1">
              <a:spcAft>
                <a:spcPts val="0"/>
              </a:spcAft>
              <a:buFont typeface="Arial" panose="020B0604020202020204" pitchFamily="34" charset="0"/>
              <a:buAutoNum type="arabicParenR"/>
              <a:defRPr/>
            </a:pPr>
            <a:r>
              <a:rPr lang="es-CR" sz="3200" dirty="0"/>
              <a:t>Los Códigos no se atuvieron estrictamente al CPP Modelo para Iberoamérica y regularon el peligro de reiteración: </a:t>
            </a:r>
            <a:r>
              <a:rPr lang="de-DE" altLang="es-CR" sz="3200" dirty="0"/>
              <a:t>Chile, Colombia, Costa Rica, El Salvador, Nicaragua y  Panama.</a:t>
            </a:r>
          </a:p>
          <a:p>
            <a:pPr marL="514350" indent="-514350" algn="just" eaLnBrk="1" fontAlgn="auto" hangingPunct="1">
              <a:spcAft>
                <a:spcPts val="0"/>
              </a:spcAft>
              <a:buFont typeface="Arial" panose="020B0604020202020204" pitchFamily="34" charset="0"/>
              <a:buAutoNum type="arabicParenR"/>
              <a:defRPr/>
            </a:pPr>
            <a:r>
              <a:rPr lang="de-DE" altLang="es-CR" sz="3200" dirty="0"/>
              <a:t>Alarma social: El Salvador.</a:t>
            </a:r>
          </a:p>
          <a:p>
            <a:pPr marL="514350" indent="-514350" algn="just" eaLnBrk="1" fontAlgn="auto" hangingPunct="1">
              <a:spcAft>
                <a:spcPts val="0"/>
              </a:spcAft>
              <a:buFont typeface="Arial" panose="020B0604020202020204" pitchFamily="34" charset="0"/>
              <a:buAutoNum type="arabicParenR"/>
              <a:defRPr/>
            </a:pPr>
            <a:r>
              <a:rPr lang="de-DE" altLang="es-CR" sz="3200" dirty="0"/>
              <a:t>Delitos inexcarlables. Nicaragua.</a:t>
            </a:r>
          </a:p>
          <a:p>
            <a:pPr eaLnBrk="1" fontAlgn="auto" hangingPunct="1">
              <a:spcAft>
                <a:spcPts val="0"/>
              </a:spcAft>
              <a:defRPr/>
            </a:pPr>
            <a:endParaRPr lang="es-C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a:extLst>
              <a:ext uri="{FF2B5EF4-FFF2-40B4-BE49-F238E27FC236}">
                <a16:creationId xmlns:a16="http://schemas.microsoft.com/office/drawing/2014/main" xmlns="" id="{4B3A3133-308B-45C9-BFD5-8F5DC80577EA}"/>
              </a:ext>
            </a:extLst>
          </p:cNvPr>
          <p:cNvSpPr>
            <a:spLocks noGrp="1"/>
          </p:cNvSpPr>
          <p:nvPr>
            <p:ph type="title"/>
          </p:nvPr>
        </p:nvSpPr>
        <p:spPr/>
        <p:txBody>
          <a:bodyPr/>
          <a:lstStyle/>
          <a:p>
            <a:pPr algn="just" eaLnBrk="1" hangingPunct="1"/>
            <a:r>
              <a:rPr lang="es-CR" altLang="es-CR"/>
              <a:t>Reforma procesal en Latinoamérica</a:t>
            </a:r>
          </a:p>
        </p:txBody>
      </p:sp>
      <p:sp>
        <p:nvSpPr>
          <p:cNvPr id="21507" name="Marcador de contenido 2">
            <a:extLst>
              <a:ext uri="{FF2B5EF4-FFF2-40B4-BE49-F238E27FC236}">
                <a16:creationId xmlns:a16="http://schemas.microsoft.com/office/drawing/2014/main" xmlns="" id="{77F81DB2-94CA-4CC2-B039-517E7E88E919}"/>
              </a:ext>
            </a:extLst>
          </p:cNvPr>
          <p:cNvSpPr>
            <a:spLocks noGrp="1"/>
          </p:cNvSpPr>
          <p:nvPr>
            <p:ph idx="1"/>
          </p:nvPr>
        </p:nvSpPr>
        <p:spPr/>
        <p:txBody>
          <a:bodyPr rtlCol="0">
            <a:normAutofit fontScale="92500" lnSpcReduction="20000"/>
          </a:bodyPr>
          <a:lstStyle/>
          <a:p>
            <a:pPr algn="just" eaLnBrk="1" fontAlgn="auto" hangingPunct="1">
              <a:spcAft>
                <a:spcPts val="0"/>
              </a:spcAft>
              <a:defRPr/>
            </a:pPr>
            <a:r>
              <a:rPr lang="es-CR" altLang="es-CR" sz="3200" dirty="0"/>
              <a:t>1) Se regularon alternativas a la prisión preventiva.</a:t>
            </a:r>
          </a:p>
          <a:p>
            <a:pPr algn="just" eaLnBrk="1" fontAlgn="auto" hangingPunct="1">
              <a:spcAft>
                <a:spcPts val="0"/>
              </a:spcAft>
              <a:defRPr/>
            </a:pPr>
            <a:r>
              <a:rPr lang="es-CR" altLang="es-CR" sz="3200" dirty="0"/>
              <a:t>2) No todos los países establecieron plazos máximos de prisión preventiva. Se contemplaron en general plazos de 12, 18 y 24 meses.</a:t>
            </a:r>
          </a:p>
          <a:p>
            <a:pPr algn="just" eaLnBrk="1" fontAlgn="auto" hangingPunct="1">
              <a:spcAft>
                <a:spcPts val="0"/>
              </a:spcAft>
              <a:defRPr/>
            </a:pPr>
            <a:r>
              <a:rPr lang="es-CR" altLang="es-CR" sz="3200" dirty="0"/>
              <a:t>3) No todos los países establecieron control de oficio de la prisión preventiva. Los que lo contemplaron cada 3 meses.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a:extLst>
              <a:ext uri="{FF2B5EF4-FFF2-40B4-BE49-F238E27FC236}">
                <a16:creationId xmlns:a16="http://schemas.microsoft.com/office/drawing/2014/main" xmlns="" id="{6BB431C3-11D5-48C3-9EB3-86E2A35B3853}"/>
              </a:ext>
            </a:extLst>
          </p:cNvPr>
          <p:cNvSpPr>
            <a:spLocks noGrp="1"/>
          </p:cNvSpPr>
          <p:nvPr>
            <p:ph type="title"/>
          </p:nvPr>
        </p:nvSpPr>
        <p:spPr/>
        <p:txBody>
          <a:bodyPr rtlCol="0">
            <a:normAutofit fontScale="90000"/>
          </a:bodyPr>
          <a:lstStyle/>
          <a:p>
            <a:pPr algn="just" eaLnBrk="1" fontAlgn="auto" hangingPunct="1">
              <a:spcAft>
                <a:spcPts val="0"/>
              </a:spcAft>
              <a:defRPr/>
            </a:pPr>
            <a:r>
              <a:rPr lang="es-CR" altLang="es-CR" dirty="0">
                <a:solidFill>
                  <a:schemeClr val="tx1">
                    <a:lumMod val="75000"/>
                    <a:lumOff val="25000"/>
                  </a:schemeClr>
                </a:solidFill>
              </a:rPr>
              <a:t>Latinoamérica y el endurecimiento del Poder Punitivo.</a:t>
            </a:r>
          </a:p>
        </p:txBody>
      </p:sp>
      <p:sp>
        <p:nvSpPr>
          <p:cNvPr id="22531" name="2 Marcador de contenido">
            <a:extLst>
              <a:ext uri="{FF2B5EF4-FFF2-40B4-BE49-F238E27FC236}">
                <a16:creationId xmlns:a16="http://schemas.microsoft.com/office/drawing/2014/main" xmlns="" id="{6ACECA96-5003-404F-BB0F-C27E6CCA252F}"/>
              </a:ext>
            </a:extLst>
          </p:cNvPr>
          <p:cNvSpPr>
            <a:spLocks noGrp="1"/>
          </p:cNvSpPr>
          <p:nvPr>
            <p:ph idx="1"/>
          </p:nvPr>
        </p:nvSpPr>
        <p:spPr/>
        <p:txBody>
          <a:bodyPr rtlCol="0">
            <a:normAutofit fontScale="77500" lnSpcReduction="20000"/>
          </a:bodyPr>
          <a:lstStyle/>
          <a:p>
            <a:pPr marL="514350" indent="-514350" algn="just" eaLnBrk="1" fontAlgn="auto" hangingPunct="1">
              <a:spcAft>
                <a:spcPts val="0"/>
              </a:spcAft>
              <a:buFont typeface="Arial" panose="020B0604020202020204" pitchFamily="34" charset="0"/>
              <a:buAutoNum type="arabicParenR"/>
              <a:defRPr/>
            </a:pPr>
            <a:r>
              <a:rPr lang="es-CR" altLang="es-CR" sz="3200" dirty="0"/>
              <a:t>Se ha dado un retroceso con respecto a las reformas procesales emprendidas en la década de los noventa.</a:t>
            </a:r>
          </a:p>
          <a:p>
            <a:pPr marL="514350" indent="-514350" algn="just" eaLnBrk="1" fontAlgn="auto" hangingPunct="1">
              <a:spcAft>
                <a:spcPts val="0"/>
              </a:spcAft>
              <a:buFont typeface="Arial" panose="020B0604020202020204" pitchFamily="34" charset="0"/>
              <a:buAutoNum type="arabicParenR"/>
              <a:defRPr/>
            </a:pPr>
            <a:r>
              <a:rPr lang="es-CR" altLang="es-CR" sz="3200" dirty="0"/>
              <a:t>Latinoamérica es una de las regiones del mundo más violentas.</a:t>
            </a:r>
          </a:p>
          <a:p>
            <a:pPr marL="514350" indent="-514350" algn="just" eaLnBrk="1" fontAlgn="auto" hangingPunct="1">
              <a:spcAft>
                <a:spcPts val="0"/>
              </a:spcAft>
              <a:buFont typeface="Arial" panose="020B0604020202020204" pitchFamily="34" charset="0"/>
              <a:buAutoNum type="arabicParenR"/>
              <a:defRPr/>
            </a:pPr>
            <a:r>
              <a:rPr lang="es-CR" altLang="es-CR" sz="3200" dirty="0"/>
              <a:t>Hay grandes niveles de miedo al crimen.</a:t>
            </a:r>
          </a:p>
          <a:p>
            <a:pPr marL="514350" indent="-514350" algn="just" eaLnBrk="1" fontAlgn="auto" hangingPunct="1">
              <a:spcAft>
                <a:spcPts val="0"/>
              </a:spcAft>
              <a:buFont typeface="Arial" panose="020B0604020202020204" pitchFamily="34" charset="0"/>
              <a:buAutoNum type="arabicParenR"/>
              <a:defRPr/>
            </a:pPr>
            <a:r>
              <a:rPr lang="es-CR" altLang="es-CR" sz="3200" dirty="0"/>
              <a:t>Hay una gran presión mediática para el dictado de la prisión preventiva.</a:t>
            </a:r>
          </a:p>
          <a:p>
            <a:pPr marL="514350" indent="-514350" algn="just" eaLnBrk="1" fontAlgn="auto" hangingPunct="1">
              <a:spcAft>
                <a:spcPts val="0"/>
              </a:spcAft>
              <a:buFont typeface="Arial" panose="020B0604020202020204" pitchFamily="34" charset="0"/>
              <a:buAutoNum type="arabicParenR"/>
              <a:defRPr/>
            </a:pPr>
            <a:r>
              <a:rPr lang="es-CR" altLang="es-CR" sz="3200" dirty="0"/>
              <a:t>Presión del Poder Ejecutivo para su dictado en contra de la independencia judicial.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a:extLst>
              <a:ext uri="{FF2B5EF4-FFF2-40B4-BE49-F238E27FC236}">
                <a16:creationId xmlns:a16="http://schemas.microsoft.com/office/drawing/2014/main" xmlns="" id="{32B2C935-D34E-40A5-93C5-A4A380A47586}"/>
              </a:ext>
            </a:extLst>
          </p:cNvPr>
          <p:cNvSpPr>
            <a:spLocks noGrp="1"/>
          </p:cNvSpPr>
          <p:nvPr>
            <p:ph type="title"/>
          </p:nvPr>
        </p:nvSpPr>
        <p:spPr/>
        <p:txBody>
          <a:bodyPr rtlCol="0">
            <a:normAutofit/>
          </a:bodyPr>
          <a:lstStyle/>
          <a:p>
            <a:pPr eaLnBrk="1" fontAlgn="auto" hangingPunct="1">
              <a:spcAft>
                <a:spcPts val="0"/>
              </a:spcAft>
              <a:defRPr/>
            </a:pPr>
            <a:r>
              <a:rPr lang="es-CR" altLang="es-CR">
                <a:solidFill>
                  <a:schemeClr val="tx1">
                    <a:lumMod val="75000"/>
                    <a:lumOff val="25000"/>
                  </a:schemeClr>
                </a:solidFill>
              </a:rPr>
              <a:t>Causales de prisión preventiva</a:t>
            </a:r>
          </a:p>
        </p:txBody>
      </p:sp>
      <p:sp>
        <p:nvSpPr>
          <p:cNvPr id="24579" name="2 Marcador de contenido">
            <a:extLst>
              <a:ext uri="{FF2B5EF4-FFF2-40B4-BE49-F238E27FC236}">
                <a16:creationId xmlns:a16="http://schemas.microsoft.com/office/drawing/2014/main" xmlns="" id="{BFC64E0E-F6DE-46C7-BB00-76D3023B0549}"/>
              </a:ext>
            </a:extLst>
          </p:cNvPr>
          <p:cNvSpPr>
            <a:spLocks noGrp="1"/>
          </p:cNvSpPr>
          <p:nvPr>
            <p:ph idx="1"/>
          </p:nvPr>
        </p:nvSpPr>
        <p:spPr/>
        <p:txBody>
          <a:bodyPr rtlCol="0">
            <a:normAutofit fontScale="85000" lnSpcReduction="20000"/>
          </a:bodyPr>
          <a:lstStyle/>
          <a:p>
            <a:pPr algn="just" eaLnBrk="1" fontAlgn="auto" hangingPunct="1">
              <a:defRPr/>
            </a:pPr>
            <a:r>
              <a:rPr lang="es-CR" altLang="es-CR" sz="2800"/>
              <a:t>1) Peligro de reiteración delictiva (Nicaragua, CR, Panamá; El Salvador)</a:t>
            </a:r>
          </a:p>
          <a:p>
            <a:pPr algn="just" eaLnBrk="1" fontAlgn="auto" hangingPunct="1">
              <a:defRPr/>
            </a:pPr>
            <a:r>
              <a:rPr lang="es-CR" altLang="es-CR" sz="2800"/>
              <a:t>2) Monto de la pena (llamada peligro de fuga presunto: El Salvador)</a:t>
            </a:r>
          </a:p>
          <a:p>
            <a:pPr algn="just" eaLnBrk="1" fontAlgn="auto" hangingPunct="1">
              <a:defRPr/>
            </a:pPr>
            <a:r>
              <a:rPr lang="es-CR" altLang="es-CR" sz="2800"/>
              <a:t>3) Flagrancia (CR)</a:t>
            </a:r>
          </a:p>
          <a:p>
            <a:pPr algn="just" eaLnBrk="1" fontAlgn="auto" hangingPunct="1">
              <a:defRPr/>
            </a:pPr>
            <a:r>
              <a:rPr lang="es-CR" altLang="es-CR" sz="2800"/>
              <a:t>4) Delincuencia organizada (CR, Honduras, Panamá)</a:t>
            </a:r>
          </a:p>
          <a:p>
            <a:pPr algn="just" eaLnBrk="1" fontAlgn="auto" hangingPunct="1">
              <a:defRPr/>
            </a:pPr>
            <a:r>
              <a:rPr lang="es-CR" altLang="es-CR" sz="2800"/>
              <a:t>5) Atente contra la víctima (Honduras, CR, Panamá)</a:t>
            </a:r>
          </a:p>
          <a:p>
            <a:pPr algn="just" eaLnBrk="1" fontAlgn="auto" hangingPunct="1">
              <a:defRPr/>
            </a:pPr>
            <a:r>
              <a:rPr lang="es-CR" altLang="es-CR" sz="2800"/>
              <a:t>6) Prohibiciones excarcelatorias (El Salvador)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xmlns="" id="{248AEA83-31FB-41BF-A59C-B2D397C4D9FE}"/>
              </a:ext>
            </a:extLst>
          </p:cNvPr>
          <p:cNvGraphicFramePr>
            <a:graphicFrameLocks noGrp="1"/>
          </p:cNvGraphicFramePr>
          <p:nvPr>
            <p:ph idx="1"/>
          </p:nvPr>
        </p:nvGraphicFramePr>
        <p:xfrm>
          <a:off x="1733550" y="939800"/>
          <a:ext cx="4532312" cy="5022853"/>
        </p:xfrm>
        <a:graphic>
          <a:graphicData uri="http://schemas.openxmlformats.org/drawingml/2006/table">
            <a:tbl>
              <a:tblPr>
                <a:tableStyleId>{5C22544A-7EE6-4342-B048-85BDC9FD1C3A}</a:tableStyleId>
              </a:tblPr>
              <a:tblGrid>
                <a:gridCol w="1954425">
                  <a:extLst>
                    <a:ext uri="{9D8B030D-6E8A-4147-A177-3AD203B41FA5}">
                      <a16:colId xmlns:a16="http://schemas.microsoft.com/office/drawing/2014/main" xmlns="" val="20000"/>
                    </a:ext>
                  </a:extLst>
                </a:gridCol>
                <a:gridCol w="367432">
                  <a:extLst>
                    <a:ext uri="{9D8B030D-6E8A-4147-A177-3AD203B41FA5}">
                      <a16:colId xmlns:a16="http://schemas.microsoft.com/office/drawing/2014/main" xmlns="" val="20001"/>
                    </a:ext>
                  </a:extLst>
                </a:gridCol>
                <a:gridCol w="1843675">
                  <a:extLst>
                    <a:ext uri="{9D8B030D-6E8A-4147-A177-3AD203B41FA5}">
                      <a16:colId xmlns:a16="http://schemas.microsoft.com/office/drawing/2014/main" xmlns="" val="20002"/>
                    </a:ext>
                  </a:extLst>
                </a:gridCol>
                <a:gridCol w="366780">
                  <a:extLst>
                    <a:ext uri="{9D8B030D-6E8A-4147-A177-3AD203B41FA5}">
                      <a16:colId xmlns:a16="http://schemas.microsoft.com/office/drawing/2014/main" xmlns="" val="20003"/>
                    </a:ext>
                  </a:extLst>
                </a:gridCol>
              </a:tblGrid>
              <a:tr h="633285">
                <a:tc gridSpan="4">
                  <a:txBody>
                    <a:bodyPr/>
                    <a:lstStyle/>
                    <a:p>
                      <a:pPr algn="ctr">
                        <a:lnSpc>
                          <a:spcPct val="150000"/>
                        </a:lnSpc>
                        <a:spcAft>
                          <a:spcPts val="0"/>
                        </a:spcAft>
                      </a:pPr>
                      <a:r>
                        <a:rPr lang="es-ES_tradnl" sz="1200" dirty="0">
                          <a:effectLst/>
                        </a:rPr>
                        <a:t>CUADRO 2: PAÍSES DE AMÉRICA LATINA Y EL CARIBE, POBLACIÓN PRIVADA DE LIBERTAD SIN CONDENA 2013 O AÑO MÁS CERCANO</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hMerge="1">
                  <a:txBody>
                    <a:bodyPr/>
                    <a:lstStyle/>
                    <a:p>
                      <a:endParaRPr lang="es-CR"/>
                    </a:p>
                  </a:txBody>
                  <a:tcPr/>
                </a:tc>
                <a:tc hMerge="1">
                  <a:txBody>
                    <a:bodyPr/>
                    <a:lstStyle/>
                    <a:p>
                      <a:endParaRPr lang="es-CR"/>
                    </a:p>
                  </a:txBody>
                  <a:tcPr/>
                </a:tc>
                <a:tc hMerge="1">
                  <a:txBody>
                    <a:bodyPr/>
                    <a:lstStyle/>
                    <a:p>
                      <a:endParaRPr lang="es-CR"/>
                    </a:p>
                  </a:txBody>
                  <a:tcPr/>
                </a:tc>
                <a:extLst>
                  <a:ext uri="{0D108BD9-81ED-4DB2-BD59-A6C34878D82A}">
                    <a16:rowId xmlns:a16="http://schemas.microsoft.com/office/drawing/2014/main" xmlns="" val="10000"/>
                  </a:ext>
                </a:extLst>
              </a:tr>
              <a:tr h="274348">
                <a:tc>
                  <a:txBody>
                    <a:bodyPr/>
                    <a:lstStyle/>
                    <a:p>
                      <a:pPr>
                        <a:lnSpc>
                          <a:spcPct val="150000"/>
                        </a:lnSpc>
                        <a:spcAft>
                          <a:spcPts val="0"/>
                        </a:spcAft>
                      </a:pPr>
                      <a:r>
                        <a:rPr lang="es-ES_tradnl" sz="1200" dirty="0">
                          <a:effectLst/>
                        </a:rPr>
                        <a:t>Bolivia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73</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Dominica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44</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1"/>
                  </a:ext>
                </a:extLst>
              </a:tr>
              <a:tr h="274348">
                <a:tc>
                  <a:txBody>
                    <a:bodyPr/>
                    <a:lstStyle/>
                    <a:p>
                      <a:pPr>
                        <a:lnSpc>
                          <a:spcPct val="150000"/>
                        </a:lnSpc>
                        <a:spcAft>
                          <a:spcPts val="0"/>
                        </a:spcAft>
                      </a:pPr>
                      <a:r>
                        <a:rPr lang="es-ES_tradnl" sz="1200" dirty="0">
                          <a:effectLst/>
                        </a:rPr>
                        <a:t>Par aguay</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72</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Barbados</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42</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2"/>
                  </a:ext>
                </a:extLst>
              </a:tr>
              <a:tr h="274348">
                <a:tc>
                  <a:txBody>
                    <a:bodyPr/>
                    <a:lstStyle/>
                    <a:p>
                      <a:pPr>
                        <a:lnSpc>
                          <a:spcPct val="150000"/>
                        </a:lnSpc>
                        <a:spcAft>
                          <a:spcPts val="0"/>
                        </a:spcAft>
                      </a:pPr>
                      <a:r>
                        <a:rPr lang="es-ES_tradnl" sz="1200" dirty="0">
                          <a:effectLst/>
                        </a:rPr>
                        <a:t>Venezuela*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67</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Saint Lucia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41</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3"/>
                  </a:ext>
                </a:extLst>
              </a:tr>
              <a:tr h="274348">
                <a:tc>
                  <a:txBody>
                    <a:bodyPr/>
                    <a:lstStyle/>
                    <a:p>
                      <a:pPr>
                        <a:lnSpc>
                          <a:spcPct val="150000"/>
                        </a:lnSpc>
                        <a:spcAft>
                          <a:spcPts val="0"/>
                        </a:spcAft>
                      </a:pPr>
                      <a:r>
                        <a:rPr lang="es-ES_tradnl" sz="1200">
                          <a:effectLst/>
                        </a:rPr>
                        <a:t>Panamá</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66</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Ecuador</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40</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4"/>
                  </a:ext>
                </a:extLst>
              </a:tr>
              <a:tr h="274348">
                <a:tc>
                  <a:txBody>
                    <a:bodyPr/>
                    <a:lstStyle/>
                    <a:p>
                      <a:pPr>
                        <a:lnSpc>
                          <a:spcPct val="150000"/>
                        </a:lnSpc>
                        <a:spcAft>
                          <a:spcPts val="0"/>
                        </a:spcAft>
                      </a:pPr>
                      <a:r>
                        <a:rPr lang="es-ES_tradnl" sz="1200">
                          <a:effectLst/>
                        </a:rPr>
                        <a:t>Uruguay 2011</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66</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Guyana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39</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5"/>
                  </a:ext>
                </a:extLst>
              </a:tr>
              <a:tr h="274348">
                <a:tc>
                  <a:txBody>
                    <a:bodyPr/>
                    <a:lstStyle/>
                    <a:p>
                      <a:pPr>
                        <a:lnSpc>
                          <a:spcPct val="150000"/>
                        </a:lnSpc>
                        <a:spcAft>
                          <a:spcPts val="0"/>
                        </a:spcAft>
                      </a:pPr>
                      <a:r>
                        <a:rPr lang="es-ES_tradnl" sz="1200" dirty="0" err="1">
                          <a:effectLst/>
                        </a:rPr>
                        <a:t>R.Dominicana</a:t>
                      </a:r>
                      <a:r>
                        <a:rPr lang="es-ES_tradnl" sz="1200" dirty="0">
                          <a:effectLst/>
                        </a:rPr>
                        <a:t> 2011</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64</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err="1">
                          <a:effectLst/>
                        </a:rPr>
                        <a:t>Belize</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35</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6"/>
                  </a:ext>
                </a:extLst>
              </a:tr>
              <a:tr h="274348">
                <a:tc>
                  <a:txBody>
                    <a:bodyPr/>
                    <a:lstStyle/>
                    <a:p>
                      <a:pPr>
                        <a:lnSpc>
                          <a:spcPct val="150000"/>
                        </a:lnSpc>
                        <a:spcAft>
                          <a:spcPts val="0"/>
                        </a:spcAft>
                      </a:pPr>
                      <a:r>
                        <a:rPr lang="es-ES_tradnl" sz="1200">
                          <a:effectLst/>
                        </a:rPr>
                        <a:t>México</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59</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err="1">
                          <a:effectLst/>
                        </a:rPr>
                        <a:t>St.Kitts</a:t>
                      </a:r>
                      <a:r>
                        <a:rPr lang="es-ES_tradnl" sz="1200" dirty="0">
                          <a:effectLst/>
                        </a:rPr>
                        <a:t> and </a:t>
                      </a:r>
                      <a:r>
                        <a:rPr lang="es-ES_tradnl" sz="1200" dirty="0" err="1">
                          <a:effectLst/>
                        </a:rPr>
                        <a:t>Nevis</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33</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7"/>
                  </a:ext>
                </a:extLst>
              </a:tr>
              <a:tr h="274348">
                <a:tc>
                  <a:txBody>
                    <a:bodyPr/>
                    <a:lstStyle/>
                    <a:p>
                      <a:pPr>
                        <a:lnSpc>
                          <a:spcPct val="150000"/>
                        </a:lnSpc>
                        <a:spcAft>
                          <a:spcPts val="0"/>
                        </a:spcAft>
                      </a:pPr>
                      <a:r>
                        <a:rPr lang="es-ES_tradnl" sz="1200" dirty="0">
                          <a:effectLst/>
                        </a:rPr>
                        <a:t>Perú</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58</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Anguilla (U.K.)</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32</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8"/>
                  </a:ext>
                </a:extLst>
              </a:tr>
              <a:tr h="274348">
                <a:tc>
                  <a:txBody>
                    <a:bodyPr/>
                    <a:lstStyle/>
                    <a:p>
                      <a:pPr>
                        <a:lnSpc>
                          <a:spcPct val="150000"/>
                        </a:lnSpc>
                        <a:spcAft>
                          <a:spcPts val="0"/>
                        </a:spcAft>
                      </a:pPr>
                      <a:r>
                        <a:rPr lang="es-ES_tradnl" sz="1200">
                          <a:effectLst/>
                        </a:rPr>
                        <a:t>Trinidad and Tobago</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55</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Colombia*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31</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09"/>
                  </a:ext>
                </a:extLst>
              </a:tr>
              <a:tr h="274348">
                <a:tc>
                  <a:txBody>
                    <a:bodyPr/>
                    <a:lstStyle/>
                    <a:p>
                      <a:pPr>
                        <a:lnSpc>
                          <a:spcPct val="150000"/>
                        </a:lnSpc>
                        <a:spcAft>
                          <a:spcPts val="0"/>
                        </a:spcAft>
                      </a:pPr>
                      <a:r>
                        <a:rPr lang="es-ES_tradnl" sz="1200" dirty="0">
                          <a:effectLst/>
                        </a:rPr>
                        <a:t>Argentina 2011 </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52</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err="1">
                          <a:effectLst/>
                        </a:rPr>
                        <a:t>Cayman</a:t>
                      </a:r>
                      <a:r>
                        <a:rPr lang="es-ES_tradnl" sz="1200" dirty="0">
                          <a:effectLst/>
                        </a:rPr>
                        <a:t> </a:t>
                      </a:r>
                      <a:r>
                        <a:rPr lang="es-ES_tradnl" sz="1200" dirty="0" err="1">
                          <a:effectLst/>
                        </a:rPr>
                        <a:t>Islands</a:t>
                      </a:r>
                      <a:r>
                        <a:rPr lang="es-ES_tradnl" sz="1200" dirty="0">
                          <a:effectLst/>
                        </a:rPr>
                        <a:t> (U.K.)</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30</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0"/>
                  </a:ext>
                </a:extLst>
              </a:tr>
              <a:tr h="274348">
                <a:tc>
                  <a:txBody>
                    <a:bodyPr/>
                    <a:lstStyle/>
                    <a:p>
                      <a:pPr>
                        <a:lnSpc>
                          <a:spcPct val="150000"/>
                        </a:lnSpc>
                        <a:spcAft>
                          <a:spcPts val="0"/>
                        </a:spcAft>
                      </a:pPr>
                      <a:r>
                        <a:rPr lang="es-ES_tradnl" sz="1200">
                          <a:effectLst/>
                        </a:rPr>
                        <a:t>Grenada</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52</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n-US" sz="1200" dirty="0" err="1">
                          <a:effectLst/>
                        </a:rPr>
                        <a:t>St.Vincent</a:t>
                      </a:r>
                      <a:r>
                        <a:rPr lang="en-US" sz="1200" dirty="0">
                          <a:effectLst/>
                        </a:rPr>
                        <a:t> &amp; Grenadines</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29</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1"/>
                  </a:ext>
                </a:extLst>
              </a:tr>
              <a:tr h="274348">
                <a:tc>
                  <a:txBody>
                    <a:bodyPr/>
                    <a:lstStyle/>
                    <a:p>
                      <a:pPr>
                        <a:lnSpc>
                          <a:spcPct val="150000"/>
                        </a:lnSpc>
                        <a:spcAft>
                          <a:spcPts val="0"/>
                        </a:spcAft>
                      </a:pPr>
                      <a:r>
                        <a:rPr lang="es-ES_tradnl" sz="1200" dirty="0">
                          <a:effectLst/>
                        </a:rPr>
                        <a:t>Guatemala 2012</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51</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El Salvador</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26</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2"/>
                  </a:ext>
                </a:extLst>
              </a:tr>
              <a:tr h="274348">
                <a:tc>
                  <a:txBody>
                    <a:bodyPr/>
                    <a:lstStyle/>
                    <a:p>
                      <a:pPr>
                        <a:lnSpc>
                          <a:spcPct val="150000"/>
                        </a:lnSpc>
                        <a:spcAft>
                          <a:spcPts val="0"/>
                        </a:spcAft>
                      </a:pPr>
                      <a:r>
                        <a:rPr lang="es-ES_tradnl" sz="1200">
                          <a:effectLst/>
                        </a:rPr>
                        <a:t>Honduras</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50</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Costa Rica</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23</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3"/>
                  </a:ext>
                </a:extLst>
              </a:tr>
              <a:tr h="274348">
                <a:tc>
                  <a:txBody>
                    <a:bodyPr/>
                    <a:lstStyle/>
                    <a:p>
                      <a:pPr>
                        <a:lnSpc>
                          <a:spcPct val="150000"/>
                        </a:lnSpc>
                        <a:spcAft>
                          <a:spcPts val="0"/>
                        </a:spcAft>
                      </a:pPr>
                      <a:r>
                        <a:rPr lang="es-ES_tradnl" sz="1200">
                          <a:effectLst/>
                        </a:rPr>
                        <a:t>Antigua and Barbuda</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46</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Chile 2011</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20</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4"/>
                  </a:ext>
                </a:extLst>
              </a:tr>
              <a:tr h="274348">
                <a:tc>
                  <a:txBody>
                    <a:bodyPr/>
                    <a:lstStyle/>
                    <a:p>
                      <a:pPr>
                        <a:lnSpc>
                          <a:spcPct val="150000"/>
                        </a:lnSpc>
                        <a:spcAft>
                          <a:spcPts val="0"/>
                        </a:spcAft>
                      </a:pPr>
                      <a:r>
                        <a:rPr lang="es-ES_tradnl" sz="1200">
                          <a:effectLst/>
                        </a:rPr>
                        <a:t>Bahamas</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46</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dirty="0">
                          <a:effectLst/>
                        </a:rPr>
                        <a:t> Jamaica* </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15</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5"/>
                  </a:ext>
                </a:extLst>
              </a:tr>
              <a:tr h="274348">
                <a:tc>
                  <a:txBody>
                    <a:bodyPr/>
                    <a:lstStyle/>
                    <a:p>
                      <a:pPr>
                        <a:lnSpc>
                          <a:spcPct val="150000"/>
                        </a:lnSpc>
                        <a:spcAft>
                          <a:spcPts val="0"/>
                        </a:spcAft>
                      </a:pPr>
                      <a:r>
                        <a:rPr lang="es-ES_tradnl" sz="1200" dirty="0">
                          <a:effectLst/>
                        </a:rPr>
                        <a:t>Brasil 2011</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a:effectLst/>
                        </a:rPr>
                        <a:t>44</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nSpc>
                          <a:spcPct val="150000"/>
                        </a:lnSpc>
                        <a:spcAft>
                          <a:spcPts val="0"/>
                        </a:spcAft>
                      </a:pPr>
                      <a:r>
                        <a:rPr lang="es-ES_tradnl" sz="1200">
                          <a:effectLst/>
                        </a:rPr>
                        <a:t>Nicaragua</a:t>
                      </a:r>
                      <a:endParaRPr lang="es-CR"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tc>
                  <a:txBody>
                    <a:bodyPr/>
                    <a:lstStyle/>
                    <a:p>
                      <a:pPr algn="r">
                        <a:lnSpc>
                          <a:spcPct val="150000"/>
                        </a:lnSpc>
                        <a:spcAft>
                          <a:spcPts val="0"/>
                        </a:spcAft>
                      </a:pPr>
                      <a:r>
                        <a:rPr lang="es-ES_tradnl" sz="1200" dirty="0">
                          <a:effectLst/>
                        </a:rPr>
                        <a:t>12</a:t>
                      </a:r>
                      <a:endParaRPr lang="es-CR"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364" marR="30364" marT="0" marB="0" anchor="b"/>
                </a:tc>
                <a:extLst>
                  <a:ext uri="{0D108BD9-81ED-4DB2-BD59-A6C34878D82A}">
                    <a16:rowId xmlns:a16="http://schemas.microsoft.com/office/drawing/2014/main" xmlns="" val="10016"/>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ítulo 1">
            <a:extLst>
              <a:ext uri="{FF2B5EF4-FFF2-40B4-BE49-F238E27FC236}">
                <a16:creationId xmlns:a16="http://schemas.microsoft.com/office/drawing/2014/main" xmlns="" id="{8302A9E6-E641-4249-BC44-2265D88B82FA}"/>
              </a:ext>
            </a:extLst>
          </p:cNvPr>
          <p:cNvSpPr>
            <a:spLocks noGrp="1"/>
          </p:cNvSpPr>
          <p:nvPr>
            <p:ph type="title"/>
          </p:nvPr>
        </p:nvSpPr>
        <p:spPr/>
        <p:txBody>
          <a:bodyPr/>
          <a:lstStyle/>
          <a:p>
            <a:pPr eaLnBrk="1" hangingPunct="1"/>
            <a:r>
              <a:rPr lang="es-CR" altLang="es-CR"/>
              <a:t>El problema de la prisión preventiva y la Corte IDH</a:t>
            </a:r>
          </a:p>
        </p:txBody>
      </p:sp>
      <p:sp>
        <p:nvSpPr>
          <p:cNvPr id="3" name="Marcador de contenido 2">
            <a:extLst>
              <a:ext uri="{FF2B5EF4-FFF2-40B4-BE49-F238E27FC236}">
                <a16:creationId xmlns:a16="http://schemas.microsoft.com/office/drawing/2014/main" xmlns="" id="{13952B04-541F-473A-8F1E-CE5F94EAF040}"/>
              </a:ext>
            </a:extLst>
          </p:cNvPr>
          <p:cNvSpPr>
            <a:spLocks noGrp="1"/>
          </p:cNvSpPr>
          <p:nvPr>
            <p:ph idx="1"/>
          </p:nvPr>
        </p:nvSpPr>
        <p:spPr/>
        <p:txBody>
          <a:bodyPr rtlCol="0">
            <a:normAutofit lnSpcReduction="10000"/>
          </a:bodyPr>
          <a:lstStyle/>
          <a:p>
            <a:pPr algn="just" eaLnBrk="1" fontAlgn="auto" hangingPunct="1">
              <a:spcAft>
                <a:spcPts val="0"/>
              </a:spcAft>
              <a:defRPr/>
            </a:pPr>
            <a:r>
              <a:rPr lang="es-CR" dirty="0"/>
              <a:t>1) La Corte IDH se ha ocupado en numerosas resoluciones de la prisión preventiva y ha sido uno de los temas en que ha tomado una posición más clara, por ejemplo, en cuanto a que solamente son admisibles las causales de peligro concreto de fuga y </a:t>
            </a:r>
            <a:r>
              <a:rPr lang="es-CR"/>
              <a:t>peligro </a:t>
            </a:r>
            <a:r>
              <a:rPr lang="es-ES"/>
              <a:t>concreto de obstaculización.</a:t>
            </a:r>
            <a:endParaRPr lang="es-CR" dirty="0"/>
          </a:p>
          <a:p>
            <a:pPr algn="just" eaLnBrk="1" fontAlgn="auto" hangingPunct="1">
              <a:spcAft>
                <a:spcPts val="0"/>
              </a:spcAft>
              <a:defRPr/>
            </a:pPr>
            <a:r>
              <a:rPr lang="es-CR" dirty="0"/>
              <a:t>2) Destaca también la exigencia del preso preventivo de ser juzgado en un plazo razonable, conforme a los parámetros del Tribunal Europeo de Derechos Humanos.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35864CF7-4332-4F89-994A-066A9F9587C2}"/>
              </a:ext>
            </a:extLst>
          </p:cNvPr>
          <p:cNvSpPr>
            <a:spLocks noGrp="1"/>
          </p:cNvSpPr>
          <p:nvPr>
            <p:ph type="title"/>
          </p:nvPr>
        </p:nvSpPr>
        <p:spPr/>
        <p:txBody>
          <a:bodyPr rtlCol="0">
            <a:normAutofit fontScale="90000"/>
          </a:bodyPr>
          <a:lstStyle/>
          <a:p>
            <a:pPr eaLnBrk="1" fontAlgn="auto" hangingPunct="1">
              <a:spcAft>
                <a:spcPts val="0"/>
              </a:spcAft>
              <a:defRPr/>
            </a:pPr>
            <a:r>
              <a:rPr lang="es-ES" dirty="0"/>
              <a:t>Problemática prisión preventiva en Latinoamérica y la presunción de inocencia</a:t>
            </a:r>
          </a:p>
        </p:txBody>
      </p:sp>
      <p:sp>
        <p:nvSpPr>
          <p:cNvPr id="41987" name="2 Marcador de contenido">
            <a:extLst>
              <a:ext uri="{FF2B5EF4-FFF2-40B4-BE49-F238E27FC236}">
                <a16:creationId xmlns:a16="http://schemas.microsoft.com/office/drawing/2014/main" xmlns="" id="{995FA545-F9B3-48BC-8402-7B263BBD2D0F}"/>
              </a:ext>
            </a:extLst>
          </p:cNvPr>
          <p:cNvSpPr>
            <a:spLocks noGrp="1"/>
          </p:cNvSpPr>
          <p:nvPr>
            <p:ph idx="1"/>
          </p:nvPr>
        </p:nvSpPr>
        <p:spPr/>
        <p:txBody>
          <a:bodyPr/>
          <a:lstStyle/>
          <a:p>
            <a:pPr algn="just" eaLnBrk="1" hangingPunct="1"/>
            <a:r>
              <a:rPr lang="es-ES" altLang="es-CR" sz="2800"/>
              <a:t>Votos razonados de Sergio Ramírez </a:t>
            </a:r>
          </a:p>
          <a:p>
            <a:pPr algn="just" eaLnBrk="1" hangingPunct="1"/>
            <a:r>
              <a:rPr lang="es-ES" altLang="es-CR" sz="2800"/>
              <a:t>1) Caso Tibi</a:t>
            </a:r>
          </a:p>
          <a:p>
            <a:pPr algn="just" eaLnBrk="1" hangingPunct="1"/>
            <a:r>
              <a:rPr lang="es-ES" altLang="es-CR" sz="2800"/>
              <a:t>2) López Álvarez (dificultad de diferenciación entre prisión preventiva y pena)</a:t>
            </a:r>
          </a:p>
          <a:p>
            <a:pPr algn="just" eaLnBrk="1" hangingPunct="1"/>
            <a:r>
              <a:rPr lang="es-ES" altLang="es-CR" sz="2800"/>
              <a:t>3) Bayarri alto grado de afectación sufrida por el imputado)</a:t>
            </a:r>
          </a:p>
          <a:p>
            <a:pPr eaLnBrk="1" hangingPunct="1"/>
            <a:endParaRPr lang="es-ES" altLang="es-C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92CC3428-264C-4AC5-B73A-B321954B241E}"/>
              </a:ext>
            </a:extLst>
          </p:cNvPr>
          <p:cNvSpPr>
            <a:spLocks noGrp="1"/>
          </p:cNvSpPr>
          <p:nvPr>
            <p:ph type="title"/>
          </p:nvPr>
        </p:nvSpPr>
        <p:spPr/>
        <p:txBody>
          <a:bodyPr rtlCol="0">
            <a:normAutofit/>
          </a:bodyPr>
          <a:lstStyle/>
          <a:p>
            <a:pPr algn="just" eaLnBrk="1" fontAlgn="auto" hangingPunct="1">
              <a:spcAft>
                <a:spcPts val="0"/>
              </a:spcAft>
              <a:defRPr/>
            </a:pPr>
            <a:r>
              <a:rPr lang="es-ES_tradnl" dirty="0">
                <a:solidFill>
                  <a:schemeClr val="tx2">
                    <a:satMod val="200000"/>
                  </a:schemeClr>
                </a:solidFill>
              </a:rPr>
              <a:t>Convención Americana de Derechos Humanos</a:t>
            </a:r>
            <a:endParaRPr lang="es-ES" dirty="0">
              <a:solidFill>
                <a:schemeClr val="tx2">
                  <a:satMod val="200000"/>
                </a:schemeClr>
              </a:solidFill>
            </a:endParaRPr>
          </a:p>
        </p:txBody>
      </p:sp>
      <p:sp>
        <p:nvSpPr>
          <p:cNvPr id="3" name="2 Marcador de contenido">
            <a:extLst>
              <a:ext uri="{FF2B5EF4-FFF2-40B4-BE49-F238E27FC236}">
                <a16:creationId xmlns:a16="http://schemas.microsoft.com/office/drawing/2014/main" xmlns="" id="{B22B8BF6-D7AC-42E8-B61C-01479C81E53C}"/>
              </a:ext>
            </a:extLst>
          </p:cNvPr>
          <p:cNvSpPr>
            <a:spLocks noGrp="1"/>
          </p:cNvSpPr>
          <p:nvPr>
            <p:ph idx="1"/>
          </p:nvPr>
        </p:nvSpPr>
        <p:spPr/>
        <p:txBody>
          <a:bodyPr rtlCol="0">
            <a:normAutofit lnSpcReduction="10000"/>
          </a:bodyPr>
          <a:lstStyle/>
          <a:p>
            <a:pPr marL="411480" algn="just" eaLnBrk="1" fontAlgn="auto" hangingPunct="1">
              <a:spcAft>
                <a:spcPts val="0"/>
              </a:spcAft>
              <a:defRPr/>
            </a:pPr>
            <a:r>
              <a:rPr lang="es-ES_tradnl" dirty="0"/>
              <a:t>Derecho a que se presuma la inocencia (Art. 8.2.).</a:t>
            </a:r>
          </a:p>
          <a:p>
            <a:pPr marL="411480" algn="just" eaLnBrk="1" fontAlgn="auto" hangingPunct="1">
              <a:spcAft>
                <a:spcPts val="0"/>
              </a:spcAft>
              <a:defRPr/>
            </a:pPr>
            <a:r>
              <a:rPr lang="es-ES_tradnl" dirty="0"/>
              <a:t>Derecho de la persona detenida a ser juzgada en un plazo razonable o a ser liberada, pudiendo condicionar ello a que rinda garantía que asegure su comparecencia (Art. 7 inciso 5).</a:t>
            </a:r>
          </a:p>
          <a:p>
            <a:pPr marL="411480" algn="just" eaLnBrk="1" fontAlgn="auto" hangingPunct="1">
              <a:spcAft>
                <a:spcPts val="0"/>
              </a:spcAft>
              <a:defRPr/>
            </a:pPr>
            <a:r>
              <a:rPr lang="es-ES_tradnl" dirty="0"/>
              <a:t>Separación entre procesados y condenados y sometiendo de los primeros a un tratamiento acorde con su condición de no condenados (Art. 5.4).</a:t>
            </a:r>
            <a:endParaRPr lang="es-MX" dirty="0"/>
          </a:p>
          <a:p>
            <a:pPr marL="411480" eaLnBrk="1" fontAlgn="auto" hangingPunct="1">
              <a:spcAft>
                <a:spcPts val="0"/>
              </a:spcAft>
              <a:defRPr/>
            </a:pP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a:extLst>
              <a:ext uri="{FF2B5EF4-FFF2-40B4-BE49-F238E27FC236}">
                <a16:creationId xmlns:a16="http://schemas.microsoft.com/office/drawing/2014/main" xmlns="" id="{39D9F77E-65F7-4287-BC61-79E6CA174339}"/>
              </a:ext>
            </a:extLst>
          </p:cNvPr>
          <p:cNvSpPr>
            <a:spLocks noGrp="1"/>
          </p:cNvSpPr>
          <p:nvPr>
            <p:ph type="title"/>
          </p:nvPr>
        </p:nvSpPr>
        <p:spPr/>
        <p:txBody>
          <a:bodyPr/>
          <a:lstStyle/>
          <a:p>
            <a:pPr eaLnBrk="1" hangingPunct="1"/>
            <a:r>
              <a:rPr lang="es-ES" altLang="es-CR"/>
              <a:t>Coexistencia presunción de inocencia y prisión preventiva</a:t>
            </a:r>
          </a:p>
        </p:txBody>
      </p:sp>
      <p:sp>
        <p:nvSpPr>
          <p:cNvPr id="45059" name="2 Marcador de contenido">
            <a:extLst>
              <a:ext uri="{FF2B5EF4-FFF2-40B4-BE49-F238E27FC236}">
                <a16:creationId xmlns:a16="http://schemas.microsoft.com/office/drawing/2014/main" xmlns="" id="{0D8A68B0-416F-4752-A241-0BE2EF0DEB8E}"/>
              </a:ext>
            </a:extLst>
          </p:cNvPr>
          <p:cNvSpPr>
            <a:spLocks noGrp="1"/>
          </p:cNvSpPr>
          <p:nvPr>
            <p:ph idx="1"/>
          </p:nvPr>
        </p:nvSpPr>
        <p:spPr/>
        <p:txBody>
          <a:bodyPr/>
          <a:lstStyle/>
          <a:p>
            <a:pPr algn="just" eaLnBrk="1" hangingPunct="1"/>
            <a:r>
              <a:rPr lang="es-ES" altLang="es-CR" sz="3000"/>
              <a:t>1) Regulación en la Declaración francesa de derechos del ciudadano de 1789.</a:t>
            </a:r>
          </a:p>
          <a:p>
            <a:pPr algn="just" eaLnBrk="1" hangingPunct="1"/>
            <a:r>
              <a:rPr lang="es-ES" altLang="es-CR" sz="3000"/>
              <a:t>2) Doctrina ilustrada (Beccaria)</a:t>
            </a:r>
          </a:p>
          <a:p>
            <a:pPr algn="just" eaLnBrk="1" hangingPunct="1"/>
            <a:r>
              <a:rPr lang="es-ES" altLang="es-CR" sz="3000"/>
              <a:t>3)  Previsión en instrumentos internacionales de derechos humanos (voto de Sergio Ramírez en el caso Tibi).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a:extLst>
              <a:ext uri="{FF2B5EF4-FFF2-40B4-BE49-F238E27FC236}">
                <a16:creationId xmlns:a16="http://schemas.microsoft.com/office/drawing/2014/main" xmlns="" id="{74913762-728A-48F7-966F-B2F0C557DDBF}"/>
              </a:ext>
            </a:extLst>
          </p:cNvPr>
          <p:cNvSpPr>
            <a:spLocks noGrp="1"/>
          </p:cNvSpPr>
          <p:nvPr>
            <p:ph type="title"/>
          </p:nvPr>
        </p:nvSpPr>
        <p:spPr/>
        <p:txBody>
          <a:bodyPr/>
          <a:lstStyle/>
          <a:p>
            <a:r>
              <a:rPr lang="es-ES" altLang="en-US"/>
              <a:t>Importancia de la prisión preventiva</a:t>
            </a:r>
            <a:endParaRPr lang="es-CR" altLang="en-US"/>
          </a:p>
        </p:txBody>
      </p:sp>
      <p:sp>
        <p:nvSpPr>
          <p:cNvPr id="22531" name="Marcador de contenido 2">
            <a:extLst>
              <a:ext uri="{FF2B5EF4-FFF2-40B4-BE49-F238E27FC236}">
                <a16:creationId xmlns:a16="http://schemas.microsoft.com/office/drawing/2014/main" xmlns="" id="{F474C8FE-C573-447A-87AB-7C669ED11569}"/>
              </a:ext>
            </a:extLst>
          </p:cNvPr>
          <p:cNvSpPr>
            <a:spLocks noGrp="1"/>
          </p:cNvSpPr>
          <p:nvPr>
            <p:ph idx="1"/>
          </p:nvPr>
        </p:nvSpPr>
        <p:spPr/>
        <p:txBody>
          <a:bodyPr/>
          <a:lstStyle/>
          <a:p>
            <a:pPr marL="457200" indent="-457200" algn="just">
              <a:buFont typeface="Arial" panose="020B0604020202020204" pitchFamily="34" charset="0"/>
              <a:buAutoNum type="arabicParenR"/>
            </a:pPr>
            <a:r>
              <a:rPr lang="es-ES" altLang="en-US"/>
              <a:t>El tema de la prisión preventiva es fundamental en la definición para definir las características inquisitivas o acusatorias de un sistema procesal).</a:t>
            </a:r>
          </a:p>
          <a:p>
            <a:pPr marL="457200" indent="-457200" algn="just">
              <a:buFont typeface="Arial" panose="020B0604020202020204" pitchFamily="34" charset="0"/>
              <a:buAutoNum type="arabicParenR"/>
            </a:pPr>
            <a:r>
              <a:rPr lang="es-ES" altLang="en-US"/>
              <a:t>El tema de la prisión preventiva ha ocupado un papel central en las discusiones sobre la presunción de inocencia (críticas del positivismo criminológico y del fascismo).</a:t>
            </a:r>
            <a:endParaRPr lang="es-CR"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a:extLst>
              <a:ext uri="{FF2B5EF4-FFF2-40B4-BE49-F238E27FC236}">
                <a16:creationId xmlns:a16="http://schemas.microsoft.com/office/drawing/2014/main" xmlns="" id="{DD775D2F-FD30-4F63-8FE4-29B2035274BA}"/>
              </a:ext>
            </a:extLst>
          </p:cNvPr>
          <p:cNvSpPr>
            <a:spLocks noGrp="1"/>
          </p:cNvSpPr>
          <p:nvPr>
            <p:ph type="title"/>
          </p:nvPr>
        </p:nvSpPr>
        <p:spPr/>
        <p:txBody>
          <a:bodyPr/>
          <a:lstStyle/>
          <a:p>
            <a:pPr eaLnBrk="1" hangingPunct="1"/>
            <a:r>
              <a:rPr lang="es-MX" altLang="es-CR"/>
              <a:t>Requisitos materiales</a:t>
            </a:r>
            <a:endParaRPr lang="es-CR" altLang="es-CR"/>
          </a:p>
        </p:txBody>
      </p:sp>
      <p:sp>
        <p:nvSpPr>
          <p:cNvPr id="3" name="2 Marcador de contenido">
            <a:extLst>
              <a:ext uri="{FF2B5EF4-FFF2-40B4-BE49-F238E27FC236}">
                <a16:creationId xmlns:a16="http://schemas.microsoft.com/office/drawing/2014/main" xmlns="" id="{33DF3713-269B-4E8D-A877-B9AF8D73D836}"/>
              </a:ext>
            </a:extLst>
          </p:cNvPr>
          <p:cNvSpPr>
            <a:spLocks noGrp="1"/>
          </p:cNvSpPr>
          <p:nvPr>
            <p:ph idx="1"/>
          </p:nvPr>
        </p:nvSpPr>
        <p:spPr/>
        <p:txBody>
          <a:bodyPr rtlCol="0">
            <a:normAutofit fontScale="77500" lnSpcReduction="20000"/>
          </a:bodyPr>
          <a:lstStyle/>
          <a:p>
            <a:pPr algn="just" eaLnBrk="1" fontAlgn="auto" hangingPunct="1">
              <a:spcAft>
                <a:spcPts val="0"/>
              </a:spcAft>
              <a:defRPr/>
            </a:pPr>
            <a:r>
              <a:rPr lang="es-MX" sz="4000" dirty="0"/>
              <a:t>1) Probabilidad de la responsabilidad penal del imputado (Caso Tibi, Barreto Leiva, Chaparro Álvarez) </a:t>
            </a:r>
          </a:p>
          <a:p>
            <a:pPr algn="just" eaLnBrk="1" fontAlgn="auto" hangingPunct="1">
              <a:spcAft>
                <a:spcPts val="0"/>
              </a:spcAft>
              <a:defRPr/>
            </a:pPr>
            <a:r>
              <a:rPr lang="es-MX" sz="4000" dirty="0"/>
              <a:t>2) Causal de prisión preventiva (Suárez Rosero y otros casos)</a:t>
            </a:r>
          </a:p>
          <a:p>
            <a:pPr algn="just" eaLnBrk="1" fontAlgn="auto" hangingPunct="1">
              <a:spcAft>
                <a:spcPts val="0"/>
              </a:spcAft>
              <a:defRPr/>
            </a:pPr>
            <a:r>
              <a:rPr lang="es-MX" sz="4000" dirty="0"/>
              <a:t>3) Respeto al principio de proporcionalidad (Acosta Calderón y otros casos)</a:t>
            </a:r>
            <a:endParaRPr lang="es-CR"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A07A008F-CA7B-4193-92C3-469417621146}"/>
              </a:ext>
            </a:extLst>
          </p:cNvPr>
          <p:cNvSpPr>
            <a:spLocks noGrp="1"/>
          </p:cNvSpPr>
          <p:nvPr>
            <p:ph type="title"/>
          </p:nvPr>
        </p:nvSpPr>
        <p:spPr/>
        <p:txBody>
          <a:bodyPr rtlCol="0">
            <a:normAutofit/>
          </a:bodyPr>
          <a:lstStyle/>
          <a:p>
            <a:pPr eaLnBrk="1" fontAlgn="auto" hangingPunct="1">
              <a:spcAft>
                <a:spcPts val="0"/>
              </a:spcAft>
              <a:defRPr/>
            </a:pPr>
            <a:r>
              <a:rPr lang="es-ES" dirty="0">
                <a:solidFill>
                  <a:schemeClr val="tx2">
                    <a:satMod val="200000"/>
                  </a:schemeClr>
                </a:solidFill>
              </a:rPr>
              <a:t>Requisitos formales de la prisión preventiva</a:t>
            </a:r>
          </a:p>
        </p:txBody>
      </p:sp>
      <p:sp>
        <p:nvSpPr>
          <p:cNvPr id="48131" name="2 Marcador de contenido">
            <a:extLst>
              <a:ext uri="{FF2B5EF4-FFF2-40B4-BE49-F238E27FC236}">
                <a16:creationId xmlns:a16="http://schemas.microsoft.com/office/drawing/2014/main" xmlns="" id="{7611D08D-117D-427E-9F55-C89643328B49}"/>
              </a:ext>
            </a:extLst>
          </p:cNvPr>
          <p:cNvSpPr>
            <a:spLocks noGrp="1"/>
          </p:cNvSpPr>
          <p:nvPr>
            <p:ph idx="1"/>
          </p:nvPr>
        </p:nvSpPr>
        <p:spPr/>
        <p:txBody>
          <a:bodyPr/>
          <a:lstStyle/>
          <a:p>
            <a:pPr algn="just" eaLnBrk="1" hangingPunct="1"/>
            <a:r>
              <a:rPr lang="es-ES" altLang="es-CR" sz="3200"/>
              <a:t>1) Resolución de juez que la disponga</a:t>
            </a:r>
          </a:p>
          <a:p>
            <a:pPr algn="just" eaLnBrk="1" hangingPunct="1"/>
            <a:endParaRPr lang="es-ES" altLang="es-CR" sz="3200"/>
          </a:p>
          <a:p>
            <a:pPr algn="just" eaLnBrk="1" hangingPunct="1"/>
            <a:r>
              <a:rPr lang="es-ES" altLang="es-CR" sz="3200"/>
              <a:t>2) Fundamentación</a:t>
            </a:r>
          </a:p>
          <a:p>
            <a:pPr algn="just" eaLnBrk="1" hangingPunct="1"/>
            <a:endParaRPr lang="es-ES" altLang="es-CR" sz="3200"/>
          </a:p>
          <a:p>
            <a:pPr algn="just" eaLnBrk="1" hangingPunct="1"/>
            <a:r>
              <a:rPr lang="es-ES" altLang="es-CR" sz="3200"/>
              <a:t>3) Petición del Ministerio Público (principio acusatorio)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88087A29-966F-49F5-9960-6793081E25E1}"/>
              </a:ext>
            </a:extLst>
          </p:cNvPr>
          <p:cNvSpPr>
            <a:spLocks noGrp="1"/>
          </p:cNvSpPr>
          <p:nvPr>
            <p:ph type="title"/>
          </p:nvPr>
        </p:nvSpPr>
        <p:spPr/>
        <p:txBody>
          <a:bodyPr rtlCol="0">
            <a:normAutofit fontScale="90000"/>
          </a:bodyPr>
          <a:lstStyle/>
          <a:p>
            <a:pPr eaLnBrk="1" fontAlgn="auto" hangingPunct="1">
              <a:spcAft>
                <a:spcPts val="0"/>
              </a:spcAft>
              <a:defRPr/>
            </a:pPr>
            <a:r>
              <a:rPr lang="es-ES_tradnl" dirty="0">
                <a:solidFill>
                  <a:schemeClr val="tx2">
                    <a:satMod val="200000"/>
                  </a:schemeClr>
                </a:solidFill>
              </a:rPr>
              <a:t>Límites al dictado de la prisión preventiva</a:t>
            </a:r>
            <a:r>
              <a:rPr lang="es-ES" dirty="0">
                <a:solidFill>
                  <a:schemeClr val="tx2">
                    <a:satMod val="200000"/>
                  </a:schemeClr>
                </a:solidFill>
              </a:rPr>
              <a:t/>
            </a:r>
            <a:br>
              <a:rPr lang="es-ES" dirty="0">
                <a:solidFill>
                  <a:schemeClr val="tx2">
                    <a:satMod val="200000"/>
                  </a:schemeClr>
                </a:solidFill>
              </a:rPr>
            </a:br>
            <a:endParaRPr lang="es-ES" dirty="0">
              <a:solidFill>
                <a:schemeClr val="tx2">
                  <a:satMod val="200000"/>
                </a:schemeClr>
              </a:solidFill>
            </a:endParaRPr>
          </a:p>
        </p:txBody>
      </p:sp>
      <p:sp>
        <p:nvSpPr>
          <p:cNvPr id="37891" name="2 Marcador de contenido">
            <a:extLst>
              <a:ext uri="{FF2B5EF4-FFF2-40B4-BE49-F238E27FC236}">
                <a16:creationId xmlns:a16="http://schemas.microsoft.com/office/drawing/2014/main" xmlns="" id="{6C14CAAA-4AE8-4DC0-8367-00E01241961E}"/>
              </a:ext>
            </a:extLst>
          </p:cNvPr>
          <p:cNvSpPr>
            <a:spLocks noGrp="1"/>
          </p:cNvSpPr>
          <p:nvPr>
            <p:ph idx="1"/>
          </p:nvPr>
        </p:nvSpPr>
        <p:spPr/>
        <p:txBody>
          <a:bodyPr rtlCol="0">
            <a:normAutofit fontScale="77500" lnSpcReduction="20000"/>
          </a:bodyPr>
          <a:lstStyle/>
          <a:p>
            <a:pPr algn="just" eaLnBrk="1" fontAlgn="auto" hangingPunct="1">
              <a:spcAft>
                <a:spcPts val="0"/>
              </a:spcAft>
              <a:buFont typeface="Arial" charset="0"/>
              <a:buChar char="•"/>
              <a:defRPr/>
            </a:pPr>
            <a:r>
              <a:rPr lang="es-ES_tradnl" sz="4300" dirty="0"/>
              <a:t>A) Presunción de inocencia (contemplado expresamente en la </a:t>
            </a:r>
            <a:r>
              <a:rPr lang="es-ES_tradnl" sz="4300" dirty="0" err="1"/>
              <a:t>Conv</a:t>
            </a:r>
            <a:r>
              <a:rPr lang="es-ES_tradnl" sz="4300" dirty="0"/>
              <a:t>. ADH)</a:t>
            </a:r>
          </a:p>
          <a:p>
            <a:pPr marL="0" indent="0" algn="just" eaLnBrk="1" fontAlgn="auto" hangingPunct="1">
              <a:spcAft>
                <a:spcPts val="0"/>
              </a:spcAft>
              <a:buFont typeface="Arial" panose="020B0604020202020204" pitchFamily="34" charset="0"/>
              <a:buNone/>
              <a:defRPr/>
            </a:pPr>
            <a:endParaRPr lang="es-ES_tradnl" sz="4300" dirty="0"/>
          </a:p>
          <a:p>
            <a:pPr algn="just" eaLnBrk="1" fontAlgn="auto" hangingPunct="1">
              <a:spcAft>
                <a:spcPts val="0"/>
              </a:spcAft>
              <a:buFont typeface="Arial" charset="0"/>
              <a:buChar char="•"/>
              <a:defRPr/>
            </a:pPr>
            <a:r>
              <a:rPr lang="es-ES_tradnl" sz="4300" dirty="0"/>
              <a:t>B) Principio de proporcionalidad (no contemplado expresamente en la </a:t>
            </a:r>
            <a:r>
              <a:rPr lang="es-ES_tradnl" sz="4300" dirty="0" err="1"/>
              <a:t>Conv</a:t>
            </a:r>
            <a:r>
              <a:rPr lang="es-ES_tradnl" sz="4300" dirty="0"/>
              <a:t>. ADH. Expresión: Plazo razonable)</a:t>
            </a:r>
            <a:endParaRPr lang="es-MX" sz="43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Título">
            <a:extLst>
              <a:ext uri="{FF2B5EF4-FFF2-40B4-BE49-F238E27FC236}">
                <a16:creationId xmlns:a16="http://schemas.microsoft.com/office/drawing/2014/main" xmlns="" id="{E4EEB7BF-09B1-4AED-A05C-316E0AAED85E}"/>
              </a:ext>
            </a:extLst>
          </p:cNvPr>
          <p:cNvSpPr>
            <a:spLocks noGrp="1"/>
          </p:cNvSpPr>
          <p:nvPr>
            <p:ph type="title"/>
          </p:nvPr>
        </p:nvSpPr>
        <p:spPr/>
        <p:txBody>
          <a:bodyPr/>
          <a:lstStyle/>
          <a:p>
            <a:pPr eaLnBrk="1" hangingPunct="1"/>
            <a:r>
              <a:rPr lang="es-ES" altLang="es-CR"/>
              <a:t>Prohibición del anticipo de pena</a:t>
            </a:r>
          </a:p>
        </p:txBody>
      </p:sp>
      <p:sp>
        <p:nvSpPr>
          <p:cNvPr id="50179" name="2 Marcador de contenido">
            <a:extLst>
              <a:ext uri="{FF2B5EF4-FFF2-40B4-BE49-F238E27FC236}">
                <a16:creationId xmlns:a16="http://schemas.microsoft.com/office/drawing/2014/main" xmlns="" id="{AC0AAF81-3897-46AD-9C65-EDE33A359A7E}"/>
              </a:ext>
            </a:extLst>
          </p:cNvPr>
          <p:cNvSpPr>
            <a:spLocks noGrp="1"/>
          </p:cNvSpPr>
          <p:nvPr>
            <p:ph idx="1"/>
          </p:nvPr>
        </p:nvSpPr>
        <p:spPr>
          <a:xfrm>
            <a:off x="684213" y="2420938"/>
            <a:ext cx="6886575" cy="3598862"/>
          </a:xfrm>
        </p:spPr>
        <p:txBody>
          <a:bodyPr/>
          <a:lstStyle/>
          <a:p>
            <a:pPr algn="just" eaLnBrk="1" hangingPunct="1"/>
            <a:r>
              <a:rPr lang="es-ES" altLang="es-CR" sz="3600"/>
              <a:t>La prisión preventiva no puede ser una pena anticipada (caso Acosta Calderón y Chaparro Álvarez)</a:t>
            </a:r>
          </a:p>
          <a:p>
            <a:pPr eaLnBrk="1" hangingPunct="1"/>
            <a:endParaRPr lang="es-ES" altLang="es-C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Título">
            <a:extLst>
              <a:ext uri="{FF2B5EF4-FFF2-40B4-BE49-F238E27FC236}">
                <a16:creationId xmlns:a16="http://schemas.microsoft.com/office/drawing/2014/main" xmlns="" id="{9B769156-8F80-4C44-B028-DB8379DCED09}"/>
              </a:ext>
            </a:extLst>
          </p:cNvPr>
          <p:cNvSpPr>
            <a:spLocks noGrp="1"/>
          </p:cNvSpPr>
          <p:nvPr>
            <p:ph type="title"/>
          </p:nvPr>
        </p:nvSpPr>
        <p:spPr/>
        <p:txBody>
          <a:bodyPr/>
          <a:lstStyle/>
          <a:p>
            <a:pPr eaLnBrk="1" hangingPunct="1"/>
            <a:r>
              <a:rPr lang="es-ES" altLang="es-CR"/>
              <a:t>Prohibición de fines de prevención de delitos</a:t>
            </a:r>
          </a:p>
        </p:txBody>
      </p:sp>
      <p:sp>
        <p:nvSpPr>
          <p:cNvPr id="52227" name="2 Marcador de contenido">
            <a:extLst>
              <a:ext uri="{FF2B5EF4-FFF2-40B4-BE49-F238E27FC236}">
                <a16:creationId xmlns:a16="http://schemas.microsoft.com/office/drawing/2014/main" xmlns="" id="{2E2D180D-4B10-4AC2-8907-2278178B5F17}"/>
              </a:ext>
            </a:extLst>
          </p:cNvPr>
          <p:cNvSpPr>
            <a:spLocks noGrp="1"/>
          </p:cNvSpPr>
          <p:nvPr>
            <p:ph idx="1"/>
          </p:nvPr>
        </p:nvSpPr>
        <p:spPr/>
        <p:txBody>
          <a:bodyPr/>
          <a:lstStyle/>
          <a:p>
            <a:pPr algn="just" eaLnBrk="1" hangingPunct="1"/>
            <a:r>
              <a:rPr lang="es-ES" altLang="es-CR" sz="2800" b="1"/>
              <a:t>La prisión preventiva no puede basarse en fines preventivo generales o preventivo-especiales</a:t>
            </a:r>
            <a:r>
              <a:rPr lang="es-ES" altLang="es-CR" sz="2800"/>
              <a:t> (Caso Chaparro Álvarez).</a:t>
            </a:r>
          </a:p>
          <a:p>
            <a:pPr algn="just" eaLnBrk="1" hangingPunct="1"/>
            <a:r>
              <a:rPr lang="es-ES" altLang="es-CR" sz="2800" b="1"/>
              <a:t>La Prisión preventiva es una medida cautelar y no punitiva </a:t>
            </a:r>
            <a:r>
              <a:rPr lang="es-ES" altLang="es-CR" sz="2800"/>
              <a:t>(casos Suárez Rosero, Acosta Calderón, López Álvarez, García Asto, Chaparro Álvarez y Bayarri)</a:t>
            </a:r>
          </a:p>
          <a:p>
            <a:pPr eaLnBrk="1" hangingPunct="1"/>
            <a:endParaRPr lang="es-ES" altLang="es-C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Título">
            <a:extLst>
              <a:ext uri="{FF2B5EF4-FFF2-40B4-BE49-F238E27FC236}">
                <a16:creationId xmlns:a16="http://schemas.microsoft.com/office/drawing/2014/main" xmlns="" id="{D55BDD26-D045-407E-97DF-46F90402CD66}"/>
              </a:ext>
            </a:extLst>
          </p:cNvPr>
          <p:cNvSpPr>
            <a:spLocks noGrp="1"/>
          </p:cNvSpPr>
          <p:nvPr>
            <p:ph type="title"/>
          </p:nvPr>
        </p:nvSpPr>
        <p:spPr/>
        <p:txBody>
          <a:bodyPr/>
          <a:lstStyle/>
          <a:p>
            <a:pPr eaLnBrk="1" hangingPunct="1"/>
            <a:r>
              <a:rPr lang="es-ES" altLang="es-CR"/>
              <a:t>Función procesal</a:t>
            </a:r>
          </a:p>
        </p:txBody>
      </p:sp>
      <p:sp>
        <p:nvSpPr>
          <p:cNvPr id="19459" name="2 Marcador de contenido">
            <a:extLst>
              <a:ext uri="{FF2B5EF4-FFF2-40B4-BE49-F238E27FC236}">
                <a16:creationId xmlns:a16="http://schemas.microsoft.com/office/drawing/2014/main" xmlns="" id="{6CC135C0-FC6A-4E7F-9BCE-B1887F5FFD1F}"/>
              </a:ext>
            </a:extLst>
          </p:cNvPr>
          <p:cNvSpPr>
            <a:spLocks noGrp="1"/>
          </p:cNvSpPr>
          <p:nvPr>
            <p:ph idx="1"/>
          </p:nvPr>
        </p:nvSpPr>
        <p:spPr/>
        <p:txBody>
          <a:bodyPr rtlCol="0">
            <a:normAutofit lnSpcReduction="10000"/>
          </a:bodyPr>
          <a:lstStyle/>
          <a:p>
            <a:pPr algn="just" eaLnBrk="1" fontAlgn="auto" hangingPunct="1">
              <a:spcAft>
                <a:spcPts val="0"/>
              </a:spcAft>
              <a:defRPr/>
            </a:pPr>
            <a:r>
              <a:rPr lang="es-ES" altLang="es-CR" sz="2800" b="1" dirty="0"/>
              <a:t>Solo son admisibles fines de carácter procesal, lo que lleva a que solo sean autorizadas las causales de peligro concreto de fuga y de obstaculización </a:t>
            </a:r>
          </a:p>
          <a:p>
            <a:pPr algn="just" eaLnBrk="1" fontAlgn="auto" hangingPunct="1">
              <a:spcAft>
                <a:spcPts val="0"/>
              </a:spcAft>
              <a:defRPr/>
            </a:pPr>
            <a:r>
              <a:rPr lang="es-ES" altLang="es-CR" sz="2800" dirty="0"/>
              <a:t>(Casos Suárez Rosero, Tibi, </a:t>
            </a:r>
            <a:r>
              <a:rPr lang="es-ES" altLang="es-CR" sz="2800" dirty="0" err="1"/>
              <a:t>Palamara</a:t>
            </a:r>
            <a:r>
              <a:rPr lang="es-ES" altLang="es-CR" sz="2800" dirty="0"/>
              <a:t> Iribarne, Acosta Calderón, López Álvarez, </a:t>
            </a:r>
            <a:r>
              <a:rPr lang="es-ES" altLang="es-CR" sz="2800" dirty="0" err="1"/>
              <a:t>Servellón</a:t>
            </a:r>
            <a:r>
              <a:rPr lang="es-ES" altLang="es-CR" sz="2800" dirty="0"/>
              <a:t> García, Chaparro  Álvarez, </a:t>
            </a:r>
            <a:r>
              <a:rPr lang="es-ES" altLang="es-CR" sz="2800" dirty="0" err="1"/>
              <a:t>Yvon</a:t>
            </a:r>
            <a:r>
              <a:rPr lang="es-ES" altLang="es-CR" sz="2800" dirty="0"/>
              <a:t> </a:t>
            </a:r>
            <a:r>
              <a:rPr lang="es-ES" altLang="es-CR" sz="2800" dirty="0" err="1"/>
              <a:t>Neptune</a:t>
            </a:r>
            <a:r>
              <a:rPr lang="es-ES" altLang="es-CR" sz="2800" dirty="0"/>
              <a:t> y </a:t>
            </a:r>
            <a:r>
              <a:rPr lang="es-ES" altLang="es-CR" sz="2800" dirty="0" err="1"/>
              <a:t>Bayarri</a:t>
            </a:r>
            <a:r>
              <a:rPr lang="es-ES" altLang="es-CR" sz="2800" dirty="0"/>
              <a:t>, </a:t>
            </a:r>
            <a:r>
              <a:rPr lang="es-ES" altLang="es-CR" sz="2800" dirty="0" err="1"/>
              <a:t>Norín</a:t>
            </a:r>
            <a:r>
              <a:rPr lang="es-ES" altLang="es-CR" sz="2800" dirty="0"/>
              <a:t> </a:t>
            </a:r>
            <a:r>
              <a:rPr lang="es-ES" altLang="es-CR" sz="2800" dirty="0" err="1"/>
              <a:t>Catrimán</a:t>
            </a:r>
            <a:r>
              <a:rPr lang="es-ES" altLang="es-CR" sz="2800"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Título">
            <a:extLst>
              <a:ext uri="{FF2B5EF4-FFF2-40B4-BE49-F238E27FC236}">
                <a16:creationId xmlns:a16="http://schemas.microsoft.com/office/drawing/2014/main" xmlns="" id="{F50F3E68-7356-454A-85D1-72887FD89F0B}"/>
              </a:ext>
            </a:extLst>
          </p:cNvPr>
          <p:cNvSpPr>
            <a:spLocks noGrp="1"/>
          </p:cNvSpPr>
          <p:nvPr>
            <p:ph type="title"/>
          </p:nvPr>
        </p:nvSpPr>
        <p:spPr/>
        <p:txBody>
          <a:bodyPr/>
          <a:lstStyle/>
          <a:p>
            <a:pPr eaLnBrk="1" hangingPunct="1"/>
            <a:r>
              <a:rPr lang="es-ES" altLang="es-CR"/>
              <a:t>Peligro concreto de fuga o de obstaculización</a:t>
            </a:r>
          </a:p>
        </p:txBody>
      </p:sp>
      <p:sp>
        <p:nvSpPr>
          <p:cNvPr id="56323" name="2 Marcador de contenido">
            <a:extLst>
              <a:ext uri="{FF2B5EF4-FFF2-40B4-BE49-F238E27FC236}">
                <a16:creationId xmlns:a16="http://schemas.microsoft.com/office/drawing/2014/main" xmlns="" id="{1EAB9F8C-93D7-4FA5-9E1D-AB01E8E2D625}"/>
              </a:ext>
            </a:extLst>
          </p:cNvPr>
          <p:cNvSpPr>
            <a:spLocks noGrp="1"/>
          </p:cNvSpPr>
          <p:nvPr>
            <p:ph idx="1"/>
          </p:nvPr>
        </p:nvSpPr>
        <p:spPr/>
        <p:txBody>
          <a:bodyPr/>
          <a:lstStyle/>
          <a:p>
            <a:pPr algn="just" eaLnBrk="1" hangingPunct="1"/>
            <a:r>
              <a:rPr lang="es-ES" altLang="es-CR" sz="3200" b="1"/>
              <a:t>No basta una presunción abstracta de fuga o de obstalización,  sino se requiere un peligro concreto, lo que exige la debida fundamentación</a:t>
            </a:r>
            <a:r>
              <a:rPr lang="es-ES" altLang="es-CR" sz="3200"/>
              <a:t> (casos Chaparro Álvarez y Bayarri).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4A669391-CE90-494D-B91A-CF1A2EF450E9}"/>
              </a:ext>
            </a:extLst>
          </p:cNvPr>
          <p:cNvSpPr>
            <a:spLocks noGrp="1"/>
          </p:cNvSpPr>
          <p:nvPr>
            <p:ph type="title"/>
          </p:nvPr>
        </p:nvSpPr>
        <p:spPr>
          <a:xfrm>
            <a:off x="428625" y="285750"/>
            <a:ext cx="8229600" cy="1143000"/>
          </a:xfrm>
        </p:spPr>
        <p:txBody>
          <a:bodyPr rtlCol="0">
            <a:normAutofit/>
          </a:bodyPr>
          <a:lstStyle/>
          <a:p>
            <a:pPr eaLnBrk="1" fontAlgn="auto" hangingPunct="1">
              <a:spcAft>
                <a:spcPts val="0"/>
              </a:spcAft>
              <a:defRPr/>
            </a:pPr>
            <a:r>
              <a:rPr lang="es-ES" dirty="0">
                <a:solidFill>
                  <a:schemeClr val="tx2">
                    <a:satMod val="200000"/>
                  </a:schemeClr>
                </a:solidFill>
              </a:rPr>
              <a:t>Prohibición de la prevención general y especial (Informe Comisión 35-07)</a:t>
            </a:r>
          </a:p>
        </p:txBody>
      </p:sp>
      <p:sp>
        <p:nvSpPr>
          <p:cNvPr id="58371" name="2 Marcador de contenido">
            <a:extLst>
              <a:ext uri="{FF2B5EF4-FFF2-40B4-BE49-F238E27FC236}">
                <a16:creationId xmlns:a16="http://schemas.microsoft.com/office/drawing/2014/main" xmlns="" id="{459A0CA0-4021-451C-8AD0-EFAB7BA1CFFA}"/>
              </a:ext>
            </a:extLst>
          </p:cNvPr>
          <p:cNvSpPr>
            <a:spLocks noGrp="1"/>
          </p:cNvSpPr>
          <p:nvPr>
            <p:ph idx="1"/>
          </p:nvPr>
        </p:nvSpPr>
        <p:spPr/>
        <p:txBody>
          <a:bodyPr/>
          <a:lstStyle/>
          <a:p>
            <a:pPr algn="just" eaLnBrk="1" hangingPunct="1"/>
            <a:r>
              <a:rPr lang="es-ES" altLang="es-CR" sz="3200"/>
              <a:t>1) Es prohibido el peligro de reiteración delictiva.</a:t>
            </a:r>
          </a:p>
          <a:p>
            <a:pPr algn="just" eaLnBrk="1" hangingPunct="1"/>
            <a:endParaRPr lang="es-ES" altLang="es-CR" sz="3200"/>
          </a:p>
          <a:p>
            <a:pPr algn="just" eaLnBrk="1" hangingPunct="1"/>
            <a:r>
              <a:rPr lang="es-ES" altLang="es-CR" sz="3200"/>
              <a:t>2) Se prohíbe la alarma social.</a:t>
            </a:r>
          </a:p>
          <a:p>
            <a:pPr algn="just" eaLnBrk="1" hangingPunct="1"/>
            <a:endParaRPr lang="es-ES" altLang="es-CR" sz="3200"/>
          </a:p>
          <a:p>
            <a:pPr algn="just" eaLnBrk="1" hangingPunct="1"/>
            <a:r>
              <a:rPr lang="es-ES" altLang="es-CR" sz="3200"/>
              <a:t>3) Se prohíben las prohibiciones excarcelatorias.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Título">
            <a:extLst>
              <a:ext uri="{FF2B5EF4-FFF2-40B4-BE49-F238E27FC236}">
                <a16:creationId xmlns:a16="http://schemas.microsoft.com/office/drawing/2014/main" xmlns="" id="{42EB866E-772C-4131-868D-1FDE423E0C32}"/>
              </a:ext>
            </a:extLst>
          </p:cNvPr>
          <p:cNvSpPr>
            <a:spLocks noGrp="1"/>
          </p:cNvSpPr>
          <p:nvPr>
            <p:ph type="title"/>
          </p:nvPr>
        </p:nvSpPr>
        <p:spPr/>
        <p:txBody>
          <a:bodyPr/>
          <a:lstStyle/>
          <a:p>
            <a:pPr eaLnBrk="1" hangingPunct="1"/>
            <a:r>
              <a:rPr lang="es-ES" altLang="es-CR"/>
              <a:t>Peligro de reiteración y alarma social en la Corte IDH</a:t>
            </a:r>
          </a:p>
        </p:txBody>
      </p:sp>
      <p:sp>
        <p:nvSpPr>
          <p:cNvPr id="59395" name="2 Marcador de contenido">
            <a:extLst>
              <a:ext uri="{FF2B5EF4-FFF2-40B4-BE49-F238E27FC236}">
                <a16:creationId xmlns:a16="http://schemas.microsoft.com/office/drawing/2014/main" xmlns="" id="{620067F8-ABDB-4E2E-95FB-42E5D7B925B1}"/>
              </a:ext>
            </a:extLst>
          </p:cNvPr>
          <p:cNvSpPr>
            <a:spLocks noGrp="1"/>
          </p:cNvSpPr>
          <p:nvPr>
            <p:ph idx="1"/>
          </p:nvPr>
        </p:nvSpPr>
        <p:spPr/>
        <p:txBody>
          <a:bodyPr/>
          <a:lstStyle/>
          <a:p>
            <a:pPr algn="just" eaLnBrk="1" hangingPunct="1"/>
            <a:r>
              <a:rPr lang="es-ES" altLang="es-CR"/>
              <a:t>Casos López Álvarez y Bayarri se dijo que </a:t>
            </a:r>
            <a:r>
              <a:rPr lang="es-ES" altLang="es-CR" b="1"/>
              <a:t>las características del supuesto autor y la gravedad del  delito no son suficiente justificación para la prisión preventiva</a:t>
            </a:r>
            <a:r>
              <a:rPr lang="es-ES" altLang="es-CR"/>
              <a:t>.</a:t>
            </a:r>
          </a:p>
          <a:p>
            <a:pPr algn="just" eaLnBrk="1" hangingPunct="1"/>
            <a:r>
              <a:rPr lang="es-ES" altLang="es-CR"/>
              <a:t>Caso García Asto desautorizó que se fundamentara sólo en la gravedad del hecho y la pena.</a:t>
            </a:r>
          </a:p>
          <a:p>
            <a:pPr eaLnBrk="1" hangingPunct="1"/>
            <a:r>
              <a:rPr lang="es-ES" altLang="es-CR"/>
              <a:t>Caso López Álvarez y Palamaca Iribarte en contra de los delitos no excarcelables.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Título">
            <a:extLst>
              <a:ext uri="{FF2B5EF4-FFF2-40B4-BE49-F238E27FC236}">
                <a16:creationId xmlns:a16="http://schemas.microsoft.com/office/drawing/2014/main" xmlns="" id="{7C1ECB6A-8DDB-4C7A-9A8A-09FEA5B9389C}"/>
              </a:ext>
            </a:extLst>
          </p:cNvPr>
          <p:cNvSpPr>
            <a:spLocks noGrp="1"/>
          </p:cNvSpPr>
          <p:nvPr>
            <p:ph type="title"/>
          </p:nvPr>
        </p:nvSpPr>
        <p:spPr/>
        <p:txBody>
          <a:bodyPr/>
          <a:lstStyle/>
          <a:p>
            <a:pPr eaLnBrk="1" hangingPunct="1"/>
            <a:r>
              <a:rPr lang="es-ES" altLang="es-CR"/>
              <a:t>Tolerancia cero</a:t>
            </a:r>
          </a:p>
        </p:txBody>
      </p:sp>
      <p:sp>
        <p:nvSpPr>
          <p:cNvPr id="61443" name="2 Marcador de contenido">
            <a:extLst>
              <a:ext uri="{FF2B5EF4-FFF2-40B4-BE49-F238E27FC236}">
                <a16:creationId xmlns:a16="http://schemas.microsoft.com/office/drawing/2014/main" xmlns="" id="{52CE2020-9151-4FCE-8025-FA1430F45183}"/>
              </a:ext>
            </a:extLst>
          </p:cNvPr>
          <p:cNvSpPr>
            <a:spLocks noGrp="1"/>
          </p:cNvSpPr>
          <p:nvPr>
            <p:ph idx="1"/>
          </p:nvPr>
        </p:nvSpPr>
        <p:spPr/>
        <p:txBody>
          <a:bodyPr/>
          <a:lstStyle/>
          <a:p>
            <a:pPr algn="just" eaLnBrk="1" hangingPunct="1"/>
            <a:r>
              <a:rPr lang="es-ES" altLang="es-CR" sz="4000"/>
              <a:t>En contra de las detenciones masivas, sin ningún fundamento, con base en la apariencia (Caso Servellón García).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a:extLst>
              <a:ext uri="{FF2B5EF4-FFF2-40B4-BE49-F238E27FC236}">
                <a16:creationId xmlns:a16="http://schemas.microsoft.com/office/drawing/2014/main" xmlns="" id="{0B83E0B3-EC33-4085-8561-4AD846B95902}"/>
              </a:ext>
            </a:extLst>
          </p:cNvPr>
          <p:cNvSpPr>
            <a:spLocks noGrp="1"/>
          </p:cNvSpPr>
          <p:nvPr>
            <p:ph type="title"/>
          </p:nvPr>
        </p:nvSpPr>
        <p:spPr/>
        <p:txBody>
          <a:bodyPr/>
          <a:lstStyle/>
          <a:p>
            <a:pPr eaLnBrk="1" hangingPunct="1"/>
            <a:r>
              <a:rPr lang="es-ES" altLang="es-CR"/>
              <a:t>Problema de la prisión preventiva en Latinoamérica</a:t>
            </a:r>
          </a:p>
        </p:txBody>
      </p:sp>
      <p:sp>
        <p:nvSpPr>
          <p:cNvPr id="23555" name="2 Marcador de contenido">
            <a:extLst>
              <a:ext uri="{FF2B5EF4-FFF2-40B4-BE49-F238E27FC236}">
                <a16:creationId xmlns:a16="http://schemas.microsoft.com/office/drawing/2014/main" xmlns="" id="{EA7CF179-AA23-4383-BDB6-34C961F8A191}"/>
              </a:ext>
            </a:extLst>
          </p:cNvPr>
          <p:cNvSpPr>
            <a:spLocks noGrp="1"/>
          </p:cNvSpPr>
          <p:nvPr>
            <p:ph idx="1"/>
          </p:nvPr>
        </p:nvSpPr>
        <p:spPr/>
        <p:txBody>
          <a:bodyPr/>
          <a:lstStyle/>
          <a:p>
            <a:pPr algn="just" eaLnBrk="1" hangingPunct="1"/>
            <a:r>
              <a:rPr lang="es-ES" altLang="es-CR" sz="2800"/>
              <a:t>El grave problema de la prisión preventiva en Latinoamérica se reveló a través de la investigación del ILANUD en 1981.</a:t>
            </a:r>
          </a:p>
          <a:p>
            <a:pPr algn="just" eaLnBrk="1" hangingPunct="1"/>
            <a:r>
              <a:rPr lang="es-ES" altLang="es-CR" sz="2800"/>
              <a:t>A) Altos porcentajes de presos sin condena (65% en Latinoamérica)-</a:t>
            </a:r>
          </a:p>
          <a:p>
            <a:pPr algn="just" eaLnBrk="1" hangingPunct="1"/>
            <a:r>
              <a:rPr lang="es-ES" altLang="es-CR" sz="2800"/>
              <a:t>B) Problema de la regulación legal.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Título">
            <a:extLst>
              <a:ext uri="{FF2B5EF4-FFF2-40B4-BE49-F238E27FC236}">
                <a16:creationId xmlns:a16="http://schemas.microsoft.com/office/drawing/2014/main" xmlns="" id="{C27FA0E6-4B39-4C68-BD68-C367E7D8C534}"/>
              </a:ext>
            </a:extLst>
          </p:cNvPr>
          <p:cNvSpPr>
            <a:spLocks noGrp="1"/>
          </p:cNvSpPr>
          <p:nvPr>
            <p:ph type="title"/>
          </p:nvPr>
        </p:nvSpPr>
        <p:spPr/>
        <p:txBody>
          <a:bodyPr/>
          <a:lstStyle/>
          <a:p>
            <a:pPr eaLnBrk="1" hangingPunct="1"/>
            <a:r>
              <a:rPr lang="es-ES" altLang="es-CR"/>
              <a:t>Separación entre procesados y condenados</a:t>
            </a:r>
          </a:p>
        </p:txBody>
      </p:sp>
      <p:sp>
        <p:nvSpPr>
          <p:cNvPr id="63491" name="2 Marcador de contenido">
            <a:extLst>
              <a:ext uri="{FF2B5EF4-FFF2-40B4-BE49-F238E27FC236}">
                <a16:creationId xmlns:a16="http://schemas.microsoft.com/office/drawing/2014/main" xmlns="" id="{8D5C86AA-23DB-4B27-939D-5E55208C9F8C}"/>
              </a:ext>
            </a:extLst>
          </p:cNvPr>
          <p:cNvSpPr>
            <a:spLocks noGrp="1"/>
          </p:cNvSpPr>
          <p:nvPr>
            <p:ph idx="1"/>
          </p:nvPr>
        </p:nvSpPr>
        <p:spPr/>
        <p:txBody>
          <a:bodyPr/>
          <a:lstStyle/>
          <a:p>
            <a:pPr eaLnBrk="1" hangingPunct="1"/>
            <a:r>
              <a:rPr lang="es-ES" altLang="es-CR" sz="3600"/>
              <a:t>Caso Yvon Neptune:  estableció el trato diferente con base en la presunción de inocencia.</a:t>
            </a:r>
          </a:p>
          <a:p>
            <a:pPr eaLnBrk="1" hangingPunct="1"/>
            <a:r>
              <a:rPr lang="es-ES" altLang="es-CR" sz="3600"/>
              <a:t>(Tibi y Centro de Reeducación del Menor).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xmlns="" id="{3BBEC82E-556B-460C-8DE3-24D07A3CFDC0}"/>
              </a:ext>
            </a:extLst>
          </p:cNvPr>
          <p:cNvSpPr>
            <a:spLocks noGrp="1"/>
          </p:cNvSpPr>
          <p:nvPr>
            <p:ph type="title"/>
          </p:nvPr>
        </p:nvSpPr>
        <p:spPr/>
        <p:txBody>
          <a:bodyPr rtlCol="0">
            <a:normAutofit/>
          </a:bodyPr>
          <a:lstStyle/>
          <a:p>
            <a:pPr eaLnBrk="1" fontAlgn="auto" hangingPunct="1">
              <a:spcAft>
                <a:spcPts val="0"/>
              </a:spcAft>
              <a:defRPr/>
            </a:pPr>
            <a:r>
              <a:rPr lang="es-ES" dirty="0">
                <a:solidFill>
                  <a:schemeClr val="tx2">
                    <a:satMod val="200000"/>
                  </a:schemeClr>
                </a:solidFill>
              </a:rPr>
              <a:t>Corte IDH: Proporcionalidad y presunción de inocencia</a:t>
            </a:r>
          </a:p>
        </p:txBody>
      </p:sp>
      <p:sp>
        <p:nvSpPr>
          <p:cNvPr id="65539" name="2 Marcador de contenido">
            <a:extLst>
              <a:ext uri="{FF2B5EF4-FFF2-40B4-BE49-F238E27FC236}">
                <a16:creationId xmlns:a16="http://schemas.microsoft.com/office/drawing/2014/main" xmlns="" id="{97CC47B9-D0B7-41E5-AB77-EB3827974F91}"/>
              </a:ext>
            </a:extLst>
          </p:cNvPr>
          <p:cNvSpPr>
            <a:spLocks noGrp="1"/>
          </p:cNvSpPr>
          <p:nvPr>
            <p:ph idx="1"/>
          </p:nvPr>
        </p:nvSpPr>
        <p:spPr/>
        <p:txBody>
          <a:bodyPr/>
          <a:lstStyle/>
          <a:p>
            <a:pPr algn="just" eaLnBrk="1" hangingPunct="1"/>
            <a:r>
              <a:rPr lang="es-ES" altLang="es-CR" sz="3200"/>
              <a:t>La prisión preventiva está limitada por los principios de legalidad, presunción de inocencia, necesidad y proporcionalidad. </a:t>
            </a:r>
          </a:p>
          <a:p>
            <a:pPr algn="just" eaLnBrk="1" hangingPunct="1"/>
            <a:r>
              <a:rPr lang="es-ES" altLang="es-CR" sz="3200"/>
              <a:t>Casos: Acosta Calderón, Tibi, Instituto de Reeducación del Menor, García Asto y López Álvarez.</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Título">
            <a:extLst>
              <a:ext uri="{FF2B5EF4-FFF2-40B4-BE49-F238E27FC236}">
                <a16:creationId xmlns:a16="http://schemas.microsoft.com/office/drawing/2014/main" xmlns="" id="{4DA84007-4CCA-4E58-BACF-BC43A922BE8C}"/>
              </a:ext>
            </a:extLst>
          </p:cNvPr>
          <p:cNvSpPr>
            <a:spLocks noGrp="1"/>
          </p:cNvSpPr>
          <p:nvPr>
            <p:ph type="title"/>
          </p:nvPr>
        </p:nvSpPr>
        <p:spPr/>
        <p:txBody>
          <a:bodyPr/>
          <a:lstStyle/>
          <a:p>
            <a:pPr eaLnBrk="1" hangingPunct="1"/>
            <a:r>
              <a:rPr lang="es-CR" altLang="es-CR"/>
              <a:t>Bundesverfassungsgericht</a:t>
            </a:r>
          </a:p>
        </p:txBody>
      </p:sp>
      <p:sp>
        <p:nvSpPr>
          <p:cNvPr id="66563" name="2 Marcador de contenido">
            <a:extLst>
              <a:ext uri="{FF2B5EF4-FFF2-40B4-BE49-F238E27FC236}">
                <a16:creationId xmlns:a16="http://schemas.microsoft.com/office/drawing/2014/main" xmlns="" id="{FA81900B-B3F8-43AF-90BF-2EE6C482D17E}"/>
              </a:ext>
            </a:extLst>
          </p:cNvPr>
          <p:cNvSpPr>
            <a:spLocks noGrp="1"/>
          </p:cNvSpPr>
          <p:nvPr>
            <p:ph idx="1"/>
          </p:nvPr>
        </p:nvSpPr>
        <p:spPr/>
        <p:txBody>
          <a:bodyPr/>
          <a:lstStyle/>
          <a:p>
            <a:pPr eaLnBrk="1" hangingPunct="1"/>
            <a:r>
              <a:rPr lang="es-CR" altLang="es-CR" sz="2800"/>
              <a:t>Principio de proporcionalidad tiene una base constitucional:</a:t>
            </a:r>
          </a:p>
          <a:p>
            <a:pPr eaLnBrk="1" hangingPunct="1"/>
            <a:r>
              <a:rPr lang="es-CR" altLang="es-CR" sz="2800"/>
              <a:t>A) Idoneidad,</a:t>
            </a:r>
          </a:p>
          <a:p>
            <a:pPr eaLnBrk="1" hangingPunct="1"/>
            <a:r>
              <a:rPr lang="es-CR" altLang="es-CR" sz="2800"/>
              <a:t>B) Necesidad.</a:t>
            </a:r>
          </a:p>
          <a:p>
            <a:pPr eaLnBrk="1" hangingPunct="1"/>
            <a:r>
              <a:rPr lang="es-CR" altLang="es-CR" sz="2800"/>
              <a:t>C) Proporcionalidad en sentido estricto. </a:t>
            </a:r>
          </a:p>
          <a:p>
            <a:pPr eaLnBrk="1" hangingPunct="1"/>
            <a:r>
              <a:rPr lang="es-CR" altLang="es-CR" sz="2800"/>
              <a:t>(Corte IDH: caso Norín Catrimán y el caso Argüelles y otros). </a:t>
            </a:r>
          </a:p>
          <a:p>
            <a:pPr eaLnBrk="1" hangingPunct="1"/>
            <a:endParaRPr lang="es-CR" altLang="es-CR" sz="32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Título">
            <a:extLst>
              <a:ext uri="{FF2B5EF4-FFF2-40B4-BE49-F238E27FC236}">
                <a16:creationId xmlns:a16="http://schemas.microsoft.com/office/drawing/2014/main" xmlns="" id="{C779E435-AE9E-4B40-BBF3-7082E78DD173}"/>
              </a:ext>
            </a:extLst>
          </p:cNvPr>
          <p:cNvSpPr>
            <a:spLocks noGrp="1"/>
          </p:cNvSpPr>
          <p:nvPr>
            <p:ph type="title"/>
          </p:nvPr>
        </p:nvSpPr>
        <p:spPr/>
        <p:txBody>
          <a:bodyPr/>
          <a:lstStyle/>
          <a:p>
            <a:pPr eaLnBrk="1" hangingPunct="1"/>
            <a:r>
              <a:rPr lang="es-CR" altLang="es-CR"/>
              <a:t>Proporcionalidad</a:t>
            </a:r>
          </a:p>
        </p:txBody>
      </p:sp>
      <p:sp>
        <p:nvSpPr>
          <p:cNvPr id="67587" name="2 Marcador de contenido">
            <a:extLst>
              <a:ext uri="{FF2B5EF4-FFF2-40B4-BE49-F238E27FC236}">
                <a16:creationId xmlns:a16="http://schemas.microsoft.com/office/drawing/2014/main" xmlns="" id="{A3C69F97-D39C-49C5-93F8-E2DF708A0B49}"/>
              </a:ext>
            </a:extLst>
          </p:cNvPr>
          <p:cNvSpPr>
            <a:spLocks noGrp="1"/>
          </p:cNvSpPr>
          <p:nvPr>
            <p:ph idx="1"/>
          </p:nvPr>
        </p:nvSpPr>
        <p:spPr/>
        <p:txBody>
          <a:bodyPr/>
          <a:lstStyle/>
          <a:p>
            <a:pPr algn="just" eaLnBrk="1" hangingPunct="1"/>
            <a:r>
              <a:rPr lang="es-CR" altLang="es-CR" sz="2600"/>
              <a:t>1) Básico en el principio de Estado de Derecho material, contrapuesto al de Estado de Derecho formal.</a:t>
            </a:r>
          </a:p>
          <a:p>
            <a:pPr algn="just" eaLnBrk="1" hangingPunct="1"/>
            <a:r>
              <a:rPr lang="es-CR" altLang="es-CR" sz="2600"/>
              <a:t>2) Se basa en un principio de justicia material.</a:t>
            </a:r>
          </a:p>
          <a:p>
            <a:pPr algn="just" eaLnBrk="1" hangingPunct="1"/>
            <a:r>
              <a:rPr lang="es-CR" altLang="es-CR" sz="2600"/>
              <a:t>3) Permite la no aplicación de la ley a un caso concreto, cuando no pueda exigirse al que sufre la injerencia estatal, que tolere dicha intervención, por injusto.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ítulo 1">
            <a:extLst>
              <a:ext uri="{FF2B5EF4-FFF2-40B4-BE49-F238E27FC236}">
                <a16:creationId xmlns:a16="http://schemas.microsoft.com/office/drawing/2014/main" xmlns="" id="{1F4C1EB5-8CEE-4EDD-BF12-865D6CD8E8DC}"/>
              </a:ext>
            </a:extLst>
          </p:cNvPr>
          <p:cNvSpPr>
            <a:spLocks noGrp="1"/>
          </p:cNvSpPr>
          <p:nvPr>
            <p:ph type="title"/>
          </p:nvPr>
        </p:nvSpPr>
        <p:spPr/>
        <p:txBody>
          <a:bodyPr/>
          <a:lstStyle/>
          <a:p>
            <a:pPr eaLnBrk="1" hangingPunct="1"/>
            <a:r>
              <a:rPr lang="es-CR" altLang="es-CR"/>
              <a:t>Proporcionalidad</a:t>
            </a:r>
          </a:p>
        </p:txBody>
      </p:sp>
      <p:sp>
        <p:nvSpPr>
          <p:cNvPr id="68611" name="Marcador de contenido 2">
            <a:extLst>
              <a:ext uri="{FF2B5EF4-FFF2-40B4-BE49-F238E27FC236}">
                <a16:creationId xmlns:a16="http://schemas.microsoft.com/office/drawing/2014/main" xmlns="" id="{451F6104-72D1-4A6E-A8EC-83F661AC4AF9}"/>
              </a:ext>
            </a:extLst>
          </p:cNvPr>
          <p:cNvSpPr>
            <a:spLocks noGrp="1"/>
          </p:cNvSpPr>
          <p:nvPr>
            <p:ph idx="1"/>
          </p:nvPr>
        </p:nvSpPr>
        <p:spPr/>
        <p:txBody>
          <a:bodyPr/>
          <a:lstStyle/>
          <a:p>
            <a:pPr algn="just" eaLnBrk="1" hangingPunct="1"/>
            <a:r>
              <a:rPr lang="es-CR" altLang="es-CR" sz="2800"/>
              <a:t>El principio de proporcionalidad funciona como un correctivo material, basado en principios de justicia material, que determina cuando una injerencia en un derecho fundamental que esté autorizada legalmente, no se puede disponer por no podérsele exigir al sujeto pasivo que la tolere.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Título">
            <a:extLst>
              <a:ext uri="{FF2B5EF4-FFF2-40B4-BE49-F238E27FC236}">
                <a16:creationId xmlns:a16="http://schemas.microsoft.com/office/drawing/2014/main" xmlns="" id="{E8DCE962-A899-4F0B-A571-20D7D550EB82}"/>
              </a:ext>
            </a:extLst>
          </p:cNvPr>
          <p:cNvSpPr>
            <a:spLocks noGrp="1"/>
          </p:cNvSpPr>
          <p:nvPr>
            <p:ph type="title"/>
          </p:nvPr>
        </p:nvSpPr>
        <p:spPr/>
        <p:txBody>
          <a:bodyPr/>
          <a:lstStyle/>
          <a:p>
            <a:pPr eaLnBrk="1" hangingPunct="1"/>
            <a:r>
              <a:rPr lang="es-CR" altLang="es-CR"/>
              <a:t>Proporcionalidad</a:t>
            </a:r>
          </a:p>
        </p:txBody>
      </p:sp>
      <p:sp>
        <p:nvSpPr>
          <p:cNvPr id="69635" name="2 Marcador de contenido">
            <a:extLst>
              <a:ext uri="{FF2B5EF4-FFF2-40B4-BE49-F238E27FC236}">
                <a16:creationId xmlns:a16="http://schemas.microsoft.com/office/drawing/2014/main" xmlns="" id="{47C56475-8750-442C-9819-0C6587D80BA7}"/>
              </a:ext>
            </a:extLst>
          </p:cNvPr>
          <p:cNvSpPr>
            <a:spLocks noGrp="1"/>
          </p:cNvSpPr>
          <p:nvPr>
            <p:ph idx="1"/>
          </p:nvPr>
        </p:nvSpPr>
        <p:spPr/>
        <p:txBody>
          <a:bodyPr/>
          <a:lstStyle/>
          <a:p>
            <a:pPr algn="just" eaLnBrk="1" hangingPunct="1"/>
            <a:r>
              <a:rPr lang="es-CR" altLang="es-CR" sz="3200"/>
              <a:t>No se habla en sentido positivo de una proporcionalidad entre la afectación al interesado y la consecución del interés estatal, sino de la inexistencia de una grave desproporción, que precisamente lleva a la injusticia.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ítulo 1">
            <a:extLst>
              <a:ext uri="{FF2B5EF4-FFF2-40B4-BE49-F238E27FC236}">
                <a16:creationId xmlns:a16="http://schemas.microsoft.com/office/drawing/2014/main" xmlns="" id="{B153BB4A-6716-4192-A42A-76A240262F96}"/>
              </a:ext>
            </a:extLst>
          </p:cNvPr>
          <p:cNvSpPr>
            <a:spLocks noGrp="1"/>
          </p:cNvSpPr>
          <p:nvPr>
            <p:ph type="title"/>
          </p:nvPr>
        </p:nvSpPr>
        <p:spPr/>
        <p:txBody>
          <a:bodyPr/>
          <a:lstStyle/>
          <a:p>
            <a:pPr eaLnBrk="1" hangingPunct="1"/>
            <a:r>
              <a:rPr lang="es-CR" altLang="es-CR"/>
              <a:t>Proporcionalidad</a:t>
            </a:r>
          </a:p>
        </p:txBody>
      </p:sp>
      <p:sp>
        <p:nvSpPr>
          <p:cNvPr id="3" name="Marcador de contenido 2">
            <a:extLst>
              <a:ext uri="{FF2B5EF4-FFF2-40B4-BE49-F238E27FC236}">
                <a16:creationId xmlns:a16="http://schemas.microsoft.com/office/drawing/2014/main" xmlns="" id="{F64BA76B-AC8F-4555-9336-9AEB383435B0}"/>
              </a:ext>
            </a:extLst>
          </p:cNvPr>
          <p:cNvSpPr>
            <a:spLocks noGrp="1"/>
          </p:cNvSpPr>
          <p:nvPr>
            <p:ph idx="1"/>
          </p:nvPr>
        </p:nvSpPr>
        <p:spPr/>
        <p:txBody>
          <a:bodyPr rtlCol="0">
            <a:normAutofit fontScale="92500" lnSpcReduction="20000"/>
          </a:bodyPr>
          <a:lstStyle/>
          <a:p>
            <a:pPr algn="just" eaLnBrk="1" fontAlgn="auto" hangingPunct="1">
              <a:spcAft>
                <a:spcPts val="0"/>
              </a:spcAft>
              <a:defRPr/>
            </a:pPr>
            <a:r>
              <a:rPr lang="es-CR" dirty="0"/>
              <a:t>1) La exigencia de que la prisión preventiva no supere un plazo razonable es una expresión del principio de proporcionalidad.</a:t>
            </a:r>
          </a:p>
          <a:p>
            <a:pPr algn="just" eaLnBrk="1" fontAlgn="auto" hangingPunct="1">
              <a:spcAft>
                <a:spcPts val="0"/>
              </a:spcAft>
              <a:defRPr/>
            </a:pPr>
            <a:r>
              <a:rPr lang="es-CR" dirty="0"/>
              <a:t>2) Se tiende en Latinoamérica a establecer límites máximos de duración de la prisión preventiva (no se ha exigido por la Corte IDH).</a:t>
            </a:r>
          </a:p>
          <a:p>
            <a:pPr algn="just" eaLnBrk="1" fontAlgn="auto" hangingPunct="1">
              <a:spcAft>
                <a:spcPts val="0"/>
              </a:spcAft>
              <a:defRPr/>
            </a:pPr>
            <a:r>
              <a:rPr lang="es-CR" dirty="0"/>
              <a:t>3) Usualmente se afirma que la duración de la prisión preventiva no puede superar la duración de la pena esperada.</a:t>
            </a:r>
          </a:p>
          <a:p>
            <a:pPr algn="just" eaLnBrk="1" fontAlgn="auto" hangingPunct="1">
              <a:spcAft>
                <a:spcPts val="0"/>
              </a:spcAft>
              <a:defRPr/>
            </a:pPr>
            <a:r>
              <a:rPr lang="es-CR" dirty="0"/>
              <a:t>4) La Comisión IDH ha señalado que no debe superar 2/3 del mínimo de la pena del delito atribuido (informe 35-07).</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
            <a:extLst>
              <a:ext uri="{FF2B5EF4-FFF2-40B4-BE49-F238E27FC236}">
                <a16:creationId xmlns:a16="http://schemas.microsoft.com/office/drawing/2014/main" xmlns="" id="{D59AF71F-4565-4590-9658-D1E91D5C291E}"/>
              </a:ext>
            </a:extLst>
          </p:cNvPr>
          <p:cNvSpPr>
            <a:spLocks noGrp="1"/>
          </p:cNvSpPr>
          <p:nvPr>
            <p:ph type="title"/>
          </p:nvPr>
        </p:nvSpPr>
        <p:spPr>
          <a:xfrm>
            <a:off x="1143000" y="496888"/>
            <a:ext cx="7772400" cy="1366837"/>
          </a:xfrm>
        </p:spPr>
        <p:txBody>
          <a:bodyPr/>
          <a:lstStyle/>
          <a:p>
            <a:pPr eaLnBrk="1" hangingPunct="1">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s-CR"/>
              <a:t>Sustitutivos de la prisión preventiva</a:t>
            </a:r>
          </a:p>
        </p:txBody>
      </p:sp>
      <p:sp>
        <p:nvSpPr>
          <p:cNvPr id="44035" name="Rectangle 2">
            <a:extLst>
              <a:ext uri="{FF2B5EF4-FFF2-40B4-BE49-F238E27FC236}">
                <a16:creationId xmlns:a16="http://schemas.microsoft.com/office/drawing/2014/main" xmlns="" id="{84F51E4C-D9E7-415E-954D-A9E19C213FBD}"/>
              </a:ext>
            </a:extLst>
          </p:cNvPr>
          <p:cNvSpPr>
            <a:spLocks noGrp="1" noChangeArrowheads="1"/>
          </p:cNvSpPr>
          <p:nvPr>
            <p:ph type="body" idx="1"/>
          </p:nvPr>
        </p:nvSpPr>
        <p:spPr>
          <a:xfrm>
            <a:off x="1169988" y="1946275"/>
            <a:ext cx="7772400" cy="4114800"/>
          </a:xfrm>
        </p:spPr>
        <p:txBody>
          <a:bodyPr rtlCol="0">
            <a:normAutofit fontScale="92500" lnSpcReduction="20000"/>
          </a:bodyPr>
          <a:lstStyle/>
          <a:p>
            <a:pPr algn="just" eaLnBrk="1" fontAlgn="auto" hangingPunct="1">
              <a:lnSpc>
                <a:spcPct val="95000"/>
              </a:lnSpc>
              <a:spcAft>
                <a:spcPts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CR" sz="3200" dirty="0"/>
              <a:t>1. </a:t>
            </a:r>
            <a:r>
              <a:rPr lang="en-GB" altLang="es-CR" sz="3200" dirty="0" err="1"/>
              <a:t>Consecuencia</a:t>
            </a:r>
            <a:r>
              <a:rPr lang="en-GB" altLang="es-CR" sz="3200" dirty="0"/>
              <a:t> del principio de </a:t>
            </a:r>
            <a:r>
              <a:rPr lang="en-GB" altLang="es-CR" sz="3200" dirty="0" err="1"/>
              <a:t>necesidad</a:t>
            </a:r>
            <a:r>
              <a:rPr lang="en-GB" altLang="es-CR" sz="3200" dirty="0"/>
              <a:t> (ultima ratio de la </a:t>
            </a:r>
            <a:r>
              <a:rPr lang="en-GB" altLang="es-CR" sz="3200" dirty="0" err="1"/>
              <a:t>prisión</a:t>
            </a:r>
            <a:r>
              <a:rPr lang="en-GB" altLang="es-CR" sz="3200" dirty="0"/>
              <a:t> </a:t>
            </a:r>
            <a:r>
              <a:rPr lang="en-GB" altLang="es-CR" sz="3200" dirty="0" err="1"/>
              <a:t>preventiva</a:t>
            </a:r>
            <a:r>
              <a:rPr lang="en-GB" altLang="es-CR" sz="3200" dirty="0"/>
              <a:t>)</a:t>
            </a:r>
          </a:p>
          <a:p>
            <a:pPr algn="just" eaLnBrk="1" fontAlgn="auto" hangingPunct="1">
              <a:spcAft>
                <a:spcPts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CR" sz="3200" dirty="0"/>
              <a:t>2) Deben </a:t>
            </a:r>
            <a:r>
              <a:rPr lang="en-GB" altLang="es-CR" sz="3200" dirty="0" err="1"/>
              <a:t>tener</a:t>
            </a:r>
            <a:r>
              <a:rPr lang="en-GB" altLang="es-CR" sz="3200" dirty="0"/>
              <a:t> </a:t>
            </a:r>
            <a:r>
              <a:rPr lang="en-GB" altLang="es-CR" sz="3200" dirty="0" err="1"/>
              <a:t>relación</a:t>
            </a:r>
            <a:r>
              <a:rPr lang="en-GB" altLang="es-CR" sz="3200" dirty="0"/>
              <a:t> con el fin que se </a:t>
            </a:r>
            <a:r>
              <a:rPr lang="en-GB" altLang="es-CR" sz="3200" dirty="0" err="1"/>
              <a:t>persigue</a:t>
            </a:r>
            <a:r>
              <a:rPr lang="en-GB" altLang="es-CR" sz="3200" dirty="0"/>
              <a:t>, </a:t>
            </a:r>
            <a:r>
              <a:rPr lang="en-GB" altLang="es-CR" sz="3200" dirty="0" err="1"/>
              <a:t>como</a:t>
            </a:r>
            <a:r>
              <a:rPr lang="en-GB" altLang="es-CR" sz="3200" dirty="0"/>
              <a:t> </a:t>
            </a:r>
            <a:r>
              <a:rPr lang="en-GB" altLang="es-CR" sz="3200" dirty="0" err="1"/>
              <a:t>consecuencia</a:t>
            </a:r>
            <a:r>
              <a:rPr lang="en-GB" altLang="es-CR" sz="3200" dirty="0"/>
              <a:t> del principio de </a:t>
            </a:r>
            <a:r>
              <a:rPr lang="en-GB" altLang="es-CR" sz="3200" dirty="0" err="1"/>
              <a:t>idoneidad</a:t>
            </a:r>
            <a:endParaRPr lang="en-GB" altLang="es-CR" sz="3200" dirty="0"/>
          </a:p>
          <a:p>
            <a:pPr algn="just" eaLnBrk="1" fontAlgn="auto" hangingPunct="1">
              <a:spcAft>
                <a:spcPts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es-CR" sz="3200" dirty="0"/>
              <a:t>3) Deben </a:t>
            </a:r>
            <a:r>
              <a:rPr lang="en-GB" altLang="es-CR" sz="3200" dirty="0" err="1"/>
              <a:t>darse</a:t>
            </a:r>
            <a:r>
              <a:rPr lang="en-GB" altLang="es-CR" sz="3200" dirty="0"/>
              <a:t> </a:t>
            </a:r>
            <a:r>
              <a:rPr lang="en-GB" altLang="es-CR" sz="3200" dirty="0" err="1"/>
              <a:t>los</a:t>
            </a:r>
            <a:r>
              <a:rPr lang="en-GB" altLang="es-CR" sz="3200" dirty="0"/>
              <a:t> </a:t>
            </a:r>
            <a:r>
              <a:rPr lang="en-GB" altLang="es-CR" sz="3200" dirty="0" err="1"/>
              <a:t>requisitos</a:t>
            </a:r>
            <a:r>
              <a:rPr lang="en-GB" altLang="es-CR" sz="3200" dirty="0"/>
              <a:t> </a:t>
            </a:r>
            <a:r>
              <a:rPr lang="en-GB" altLang="es-CR" sz="3200" dirty="0" err="1"/>
              <a:t>materiales</a:t>
            </a:r>
            <a:r>
              <a:rPr lang="en-GB" altLang="es-CR" sz="3200" dirty="0"/>
              <a:t> para el </a:t>
            </a:r>
            <a:r>
              <a:rPr lang="en-GB" altLang="es-CR" sz="3200" dirty="0" err="1"/>
              <a:t>dictado</a:t>
            </a:r>
            <a:r>
              <a:rPr lang="en-GB" altLang="es-CR" sz="3200" dirty="0"/>
              <a:t> de la </a:t>
            </a:r>
            <a:r>
              <a:rPr lang="en-GB" altLang="es-CR" sz="3200" dirty="0" err="1"/>
              <a:t>prisión</a:t>
            </a:r>
            <a:r>
              <a:rPr lang="en-GB" altLang="es-CR" sz="3200" dirty="0"/>
              <a:t> </a:t>
            </a:r>
            <a:r>
              <a:rPr lang="en-GB" altLang="es-CR" sz="3200" dirty="0" err="1"/>
              <a:t>preventiva</a:t>
            </a:r>
            <a:endParaRPr lang="en-GB" altLang="es-CR" sz="3200" dirty="0"/>
          </a:p>
          <a:p>
            <a:pPr algn="just" eaLnBrk="1" fontAlgn="auto" hangingPunct="1">
              <a:spcAft>
                <a:spcPts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s-CR" sz="3200" dirty="0"/>
              <a:t>Corte IDH: Caso Andrade Salmón Vs. Bolivia</a:t>
            </a:r>
            <a:endParaRPr lang="en-GB" altLang="es-CR" sz="3200" dirty="0"/>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EC5162B-67AF-46F1-84ED-BF783EAE8827}"/>
              </a:ext>
            </a:extLst>
          </p:cNvPr>
          <p:cNvSpPr>
            <a:spLocks noGrp="1"/>
          </p:cNvSpPr>
          <p:nvPr>
            <p:ph type="title"/>
          </p:nvPr>
        </p:nvSpPr>
        <p:spPr/>
        <p:txBody>
          <a:bodyPr rtlCol="0">
            <a:normAutofit fontScale="90000"/>
          </a:bodyPr>
          <a:lstStyle/>
          <a:p>
            <a:pPr eaLnBrk="1" fontAlgn="auto" hangingPunct="1">
              <a:spcAft>
                <a:spcPts val="0"/>
              </a:spcAft>
              <a:defRPr/>
            </a:pPr>
            <a:r>
              <a:rPr lang="es-CR" dirty="0"/>
              <a:t>Ideas fundamentales expresadas en la jurisprudencia de la Corte IDH</a:t>
            </a:r>
          </a:p>
        </p:txBody>
      </p:sp>
      <p:sp>
        <p:nvSpPr>
          <p:cNvPr id="79875" name="Marcador de contenido 2">
            <a:extLst>
              <a:ext uri="{FF2B5EF4-FFF2-40B4-BE49-F238E27FC236}">
                <a16:creationId xmlns:a16="http://schemas.microsoft.com/office/drawing/2014/main" xmlns="" id="{9A5BB823-8740-4CDA-AEB7-C4F9E2F873DE}"/>
              </a:ext>
            </a:extLst>
          </p:cNvPr>
          <p:cNvSpPr>
            <a:spLocks noGrp="1"/>
          </p:cNvSpPr>
          <p:nvPr>
            <p:ph idx="1"/>
          </p:nvPr>
        </p:nvSpPr>
        <p:spPr/>
        <p:txBody>
          <a:bodyPr/>
          <a:lstStyle/>
          <a:p>
            <a:pPr algn="just" eaLnBrk="1" hangingPunct="1"/>
            <a:r>
              <a:rPr lang="es-CR" altLang="es-CR" sz="3200"/>
              <a:t>1) La prisión preventiva debe tener un carácter excepcional.</a:t>
            </a:r>
          </a:p>
          <a:p>
            <a:pPr algn="just" eaLnBrk="1" hangingPunct="1"/>
            <a:r>
              <a:rPr lang="es-CR" altLang="es-CR" sz="3200"/>
              <a:t>2) La prisión preventiva no puede ser una pena anticipada</a:t>
            </a:r>
          </a:p>
          <a:p>
            <a:pPr algn="just" eaLnBrk="1" hangingPunct="1"/>
            <a:r>
              <a:rPr lang="es-CR" altLang="es-CR" sz="3200"/>
              <a:t>3) La prisión preventiva es una medida cautelar, no una punitiva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D287D90-B43E-441F-8918-F373570D8846}"/>
              </a:ext>
            </a:extLst>
          </p:cNvPr>
          <p:cNvSpPr>
            <a:spLocks noGrp="1"/>
          </p:cNvSpPr>
          <p:nvPr>
            <p:ph type="title"/>
          </p:nvPr>
        </p:nvSpPr>
        <p:spPr/>
        <p:txBody>
          <a:bodyPr rtlCol="0">
            <a:normAutofit fontScale="90000"/>
          </a:bodyPr>
          <a:lstStyle/>
          <a:p>
            <a:pPr eaLnBrk="1" fontAlgn="auto" hangingPunct="1">
              <a:spcAft>
                <a:spcPts val="0"/>
              </a:spcAft>
              <a:defRPr/>
            </a:pPr>
            <a:r>
              <a:rPr lang="es-CR" dirty="0"/>
              <a:t>Ideas fundamentales expresadas en la jurisprudencia de la Corte IDH</a:t>
            </a:r>
          </a:p>
        </p:txBody>
      </p:sp>
      <p:sp>
        <p:nvSpPr>
          <p:cNvPr id="80899" name="Marcador de contenido 2">
            <a:extLst>
              <a:ext uri="{FF2B5EF4-FFF2-40B4-BE49-F238E27FC236}">
                <a16:creationId xmlns:a16="http://schemas.microsoft.com/office/drawing/2014/main" xmlns="" id="{B0D2D774-16EC-4E05-96A8-95B679E1D6C5}"/>
              </a:ext>
            </a:extLst>
          </p:cNvPr>
          <p:cNvSpPr>
            <a:spLocks noGrp="1"/>
          </p:cNvSpPr>
          <p:nvPr>
            <p:ph idx="1"/>
          </p:nvPr>
        </p:nvSpPr>
        <p:spPr/>
        <p:txBody>
          <a:bodyPr/>
          <a:lstStyle/>
          <a:p>
            <a:pPr algn="just" eaLnBrk="1" hangingPunct="1"/>
            <a:r>
              <a:rPr lang="es-CR" altLang="es-CR"/>
              <a:t>4) Solamente son admisibles las causales de peligro concreto de fuga y de obstaculización</a:t>
            </a:r>
          </a:p>
          <a:p>
            <a:pPr algn="just" eaLnBrk="1" hangingPunct="1"/>
            <a:r>
              <a:rPr lang="es-CR" altLang="es-CR"/>
              <a:t>5) No es admisible que la prisión preventiva persiga la prevención general o especial</a:t>
            </a:r>
          </a:p>
          <a:p>
            <a:pPr algn="just" eaLnBrk="1" hangingPunct="1"/>
            <a:r>
              <a:rPr lang="es-CR" altLang="es-CR"/>
              <a:t>6) Las características personales del supuesto autor y la gravedad del delito que se le imputa no son, por sí mismos, justificación suficiente de la prisión preventiva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8487623-DBB9-4F8D-BF68-A54EF822A8EF}"/>
              </a:ext>
            </a:extLst>
          </p:cNvPr>
          <p:cNvSpPr>
            <a:spLocks noGrp="1"/>
          </p:cNvSpPr>
          <p:nvPr>
            <p:ph type="title"/>
          </p:nvPr>
        </p:nvSpPr>
        <p:spPr/>
        <p:txBody>
          <a:bodyPr rtlCol="0">
            <a:normAutofit/>
          </a:bodyPr>
          <a:lstStyle/>
          <a:p>
            <a:pPr algn="just" eaLnBrk="1" fontAlgn="auto" hangingPunct="1">
              <a:spcAft>
                <a:spcPts val="0"/>
              </a:spcAft>
              <a:defRPr/>
            </a:pPr>
            <a:r>
              <a:rPr lang="es-CR" dirty="0">
                <a:solidFill>
                  <a:schemeClr val="tx1">
                    <a:lumMod val="75000"/>
                    <a:lumOff val="25000"/>
                  </a:schemeClr>
                </a:solidFill>
              </a:rPr>
              <a:t>Regulación de la prisión preventiva en A. L en 1981</a:t>
            </a:r>
          </a:p>
        </p:txBody>
      </p:sp>
      <p:sp>
        <p:nvSpPr>
          <p:cNvPr id="3" name="Marcador de contenido 2">
            <a:extLst>
              <a:ext uri="{FF2B5EF4-FFF2-40B4-BE49-F238E27FC236}">
                <a16:creationId xmlns:a16="http://schemas.microsoft.com/office/drawing/2014/main" xmlns="" id="{BA6FC59B-5CA6-484C-BE6A-953510D7D3CB}"/>
              </a:ext>
            </a:extLst>
          </p:cNvPr>
          <p:cNvSpPr>
            <a:spLocks noGrp="1"/>
          </p:cNvSpPr>
          <p:nvPr>
            <p:ph idx="1"/>
          </p:nvPr>
        </p:nvSpPr>
        <p:spPr/>
        <p:txBody>
          <a:bodyPr rtlCol="0">
            <a:normAutofit lnSpcReduction="10000"/>
          </a:bodyPr>
          <a:lstStyle/>
          <a:p>
            <a:pPr marL="91440" indent="-91440" algn="just" eaLnBrk="1" fontAlgn="auto" hangingPunct="1">
              <a:spcAft>
                <a:spcPts val="0"/>
              </a:spcAft>
              <a:defRPr/>
            </a:pPr>
            <a:r>
              <a:rPr lang="es-CR" sz="2800" dirty="0">
                <a:solidFill>
                  <a:schemeClr val="tx1">
                    <a:lumMod val="75000"/>
                    <a:lumOff val="25000"/>
                  </a:schemeClr>
                </a:solidFill>
              </a:rPr>
              <a:t>1) Delitos no excarcelables</a:t>
            </a:r>
          </a:p>
          <a:p>
            <a:pPr marL="91440" indent="-91440" algn="just" eaLnBrk="1" fontAlgn="auto" hangingPunct="1">
              <a:spcAft>
                <a:spcPts val="0"/>
              </a:spcAft>
              <a:defRPr/>
            </a:pPr>
            <a:r>
              <a:rPr lang="es-CR" sz="2800" dirty="0">
                <a:solidFill>
                  <a:schemeClr val="tx1">
                    <a:lumMod val="75000"/>
                    <a:lumOff val="25000"/>
                  </a:schemeClr>
                </a:solidFill>
              </a:rPr>
              <a:t>2) Prisión preventiva automática de acuerdo al monto de la pena </a:t>
            </a:r>
          </a:p>
          <a:p>
            <a:pPr marL="91440" indent="-91440" eaLnBrk="1" fontAlgn="auto" hangingPunct="1">
              <a:spcAft>
                <a:spcPts val="0"/>
              </a:spcAft>
              <a:defRPr/>
            </a:pPr>
            <a:r>
              <a:rPr lang="es-CR" sz="2800" dirty="0">
                <a:solidFill>
                  <a:schemeClr val="tx1">
                    <a:lumMod val="75000"/>
                    <a:lumOff val="25000"/>
                  </a:schemeClr>
                </a:solidFill>
              </a:rPr>
              <a:t>3) Excarcelación monetaria</a:t>
            </a:r>
          </a:p>
          <a:p>
            <a:pPr marL="91440" indent="-91440" eaLnBrk="1" fontAlgn="auto" hangingPunct="1">
              <a:spcAft>
                <a:spcPts val="0"/>
              </a:spcAft>
              <a:defRPr/>
            </a:pPr>
            <a:r>
              <a:rPr lang="es-CR" sz="2800" dirty="0">
                <a:solidFill>
                  <a:schemeClr val="tx1">
                    <a:lumMod val="75000"/>
                    <a:lumOff val="25000"/>
                  </a:schemeClr>
                </a:solidFill>
              </a:rPr>
              <a:t>4) Peligro de reiteración</a:t>
            </a:r>
          </a:p>
          <a:p>
            <a:pPr marL="91440" indent="-91440" eaLnBrk="1" fontAlgn="auto" hangingPunct="1">
              <a:spcAft>
                <a:spcPts val="0"/>
              </a:spcAft>
              <a:defRPr/>
            </a:pPr>
            <a:r>
              <a:rPr lang="es-CR" sz="2800" dirty="0">
                <a:solidFill>
                  <a:schemeClr val="tx1">
                    <a:lumMod val="75000"/>
                    <a:lumOff val="25000"/>
                  </a:schemeClr>
                </a:solidFill>
              </a:rPr>
              <a:t>5) Alarma social</a:t>
            </a:r>
          </a:p>
          <a:p>
            <a:pPr marL="91440" indent="-91440" eaLnBrk="1" fontAlgn="auto" hangingPunct="1">
              <a:spcAft>
                <a:spcPts val="0"/>
              </a:spcAft>
              <a:defRPr/>
            </a:pPr>
            <a:r>
              <a:rPr lang="es-CR" sz="2800" dirty="0">
                <a:solidFill>
                  <a:schemeClr val="tx1">
                    <a:lumMod val="75000"/>
                    <a:lumOff val="25000"/>
                  </a:schemeClr>
                </a:solidFill>
              </a:rPr>
              <a:t>6) Larga duración de la prisión preventiva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8FF0043-BCEF-4157-987B-AC40FB5A0E2D}"/>
              </a:ext>
            </a:extLst>
          </p:cNvPr>
          <p:cNvSpPr>
            <a:spLocks noGrp="1"/>
          </p:cNvSpPr>
          <p:nvPr>
            <p:ph type="title"/>
          </p:nvPr>
        </p:nvSpPr>
        <p:spPr/>
        <p:txBody>
          <a:bodyPr rtlCol="0">
            <a:normAutofit fontScale="90000"/>
          </a:bodyPr>
          <a:lstStyle/>
          <a:p>
            <a:pPr eaLnBrk="1" fontAlgn="auto" hangingPunct="1">
              <a:spcAft>
                <a:spcPts val="0"/>
              </a:spcAft>
              <a:defRPr/>
            </a:pPr>
            <a:r>
              <a:rPr lang="es-CR" dirty="0"/>
              <a:t>Ideas fundamentales expresadas en la jurisprudencia de la Corte IDH</a:t>
            </a:r>
          </a:p>
        </p:txBody>
      </p:sp>
      <p:sp>
        <p:nvSpPr>
          <p:cNvPr id="3" name="Marcador de contenido 2">
            <a:extLst>
              <a:ext uri="{FF2B5EF4-FFF2-40B4-BE49-F238E27FC236}">
                <a16:creationId xmlns:a16="http://schemas.microsoft.com/office/drawing/2014/main" xmlns="" id="{8911B1B0-C7A0-45F2-A90A-C6EB371C6BCA}"/>
              </a:ext>
            </a:extLst>
          </p:cNvPr>
          <p:cNvSpPr>
            <a:spLocks noGrp="1"/>
          </p:cNvSpPr>
          <p:nvPr>
            <p:ph idx="1"/>
          </p:nvPr>
        </p:nvSpPr>
        <p:spPr/>
        <p:txBody>
          <a:bodyPr rtlCol="0">
            <a:normAutofit lnSpcReduction="10000"/>
          </a:bodyPr>
          <a:lstStyle/>
          <a:p>
            <a:pPr algn="just" eaLnBrk="1" fontAlgn="auto" hangingPunct="1">
              <a:spcAft>
                <a:spcPts val="0"/>
              </a:spcAft>
              <a:defRPr/>
            </a:pPr>
            <a:r>
              <a:rPr lang="es-CR" dirty="0"/>
              <a:t>7) La restricción de la libertad, en relación con esos peligros, debe disponerse en los límites estrictamente necesarios.</a:t>
            </a:r>
          </a:p>
          <a:p>
            <a:pPr algn="just" eaLnBrk="1" fontAlgn="auto" hangingPunct="1">
              <a:spcAft>
                <a:spcPts val="0"/>
              </a:spcAft>
              <a:defRPr/>
            </a:pPr>
            <a:r>
              <a:rPr lang="es-CR" dirty="0"/>
              <a:t>8) Toda restricción de la libertad personal, debe ser fundamentada</a:t>
            </a:r>
          </a:p>
          <a:p>
            <a:pPr algn="just" eaLnBrk="1" fontAlgn="auto" hangingPunct="1">
              <a:spcAft>
                <a:spcPts val="0"/>
              </a:spcAft>
              <a:defRPr/>
            </a:pPr>
            <a:r>
              <a:rPr lang="es-CR" dirty="0"/>
              <a:t>9) Los presos preventivos deben ser tratados conforme a su condición y deben ser separados de los condenados</a:t>
            </a:r>
          </a:p>
          <a:p>
            <a:pPr algn="just" eaLnBrk="1" fontAlgn="auto" hangingPunct="1">
              <a:spcAft>
                <a:spcPts val="0"/>
              </a:spcAft>
              <a:defRPr/>
            </a:pPr>
            <a:r>
              <a:rPr lang="es-CR" dirty="0"/>
              <a:t>10) La presunción de inocencia prohíbe las razias y las detenciones programas y colectivas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ítulo 1">
            <a:extLst>
              <a:ext uri="{FF2B5EF4-FFF2-40B4-BE49-F238E27FC236}">
                <a16:creationId xmlns:a16="http://schemas.microsoft.com/office/drawing/2014/main" xmlns="" id="{216F9C41-70A1-4F6B-9849-C7DC5C0F5BEC}"/>
              </a:ext>
            </a:extLst>
          </p:cNvPr>
          <p:cNvSpPr>
            <a:spLocks noGrp="1"/>
          </p:cNvSpPr>
          <p:nvPr>
            <p:ph type="title"/>
          </p:nvPr>
        </p:nvSpPr>
        <p:spPr/>
        <p:txBody>
          <a:bodyPr/>
          <a:lstStyle/>
          <a:p>
            <a:pPr eaLnBrk="1" hangingPunct="1"/>
            <a:r>
              <a:rPr lang="es-CR" altLang="es-CR"/>
              <a:t>Conclusiones</a:t>
            </a:r>
          </a:p>
        </p:txBody>
      </p:sp>
      <p:sp>
        <p:nvSpPr>
          <p:cNvPr id="82947" name="Marcador de contenido 2">
            <a:extLst>
              <a:ext uri="{FF2B5EF4-FFF2-40B4-BE49-F238E27FC236}">
                <a16:creationId xmlns:a16="http://schemas.microsoft.com/office/drawing/2014/main" xmlns="" id="{02991847-9C10-4C98-AA93-B76259D07D49}"/>
              </a:ext>
            </a:extLst>
          </p:cNvPr>
          <p:cNvSpPr>
            <a:spLocks noGrp="1"/>
          </p:cNvSpPr>
          <p:nvPr>
            <p:ph idx="1"/>
          </p:nvPr>
        </p:nvSpPr>
        <p:spPr/>
        <p:txBody>
          <a:bodyPr/>
          <a:lstStyle/>
          <a:p>
            <a:pPr algn="just" eaLnBrk="1" hangingPunct="1"/>
            <a:r>
              <a:rPr lang="es-CR" altLang="es-CR"/>
              <a:t>1) Los altos porcentajes de presos sin condena en Latinoamérica es uno de los mayores retos a los que se enfrenta el sistema judicial en nuestra región.</a:t>
            </a:r>
          </a:p>
          <a:p>
            <a:pPr algn="just" eaLnBrk="1" hangingPunct="1"/>
            <a:r>
              <a:rPr lang="es-CR" altLang="es-CR"/>
              <a:t>2) Se trata de uno de los temas que impulsaron la necesidad de reformar los Códigos Procesales en Latinoamérica, con base en el Código Procesal Penal Modelo para Iberoamérica de 1988.</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ítulo 1">
            <a:extLst>
              <a:ext uri="{FF2B5EF4-FFF2-40B4-BE49-F238E27FC236}">
                <a16:creationId xmlns:a16="http://schemas.microsoft.com/office/drawing/2014/main" xmlns="" id="{0F14D27B-D815-412C-8964-CCE23697CDCA}"/>
              </a:ext>
            </a:extLst>
          </p:cNvPr>
          <p:cNvSpPr>
            <a:spLocks noGrp="1"/>
          </p:cNvSpPr>
          <p:nvPr>
            <p:ph type="title"/>
          </p:nvPr>
        </p:nvSpPr>
        <p:spPr/>
        <p:txBody>
          <a:bodyPr/>
          <a:lstStyle/>
          <a:p>
            <a:pPr eaLnBrk="1" hangingPunct="1"/>
            <a:r>
              <a:rPr lang="es-CR" altLang="es-CR"/>
              <a:t>Conclusiones</a:t>
            </a:r>
          </a:p>
        </p:txBody>
      </p:sp>
      <p:sp>
        <p:nvSpPr>
          <p:cNvPr id="3" name="Marcador de contenido 2">
            <a:extLst>
              <a:ext uri="{FF2B5EF4-FFF2-40B4-BE49-F238E27FC236}">
                <a16:creationId xmlns:a16="http://schemas.microsoft.com/office/drawing/2014/main" xmlns="" id="{0A33ACA5-1D99-463D-A70D-A38292BAD878}"/>
              </a:ext>
            </a:extLst>
          </p:cNvPr>
          <p:cNvSpPr>
            <a:spLocks noGrp="1"/>
          </p:cNvSpPr>
          <p:nvPr>
            <p:ph idx="1"/>
          </p:nvPr>
        </p:nvSpPr>
        <p:spPr/>
        <p:txBody>
          <a:bodyPr rtlCol="0">
            <a:normAutofit lnSpcReduction="10000"/>
          </a:bodyPr>
          <a:lstStyle/>
          <a:p>
            <a:pPr algn="just" eaLnBrk="1" fontAlgn="auto" hangingPunct="1">
              <a:spcAft>
                <a:spcPts val="0"/>
              </a:spcAft>
              <a:defRPr/>
            </a:pPr>
            <a:r>
              <a:rPr lang="es-CR" dirty="0"/>
              <a:t>3) El problema de la inseguridad ciudadana en Latinoamérica ha llevado a que se pretenda que la prisión preventiva cumpla una función punitiva y que desempeñe la función de una pena, lo que ha llevado a contra-reformas en relación con la prisión preventiva y a una aplicación amplia de la misma en el ámbito judicial.</a:t>
            </a:r>
          </a:p>
          <a:p>
            <a:pPr algn="just" eaLnBrk="1" fontAlgn="auto" hangingPunct="1">
              <a:spcAft>
                <a:spcPts val="0"/>
              </a:spcAft>
              <a:defRPr/>
            </a:pPr>
            <a:r>
              <a:rPr lang="es-CR" dirty="0"/>
              <a:t>4) Los porcentajes de presos sin condena en Latinoamérica han disminuido, pero no en forma significativa.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ítulo 1">
            <a:extLst>
              <a:ext uri="{FF2B5EF4-FFF2-40B4-BE49-F238E27FC236}">
                <a16:creationId xmlns:a16="http://schemas.microsoft.com/office/drawing/2014/main" xmlns="" id="{350B2C92-E79D-461E-AC2D-2EC73A7BEBB0}"/>
              </a:ext>
            </a:extLst>
          </p:cNvPr>
          <p:cNvSpPr>
            <a:spLocks noGrp="1"/>
          </p:cNvSpPr>
          <p:nvPr>
            <p:ph type="title"/>
          </p:nvPr>
        </p:nvSpPr>
        <p:spPr/>
        <p:txBody>
          <a:bodyPr/>
          <a:lstStyle/>
          <a:p>
            <a:pPr eaLnBrk="1" hangingPunct="1"/>
            <a:r>
              <a:rPr lang="es-CR" altLang="es-CR"/>
              <a:t>Conclusiones</a:t>
            </a:r>
          </a:p>
        </p:txBody>
      </p:sp>
      <p:sp>
        <p:nvSpPr>
          <p:cNvPr id="84995" name="Marcador de contenido 2">
            <a:extLst>
              <a:ext uri="{FF2B5EF4-FFF2-40B4-BE49-F238E27FC236}">
                <a16:creationId xmlns:a16="http://schemas.microsoft.com/office/drawing/2014/main" xmlns="" id="{33782D77-8FF4-40E6-A166-F8B20B00B659}"/>
              </a:ext>
            </a:extLst>
          </p:cNvPr>
          <p:cNvSpPr>
            <a:spLocks noGrp="1"/>
          </p:cNvSpPr>
          <p:nvPr>
            <p:ph idx="1"/>
          </p:nvPr>
        </p:nvSpPr>
        <p:spPr/>
        <p:txBody>
          <a:bodyPr/>
          <a:lstStyle/>
          <a:p>
            <a:pPr algn="just" eaLnBrk="1" hangingPunct="1"/>
            <a:r>
              <a:rPr lang="es-CR" altLang="es-CR" sz="3200"/>
              <a:t>5) La Corte Interamericana de Derechos Humanos se ha ocupado del tema de la prisión preventiva en numerosas </a:t>
            </a:r>
            <a:r>
              <a:rPr lang="es-ES" altLang="es-CR" sz="3200"/>
              <a:t>sentencias, sin embargo, no se aprecia que se haya realizado en general en los diversos países un control de convencionalidad.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ítulo 1">
            <a:extLst>
              <a:ext uri="{FF2B5EF4-FFF2-40B4-BE49-F238E27FC236}">
                <a16:creationId xmlns:a16="http://schemas.microsoft.com/office/drawing/2014/main" xmlns="" id="{BA3F83A3-0A92-4641-88C8-E6040648943D}"/>
              </a:ext>
            </a:extLst>
          </p:cNvPr>
          <p:cNvSpPr>
            <a:spLocks noGrp="1"/>
          </p:cNvSpPr>
          <p:nvPr>
            <p:ph type="title"/>
          </p:nvPr>
        </p:nvSpPr>
        <p:spPr/>
        <p:txBody>
          <a:bodyPr/>
          <a:lstStyle/>
          <a:p>
            <a:pPr eaLnBrk="1" hangingPunct="1"/>
            <a:r>
              <a:rPr lang="es-CR" altLang="es-CR"/>
              <a:t>Conclusiones</a:t>
            </a:r>
          </a:p>
        </p:txBody>
      </p:sp>
      <p:sp>
        <p:nvSpPr>
          <p:cNvPr id="3" name="Marcador de contenido 2">
            <a:extLst>
              <a:ext uri="{FF2B5EF4-FFF2-40B4-BE49-F238E27FC236}">
                <a16:creationId xmlns:a16="http://schemas.microsoft.com/office/drawing/2014/main" xmlns="" id="{327A87F7-7C7C-49F7-9C85-074540610757}"/>
              </a:ext>
            </a:extLst>
          </p:cNvPr>
          <p:cNvSpPr>
            <a:spLocks noGrp="1"/>
          </p:cNvSpPr>
          <p:nvPr>
            <p:ph idx="1"/>
          </p:nvPr>
        </p:nvSpPr>
        <p:spPr/>
        <p:txBody>
          <a:bodyPr rtlCol="0">
            <a:normAutofit lnSpcReduction="10000"/>
          </a:bodyPr>
          <a:lstStyle/>
          <a:p>
            <a:pPr algn="just" eaLnBrk="1" fontAlgn="auto" hangingPunct="1">
              <a:spcAft>
                <a:spcPts val="0"/>
              </a:spcAft>
              <a:defRPr/>
            </a:pPr>
            <a:r>
              <a:rPr lang="es-CR" dirty="0"/>
              <a:t>7) En cuanto a la prisión preventiva es importante la exigencia de que no sea una pena anticipada, que solamente son admisibles las causales de peligro concreto de fuga y de obstaculización y la prohibición de que la prisión preventiva cumpla funciones de prevención general y especial.</a:t>
            </a:r>
          </a:p>
          <a:p>
            <a:pPr algn="just" eaLnBrk="1" fontAlgn="auto" hangingPunct="1">
              <a:spcAft>
                <a:spcPts val="0"/>
              </a:spcAft>
              <a:defRPr/>
            </a:pPr>
            <a:r>
              <a:rPr lang="es-CR" dirty="0"/>
              <a:t>8) De gran importancia son además las sentencias que se han referido a que la prisión preventiva no puede superar un plazo razonable.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xmlns="" id="{7BD466CE-5FE7-4C82-BA13-0C58AF764AC1}"/>
              </a:ext>
            </a:extLst>
          </p:cNvPr>
          <p:cNvGraphicFramePr>
            <a:graphicFrameLocks noGrp="1"/>
          </p:cNvGraphicFramePr>
          <p:nvPr>
            <p:ph idx="1"/>
          </p:nvPr>
        </p:nvGraphicFramePr>
        <p:xfrm>
          <a:off x="1485900" y="1041400"/>
          <a:ext cx="4959351" cy="5177400"/>
        </p:xfrm>
        <a:graphic>
          <a:graphicData uri="http://schemas.openxmlformats.org/drawingml/2006/table">
            <a:tbl>
              <a:tblPr>
                <a:tableStyleId>{5C22544A-7EE6-4342-B048-85BDC9FD1C3A}</a:tableStyleId>
              </a:tblPr>
              <a:tblGrid>
                <a:gridCol w="1951949">
                  <a:extLst>
                    <a:ext uri="{9D8B030D-6E8A-4147-A177-3AD203B41FA5}">
                      <a16:colId xmlns:a16="http://schemas.microsoft.com/office/drawing/2014/main" xmlns="" val="20000"/>
                    </a:ext>
                  </a:extLst>
                </a:gridCol>
                <a:gridCol w="521368">
                  <a:extLst>
                    <a:ext uri="{9D8B030D-6E8A-4147-A177-3AD203B41FA5}">
                      <a16:colId xmlns:a16="http://schemas.microsoft.com/office/drawing/2014/main" xmlns="" val="20001"/>
                    </a:ext>
                  </a:extLst>
                </a:gridCol>
                <a:gridCol w="1976588">
                  <a:extLst>
                    <a:ext uri="{9D8B030D-6E8A-4147-A177-3AD203B41FA5}">
                      <a16:colId xmlns:a16="http://schemas.microsoft.com/office/drawing/2014/main" xmlns="" val="20002"/>
                    </a:ext>
                  </a:extLst>
                </a:gridCol>
                <a:gridCol w="509446">
                  <a:extLst>
                    <a:ext uri="{9D8B030D-6E8A-4147-A177-3AD203B41FA5}">
                      <a16:colId xmlns:a16="http://schemas.microsoft.com/office/drawing/2014/main" xmlns="" val="20003"/>
                    </a:ext>
                  </a:extLst>
                </a:gridCol>
              </a:tblGrid>
              <a:tr h="994794">
                <a:tc gridSpan="4">
                  <a:txBody>
                    <a:bodyPr/>
                    <a:lstStyle/>
                    <a:p>
                      <a:pPr algn="ctr">
                        <a:lnSpc>
                          <a:spcPct val="150000"/>
                        </a:lnSpc>
                        <a:spcAft>
                          <a:spcPts val="0"/>
                        </a:spcAft>
                      </a:pPr>
                      <a:r>
                        <a:rPr lang="es-ES_tradnl" sz="1500" dirty="0">
                          <a:effectLst/>
                        </a:rPr>
                        <a:t>CUADRO 1: PAÍSES DE AMÉRICA LATINA Y EL CARIBE, POBLACIÓN PRIVADA DE LIBERTAD SIN CONDENA, AÑO 1981</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hMerge="1">
                  <a:txBody>
                    <a:bodyPr/>
                    <a:lstStyle/>
                    <a:p>
                      <a:endParaRPr lang="es-CR"/>
                    </a:p>
                  </a:txBody>
                  <a:tcPr/>
                </a:tc>
                <a:tc hMerge="1">
                  <a:txBody>
                    <a:bodyPr/>
                    <a:lstStyle/>
                    <a:p>
                      <a:endParaRPr lang="es-CR"/>
                    </a:p>
                  </a:txBody>
                  <a:tcPr/>
                </a:tc>
                <a:tc hMerge="1">
                  <a:txBody>
                    <a:bodyPr/>
                    <a:lstStyle/>
                    <a:p>
                      <a:endParaRPr lang="es-CR"/>
                    </a:p>
                  </a:txBody>
                  <a:tcPr/>
                </a:tc>
                <a:extLst>
                  <a:ext uri="{0D108BD9-81ED-4DB2-BD59-A6C34878D82A}">
                    <a16:rowId xmlns:a16="http://schemas.microsoft.com/office/drawing/2014/main" xmlns="" val="10000"/>
                  </a:ext>
                </a:extLst>
              </a:tr>
              <a:tr h="276580">
                <a:tc>
                  <a:txBody>
                    <a:bodyPr/>
                    <a:lstStyle/>
                    <a:p>
                      <a:pPr>
                        <a:lnSpc>
                          <a:spcPct val="150000"/>
                        </a:lnSpc>
                        <a:spcAft>
                          <a:spcPts val="0"/>
                        </a:spcAft>
                      </a:pPr>
                      <a:r>
                        <a:rPr lang="es-ES_tradnl" sz="1200" dirty="0">
                          <a:effectLst/>
                        </a:rPr>
                        <a:t>Paraguay</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94,25</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a:effectLst/>
                        </a:rPr>
                        <a:t>Argentina</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51,08</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1"/>
                  </a:ext>
                </a:extLst>
              </a:tr>
              <a:tr h="276580">
                <a:tc>
                  <a:txBody>
                    <a:bodyPr/>
                    <a:lstStyle/>
                    <a:p>
                      <a:pPr>
                        <a:lnSpc>
                          <a:spcPct val="150000"/>
                        </a:lnSpc>
                        <a:spcAft>
                          <a:spcPts val="0"/>
                        </a:spcAft>
                      </a:pPr>
                      <a:r>
                        <a:rPr lang="es-ES_tradnl" sz="1200" dirty="0">
                          <a:effectLst/>
                        </a:rPr>
                        <a:t>Bolivia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89,70</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a:effectLst/>
                        </a:rPr>
                        <a:t>Antillas Holand.</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50,41</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2"/>
                  </a:ext>
                </a:extLst>
              </a:tr>
              <a:tr h="276580">
                <a:tc>
                  <a:txBody>
                    <a:bodyPr/>
                    <a:lstStyle/>
                    <a:p>
                      <a:pPr>
                        <a:lnSpc>
                          <a:spcPct val="150000"/>
                        </a:lnSpc>
                        <a:spcAft>
                          <a:spcPts val="0"/>
                        </a:spcAft>
                      </a:pPr>
                      <a:r>
                        <a:rPr lang="es-ES_tradnl" sz="1200" dirty="0">
                          <a:effectLst/>
                        </a:rPr>
                        <a:t>El Salvador</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82,57</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a:effectLst/>
                        </a:rPr>
                        <a:t>Costa Rica</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47,40</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3"/>
                  </a:ext>
                </a:extLst>
              </a:tr>
              <a:tr h="276580">
                <a:tc>
                  <a:txBody>
                    <a:bodyPr/>
                    <a:lstStyle/>
                    <a:p>
                      <a:pPr>
                        <a:lnSpc>
                          <a:spcPct val="150000"/>
                        </a:lnSpc>
                        <a:spcAft>
                          <a:spcPts val="0"/>
                        </a:spcAft>
                      </a:pPr>
                      <a:r>
                        <a:rPr lang="es-ES_tradnl" sz="1200" dirty="0">
                          <a:effectLst/>
                        </a:rPr>
                        <a:t>Rep. Dominicana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79,88</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a:effectLst/>
                        </a:rPr>
                        <a:t>Guyana</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37,44</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4"/>
                  </a:ext>
                </a:extLst>
              </a:tr>
              <a:tr h="276580">
                <a:tc>
                  <a:txBody>
                    <a:bodyPr/>
                    <a:lstStyle/>
                    <a:p>
                      <a:pPr>
                        <a:lnSpc>
                          <a:spcPct val="150000"/>
                        </a:lnSpc>
                        <a:spcAft>
                          <a:spcPts val="0"/>
                        </a:spcAft>
                      </a:pPr>
                      <a:r>
                        <a:rPr lang="es-ES_tradnl" sz="1200" dirty="0">
                          <a:effectLst/>
                        </a:rPr>
                        <a:t>Uruguay</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76,50</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Dominica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34,52</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5"/>
                  </a:ext>
                </a:extLst>
              </a:tr>
              <a:tr h="276580">
                <a:tc>
                  <a:txBody>
                    <a:bodyPr/>
                    <a:lstStyle/>
                    <a:p>
                      <a:pPr>
                        <a:lnSpc>
                          <a:spcPct val="150000"/>
                        </a:lnSpc>
                        <a:spcAft>
                          <a:spcPts val="0"/>
                        </a:spcAft>
                      </a:pPr>
                      <a:r>
                        <a:rPr lang="es-ES_tradnl" sz="1200" dirty="0">
                          <a:effectLst/>
                        </a:rPr>
                        <a:t>México</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74,23</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a:effectLst/>
                        </a:rPr>
                        <a:t>St. Kitts&amp;Nevis</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27,36</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6"/>
                  </a:ext>
                </a:extLst>
              </a:tr>
              <a:tr h="276580">
                <a:tc>
                  <a:txBody>
                    <a:bodyPr/>
                    <a:lstStyle/>
                    <a:p>
                      <a:pPr>
                        <a:lnSpc>
                          <a:spcPct val="150000"/>
                        </a:lnSpc>
                        <a:spcAft>
                          <a:spcPts val="0"/>
                        </a:spcAft>
                      </a:pPr>
                      <a:r>
                        <a:rPr lang="es-ES_tradnl" sz="1200" dirty="0">
                          <a:effectLst/>
                        </a:rPr>
                        <a:t>Venezuela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73,97</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Puerto Rico</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24,00</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7"/>
                  </a:ext>
                </a:extLst>
              </a:tr>
              <a:tr h="276580">
                <a:tc>
                  <a:txBody>
                    <a:bodyPr/>
                    <a:lstStyle/>
                    <a:p>
                      <a:pPr>
                        <a:lnSpc>
                          <a:spcPct val="150000"/>
                        </a:lnSpc>
                        <a:spcAft>
                          <a:spcPts val="0"/>
                        </a:spcAft>
                      </a:pPr>
                      <a:r>
                        <a:rPr lang="es-ES_tradnl" sz="1200" dirty="0">
                          <a:effectLst/>
                        </a:rPr>
                        <a:t>Colombia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73,59</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St. </a:t>
                      </a:r>
                      <a:r>
                        <a:rPr lang="es-ES_tradnl" sz="1200" dirty="0" err="1">
                          <a:effectLst/>
                        </a:rPr>
                        <a:t>Vincent</a:t>
                      </a:r>
                      <a:r>
                        <a:rPr lang="es-ES_tradnl" sz="1200" dirty="0">
                          <a:effectLst/>
                        </a:rPr>
                        <a:t> &amp; </a:t>
                      </a:r>
                      <a:r>
                        <a:rPr lang="es-ES_tradnl" sz="1200" dirty="0" err="1">
                          <a:effectLst/>
                        </a:rPr>
                        <a:t>Grenadines</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22,22</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8"/>
                  </a:ext>
                </a:extLst>
              </a:tr>
              <a:tr h="276580">
                <a:tc>
                  <a:txBody>
                    <a:bodyPr/>
                    <a:lstStyle/>
                    <a:p>
                      <a:pPr>
                        <a:lnSpc>
                          <a:spcPct val="150000"/>
                        </a:lnSpc>
                        <a:spcAft>
                          <a:spcPts val="0"/>
                        </a:spcAft>
                      </a:pPr>
                      <a:r>
                        <a:rPr lang="es-ES_tradnl" sz="1200" dirty="0">
                          <a:effectLst/>
                        </a:rPr>
                        <a:t>Perú</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70,95</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Jamaica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18,07</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09"/>
                  </a:ext>
                </a:extLst>
              </a:tr>
              <a:tr h="276580">
                <a:tc>
                  <a:txBody>
                    <a:bodyPr/>
                    <a:lstStyle/>
                    <a:p>
                      <a:pPr>
                        <a:lnSpc>
                          <a:spcPct val="150000"/>
                        </a:lnSpc>
                        <a:spcAft>
                          <a:spcPts val="0"/>
                        </a:spcAft>
                      </a:pPr>
                      <a:r>
                        <a:rPr lang="es-ES_tradnl" sz="1200" dirty="0">
                          <a:effectLst/>
                        </a:rPr>
                        <a:t>Panamá</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66,52</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Barbados</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17,81</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10"/>
                  </a:ext>
                </a:extLst>
              </a:tr>
              <a:tr h="276580">
                <a:tc>
                  <a:txBody>
                    <a:bodyPr/>
                    <a:lstStyle/>
                    <a:p>
                      <a:pPr>
                        <a:lnSpc>
                          <a:spcPct val="150000"/>
                        </a:lnSpc>
                        <a:spcAft>
                          <a:spcPts val="0"/>
                        </a:spcAft>
                      </a:pPr>
                      <a:r>
                        <a:rPr lang="es-ES_tradnl" sz="1200" dirty="0">
                          <a:effectLst/>
                        </a:rPr>
                        <a:t>Ecuador</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64,08</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Montserrat</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14,90</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11"/>
                  </a:ext>
                </a:extLst>
              </a:tr>
              <a:tr h="276580">
                <a:tc>
                  <a:txBody>
                    <a:bodyPr/>
                    <a:lstStyle/>
                    <a:p>
                      <a:pPr>
                        <a:lnSpc>
                          <a:spcPct val="150000"/>
                        </a:lnSpc>
                        <a:spcAft>
                          <a:spcPts val="0"/>
                        </a:spcAft>
                      </a:pPr>
                      <a:r>
                        <a:rPr lang="es-ES_tradnl" sz="1200" dirty="0">
                          <a:effectLst/>
                        </a:rPr>
                        <a:t>Honduras</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58,36</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err="1">
                          <a:effectLst/>
                        </a:rPr>
                        <a:t>Belize</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12,34</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12"/>
                  </a:ext>
                </a:extLst>
              </a:tr>
              <a:tr h="276580">
                <a:tc>
                  <a:txBody>
                    <a:bodyPr/>
                    <a:lstStyle/>
                    <a:p>
                      <a:pPr>
                        <a:lnSpc>
                          <a:spcPct val="150000"/>
                        </a:lnSpc>
                        <a:spcAft>
                          <a:spcPts val="0"/>
                        </a:spcAft>
                      </a:pPr>
                      <a:r>
                        <a:rPr lang="es-ES_tradnl" sz="1200" dirty="0">
                          <a:effectLst/>
                        </a:rPr>
                        <a:t>Guatemala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53,92</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St. Lucia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10,56</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13"/>
                  </a:ext>
                </a:extLst>
              </a:tr>
              <a:tr h="276580">
                <a:tc>
                  <a:txBody>
                    <a:bodyPr/>
                    <a:lstStyle/>
                    <a:p>
                      <a:pPr>
                        <a:lnSpc>
                          <a:spcPct val="150000"/>
                        </a:lnSpc>
                        <a:spcAft>
                          <a:spcPts val="0"/>
                        </a:spcAft>
                      </a:pPr>
                      <a:r>
                        <a:rPr lang="es-ES_tradnl" sz="1200" dirty="0">
                          <a:effectLst/>
                        </a:rPr>
                        <a:t>Chile</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a:effectLst/>
                        </a:rPr>
                        <a:t>52,21</a:t>
                      </a:r>
                      <a:endParaRPr lang="es-CR" sz="120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err="1">
                          <a:effectLst/>
                        </a:rPr>
                        <a:t>Cayman</a:t>
                      </a:r>
                      <a:r>
                        <a:rPr lang="es-ES_tradnl" sz="1200" dirty="0">
                          <a:effectLst/>
                        </a:rPr>
                        <a:t> </a:t>
                      </a:r>
                      <a:r>
                        <a:rPr lang="es-ES_tradnl" sz="1200" dirty="0" err="1">
                          <a:effectLst/>
                        </a:rPr>
                        <a:t>Islands</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2,18</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14"/>
                  </a:ext>
                </a:extLst>
              </a:tr>
              <a:tr h="276580">
                <a:tc>
                  <a:txBody>
                    <a:bodyPr/>
                    <a:lstStyle/>
                    <a:p>
                      <a:pPr>
                        <a:lnSpc>
                          <a:spcPct val="150000"/>
                        </a:lnSpc>
                        <a:spcAft>
                          <a:spcPts val="0"/>
                        </a:spcAft>
                      </a:pPr>
                      <a:r>
                        <a:rPr lang="es-ES_tradnl" sz="1200" dirty="0">
                          <a:effectLst/>
                        </a:rPr>
                        <a:t>Martinica</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51,50</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nSpc>
                          <a:spcPct val="150000"/>
                        </a:lnSpc>
                        <a:spcAft>
                          <a:spcPts val="0"/>
                        </a:spcAft>
                      </a:pPr>
                      <a:r>
                        <a:rPr lang="es-ES_tradnl" sz="1200" dirty="0">
                          <a:effectLst/>
                        </a:rPr>
                        <a:t> </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tc>
                  <a:txBody>
                    <a:bodyPr/>
                    <a:lstStyle/>
                    <a:p>
                      <a:pPr algn="r">
                        <a:lnSpc>
                          <a:spcPct val="150000"/>
                        </a:lnSpc>
                        <a:spcAft>
                          <a:spcPts val="0"/>
                        </a:spcAft>
                      </a:pPr>
                      <a:r>
                        <a:rPr lang="es-ES_tradnl" sz="1200" dirty="0">
                          <a:effectLst/>
                        </a:rPr>
                        <a:t> </a:t>
                      </a:r>
                      <a:endParaRPr lang="es-CR"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3338" marR="33338" marT="0" marB="0" anchor="b"/>
                </a:tc>
                <a:extLst>
                  <a:ext uri="{0D108BD9-81ED-4DB2-BD59-A6C34878D82A}">
                    <a16:rowId xmlns:a16="http://schemas.microsoft.com/office/drawing/2014/main" xmlns="" val="1001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787A911-774E-47A7-9270-C1F6B0C252F8}"/>
              </a:ext>
            </a:extLst>
          </p:cNvPr>
          <p:cNvSpPr>
            <a:spLocks noGrp="1"/>
          </p:cNvSpPr>
          <p:nvPr>
            <p:ph type="title"/>
          </p:nvPr>
        </p:nvSpPr>
        <p:spPr>
          <a:xfrm>
            <a:off x="822325" y="287338"/>
            <a:ext cx="7543800" cy="1449387"/>
          </a:xfrm>
        </p:spPr>
        <p:txBody>
          <a:bodyPr rtlCol="0">
            <a:normAutofit fontScale="90000"/>
          </a:bodyPr>
          <a:lstStyle/>
          <a:p>
            <a:pPr eaLnBrk="1" fontAlgn="auto" hangingPunct="1">
              <a:spcAft>
                <a:spcPts val="0"/>
              </a:spcAft>
              <a:defRPr/>
            </a:pPr>
            <a:r>
              <a:rPr lang="de-DE" dirty="0"/>
              <a:t>Porcentaje promedio de presos en prisión preventiva entre 1978 y 1992 (ILANUD)</a:t>
            </a:r>
            <a:endParaRPr lang="en-US" dirty="0"/>
          </a:p>
        </p:txBody>
      </p:sp>
      <p:sp>
        <p:nvSpPr>
          <p:cNvPr id="5" name="Content Placeholder 4">
            <a:extLst>
              <a:ext uri="{FF2B5EF4-FFF2-40B4-BE49-F238E27FC236}">
                <a16:creationId xmlns:a16="http://schemas.microsoft.com/office/drawing/2014/main" xmlns="" id="{6F137AB3-B367-4E56-940F-17F6A68387F6}"/>
              </a:ext>
            </a:extLst>
          </p:cNvPr>
          <p:cNvSpPr>
            <a:spLocks noGrp="1"/>
          </p:cNvSpPr>
          <p:nvPr>
            <p:ph sz="half" idx="1"/>
          </p:nvPr>
        </p:nvSpPr>
        <p:spPr>
          <a:xfrm>
            <a:off x="822325" y="1846263"/>
            <a:ext cx="3703638" cy="4022725"/>
          </a:xfrm>
        </p:spPr>
        <p:txBody>
          <a:bodyPr rtlCol="0">
            <a:normAutofit fontScale="85000" lnSpcReduction="10000"/>
          </a:bodyPr>
          <a:lstStyle/>
          <a:p>
            <a:pPr eaLnBrk="1" fontAlgn="auto" hangingPunct="1">
              <a:spcAft>
                <a:spcPts val="0"/>
              </a:spcAft>
              <a:defRPr/>
            </a:pPr>
            <a:r>
              <a:rPr lang="de-DE" sz="2800" dirty="0"/>
              <a:t>Argentina		51%</a:t>
            </a:r>
          </a:p>
          <a:p>
            <a:pPr eaLnBrk="1" fontAlgn="auto" hangingPunct="1">
              <a:spcAft>
                <a:spcPts val="0"/>
              </a:spcAft>
              <a:defRPr/>
            </a:pPr>
            <a:r>
              <a:rPr lang="de-DE" sz="2800" dirty="0"/>
              <a:t>Bolivia 		90%</a:t>
            </a:r>
          </a:p>
          <a:p>
            <a:pPr eaLnBrk="1" fontAlgn="auto" hangingPunct="1">
              <a:spcAft>
                <a:spcPts val="0"/>
              </a:spcAft>
              <a:defRPr/>
            </a:pPr>
            <a:r>
              <a:rPr lang="de-DE" sz="2800" dirty="0"/>
              <a:t>Colombia 		74</a:t>
            </a:r>
            <a:r>
              <a:rPr lang="en-US" sz="2800" dirty="0"/>
              <a:t>%</a:t>
            </a:r>
          </a:p>
          <a:p>
            <a:pPr eaLnBrk="1" fontAlgn="auto" hangingPunct="1">
              <a:spcAft>
                <a:spcPts val="0"/>
              </a:spcAft>
              <a:defRPr/>
            </a:pPr>
            <a:r>
              <a:rPr lang="de-DE" sz="2800" dirty="0"/>
              <a:t>Costa Rica 		47%</a:t>
            </a:r>
          </a:p>
          <a:p>
            <a:pPr eaLnBrk="1" fontAlgn="auto" hangingPunct="1">
              <a:spcAft>
                <a:spcPts val="0"/>
              </a:spcAft>
              <a:defRPr/>
            </a:pPr>
            <a:r>
              <a:rPr lang="de-DE" sz="2800" dirty="0"/>
              <a:t>Chile 					52%</a:t>
            </a:r>
          </a:p>
          <a:p>
            <a:pPr eaLnBrk="1" fontAlgn="auto" hangingPunct="1">
              <a:spcAft>
                <a:spcPts val="0"/>
              </a:spcAft>
              <a:defRPr/>
            </a:pPr>
            <a:r>
              <a:rPr lang="de-DE" sz="2800" dirty="0"/>
              <a:t>Ecuador 		64%</a:t>
            </a:r>
          </a:p>
          <a:p>
            <a:pPr eaLnBrk="1" fontAlgn="auto" hangingPunct="1">
              <a:spcAft>
                <a:spcPts val="0"/>
              </a:spcAft>
              <a:defRPr/>
            </a:pPr>
            <a:r>
              <a:rPr lang="de-DE" sz="2800" dirty="0" err="1"/>
              <a:t>El</a:t>
            </a:r>
            <a:r>
              <a:rPr lang="de-DE" sz="2800" dirty="0"/>
              <a:t> Salvador 		83%</a:t>
            </a:r>
          </a:p>
          <a:p>
            <a:pPr eaLnBrk="1" fontAlgn="auto" hangingPunct="1">
              <a:spcAft>
                <a:spcPts val="0"/>
              </a:spcAft>
              <a:defRPr/>
            </a:pPr>
            <a:r>
              <a:rPr lang="de-DE" sz="2800" dirty="0"/>
              <a:t>Guatemala		54%</a:t>
            </a:r>
          </a:p>
          <a:p>
            <a:pPr eaLnBrk="1" fontAlgn="auto" hangingPunct="1">
              <a:spcAft>
                <a:spcPts val="0"/>
              </a:spcAft>
              <a:defRPr/>
            </a:pPr>
            <a:endParaRPr lang="de-DE" dirty="0"/>
          </a:p>
        </p:txBody>
      </p:sp>
      <p:sp>
        <p:nvSpPr>
          <p:cNvPr id="12292" name="Content Placeholder 5">
            <a:extLst>
              <a:ext uri="{FF2B5EF4-FFF2-40B4-BE49-F238E27FC236}">
                <a16:creationId xmlns:a16="http://schemas.microsoft.com/office/drawing/2014/main" xmlns="" id="{DAFA509C-04B0-4A56-9E21-503D10FBC705}"/>
              </a:ext>
            </a:extLst>
          </p:cNvPr>
          <p:cNvSpPr>
            <a:spLocks noGrp="1"/>
          </p:cNvSpPr>
          <p:nvPr>
            <p:ph sz="half" idx="2"/>
          </p:nvPr>
        </p:nvSpPr>
        <p:spPr>
          <a:xfrm>
            <a:off x="4664075" y="1846263"/>
            <a:ext cx="3702050" cy="4022725"/>
          </a:xfrm>
        </p:spPr>
        <p:txBody>
          <a:bodyPr rtlCol="0">
            <a:normAutofit fontScale="85000" lnSpcReduction="10000"/>
          </a:bodyPr>
          <a:lstStyle/>
          <a:p>
            <a:pPr eaLnBrk="1" fontAlgn="auto" hangingPunct="1">
              <a:spcAft>
                <a:spcPts val="0"/>
              </a:spcAft>
              <a:defRPr/>
            </a:pPr>
            <a:r>
              <a:rPr lang="de-DE" altLang="es-CR" sz="2200" dirty="0"/>
              <a:t>Honduras 		58%</a:t>
            </a:r>
          </a:p>
          <a:p>
            <a:pPr eaLnBrk="1" fontAlgn="auto" hangingPunct="1">
              <a:spcAft>
                <a:spcPts val="0"/>
              </a:spcAft>
              <a:defRPr/>
            </a:pPr>
            <a:r>
              <a:rPr lang="de-DE" altLang="es-CR" sz="2200" dirty="0"/>
              <a:t>México 		74%</a:t>
            </a:r>
          </a:p>
          <a:p>
            <a:pPr eaLnBrk="1" fontAlgn="auto" hangingPunct="1">
              <a:spcAft>
                <a:spcPts val="0"/>
              </a:spcAft>
              <a:defRPr/>
            </a:pPr>
            <a:r>
              <a:rPr lang="de-DE" altLang="es-CR" sz="2200" dirty="0"/>
              <a:t>Panamá		67%</a:t>
            </a:r>
          </a:p>
          <a:p>
            <a:pPr eaLnBrk="1" fontAlgn="auto" hangingPunct="1">
              <a:spcAft>
                <a:spcPts val="0"/>
              </a:spcAft>
              <a:defRPr/>
            </a:pPr>
            <a:r>
              <a:rPr lang="de-DE" altLang="es-CR" sz="2200" dirty="0"/>
              <a:t>Paraguay 		94%</a:t>
            </a:r>
          </a:p>
          <a:p>
            <a:pPr eaLnBrk="1" fontAlgn="auto" hangingPunct="1">
              <a:spcAft>
                <a:spcPts val="0"/>
              </a:spcAft>
              <a:defRPr/>
            </a:pPr>
            <a:r>
              <a:rPr lang="de-DE" altLang="es-CR" sz="2200" dirty="0"/>
              <a:t>Perú 			71%</a:t>
            </a:r>
          </a:p>
          <a:p>
            <a:pPr eaLnBrk="1" fontAlgn="auto" hangingPunct="1">
              <a:spcAft>
                <a:spcPts val="0"/>
              </a:spcAft>
              <a:defRPr/>
            </a:pPr>
            <a:r>
              <a:rPr lang="de-DE" altLang="es-CR" sz="2200" dirty="0"/>
              <a:t>R. Dominicana 				80%</a:t>
            </a:r>
          </a:p>
          <a:p>
            <a:pPr eaLnBrk="1" fontAlgn="auto" hangingPunct="1">
              <a:spcAft>
                <a:spcPts val="0"/>
              </a:spcAft>
              <a:defRPr/>
            </a:pPr>
            <a:r>
              <a:rPr lang="de-DE" altLang="es-CR" sz="2200" dirty="0"/>
              <a:t>Uruguay 		77%</a:t>
            </a:r>
          </a:p>
          <a:p>
            <a:pPr eaLnBrk="1" fontAlgn="auto" hangingPunct="1">
              <a:spcAft>
                <a:spcPts val="0"/>
              </a:spcAft>
              <a:defRPr/>
            </a:pPr>
            <a:r>
              <a:rPr lang="de-DE" altLang="es-CR" sz="2200" dirty="0"/>
              <a:t>Venezuela 		74%</a:t>
            </a:r>
            <a:endParaRPr lang="en-US" altLang="es-C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a:extLst>
              <a:ext uri="{FF2B5EF4-FFF2-40B4-BE49-F238E27FC236}">
                <a16:creationId xmlns:a16="http://schemas.microsoft.com/office/drawing/2014/main" xmlns="" id="{B4A78063-DA5F-420E-A297-0486F9399245}"/>
              </a:ext>
            </a:extLst>
          </p:cNvPr>
          <p:cNvSpPr>
            <a:spLocks noGrp="1"/>
          </p:cNvSpPr>
          <p:nvPr>
            <p:ph type="title"/>
          </p:nvPr>
        </p:nvSpPr>
        <p:spPr/>
        <p:txBody>
          <a:bodyPr rtlCol="0">
            <a:normAutofit fontScale="90000"/>
          </a:bodyPr>
          <a:lstStyle/>
          <a:p>
            <a:pPr algn="just" eaLnBrk="1" fontAlgn="auto" hangingPunct="1">
              <a:spcAft>
                <a:spcPts val="0"/>
              </a:spcAft>
              <a:defRPr/>
            </a:pPr>
            <a:r>
              <a:rPr lang="es-CR" altLang="es-CR" dirty="0">
                <a:solidFill>
                  <a:schemeClr val="tx1">
                    <a:lumMod val="75000"/>
                    <a:lumOff val="25000"/>
                  </a:schemeClr>
                </a:solidFill>
              </a:rPr>
              <a:t>Características del proceso penal en Latinoamericana inicios años 90s.</a:t>
            </a:r>
          </a:p>
        </p:txBody>
      </p:sp>
      <p:sp>
        <p:nvSpPr>
          <p:cNvPr id="13315" name="2 Marcador de contenido">
            <a:extLst>
              <a:ext uri="{FF2B5EF4-FFF2-40B4-BE49-F238E27FC236}">
                <a16:creationId xmlns:a16="http://schemas.microsoft.com/office/drawing/2014/main" xmlns="" id="{822711D7-642C-4BD0-B66B-C2656D33DF00}"/>
              </a:ext>
            </a:extLst>
          </p:cNvPr>
          <p:cNvSpPr>
            <a:spLocks noGrp="1"/>
          </p:cNvSpPr>
          <p:nvPr>
            <p:ph idx="1"/>
          </p:nvPr>
        </p:nvSpPr>
        <p:spPr/>
        <p:txBody>
          <a:bodyPr rtlCol="0">
            <a:normAutofit fontScale="85000" lnSpcReduction="20000"/>
          </a:bodyPr>
          <a:lstStyle/>
          <a:p>
            <a:pPr algn="just" eaLnBrk="1" fontAlgn="auto" hangingPunct="1">
              <a:spcAft>
                <a:spcPts val="0"/>
              </a:spcAft>
              <a:defRPr/>
            </a:pPr>
            <a:r>
              <a:rPr lang="es-CR" altLang="es-CR" sz="2800" dirty="0"/>
              <a:t>1) Procedimiento predominantemente inquisitivo. </a:t>
            </a:r>
          </a:p>
          <a:p>
            <a:pPr algn="just" eaLnBrk="1" fontAlgn="auto" hangingPunct="1">
              <a:spcAft>
                <a:spcPts val="0"/>
              </a:spcAft>
              <a:defRPr/>
            </a:pPr>
            <a:r>
              <a:rPr lang="es-CR" altLang="es-CR" sz="2800" dirty="0"/>
              <a:t>2) Falta de imparcialidad del juez.</a:t>
            </a:r>
          </a:p>
          <a:p>
            <a:pPr algn="just" eaLnBrk="1" fontAlgn="auto" hangingPunct="1">
              <a:spcAft>
                <a:spcPts val="0"/>
              </a:spcAft>
              <a:defRPr/>
            </a:pPr>
            <a:r>
              <a:rPr lang="es-CR" altLang="es-CR" sz="2800" dirty="0"/>
              <a:t>3) </a:t>
            </a:r>
            <a:r>
              <a:rPr lang="es-CR" altLang="es-CR" sz="2800" b="1" dirty="0"/>
              <a:t>La prisión preventiva era la regla. Larga duración</a:t>
            </a:r>
          </a:p>
          <a:p>
            <a:pPr algn="just" eaLnBrk="1" fontAlgn="auto" hangingPunct="1">
              <a:spcAft>
                <a:spcPts val="0"/>
              </a:spcAft>
              <a:defRPr/>
            </a:pPr>
            <a:r>
              <a:rPr lang="es-CR" altLang="es-CR" sz="2800" dirty="0"/>
              <a:t>4) Escrito. Falta de inmediación.</a:t>
            </a:r>
          </a:p>
          <a:p>
            <a:pPr algn="just" eaLnBrk="1" fontAlgn="auto" hangingPunct="1">
              <a:spcAft>
                <a:spcPts val="0"/>
              </a:spcAft>
              <a:defRPr/>
            </a:pPr>
            <a:r>
              <a:rPr lang="es-CR" altLang="es-CR" sz="2800" dirty="0"/>
              <a:t>5) Escasa participación de la defensa.</a:t>
            </a:r>
          </a:p>
          <a:p>
            <a:pPr algn="just" eaLnBrk="1" fontAlgn="auto" hangingPunct="1">
              <a:spcAft>
                <a:spcPts val="0"/>
              </a:spcAft>
              <a:defRPr/>
            </a:pPr>
            <a:r>
              <a:rPr lang="es-CR" altLang="es-CR" sz="2800" dirty="0"/>
              <a:t>6) Inexistencia de una defensa pública o de oficio adecuada.</a:t>
            </a:r>
          </a:p>
          <a:p>
            <a:pPr algn="just" eaLnBrk="1" fontAlgn="auto" hangingPunct="1">
              <a:spcAft>
                <a:spcPts val="0"/>
              </a:spcAft>
              <a:defRPr/>
            </a:pPr>
            <a:r>
              <a:rPr lang="es-CR" altLang="es-CR" sz="2800" dirty="0"/>
              <a:t>7) </a:t>
            </a:r>
            <a:r>
              <a:rPr lang="es-CR" altLang="es-CR" sz="2800" b="1" dirty="0"/>
              <a:t>Larga duración del procedimiento</a:t>
            </a:r>
            <a:r>
              <a:rPr lang="es-CR" altLang="es-CR" sz="28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a:extLst>
              <a:ext uri="{FF2B5EF4-FFF2-40B4-BE49-F238E27FC236}">
                <a16:creationId xmlns:a16="http://schemas.microsoft.com/office/drawing/2014/main" xmlns="" id="{5979E4C0-C1D2-4F0B-A926-0E8FC6DECAF4}"/>
              </a:ext>
            </a:extLst>
          </p:cNvPr>
          <p:cNvSpPr>
            <a:spLocks noGrp="1"/>
          </p:cNvSpPr>
          <p:nvPr>
            <p:ph type="title"/>
          </p:nvPr>
        </p:nvSpPr>
        <p:spPr/>
        <p:txBody>
          <a:bodyPr/>
          <a:lstStyle/>
          <a:p>
            <a:pPr algn="just" eaLnBrk="1" fontAlgn="auto" hangingPunct="1">
              <a:spcAft>
                <a:spcPts val="0"/>
              </a:spcAft>
              <a:defRPr/>
            </a:pPr>
            <a:r>
              <a:rPr lang="es-CR" altLang="es-CR" dirty="0">
                <a:solidFill>
                  <a:schemeClr val="tx1">
                    <a:lumMod val="75000"/>
                    <a:lumOff val="25000"/>
                  </a:schemeClr>
                </a:solidFill>
              </a:rPr>
              <a:t>Ideas de la reforma. CPP Modelo de 1988</a:t>
            </a:r>
          </a:p>
        </p:txBody>
      </p:sp>
      <p:sp>
        <p:nvSpPr>
          <p:cNvPr id="29699" name="2 Marcador de contenido">
            <a:extLst>
              <a:ext uri="{FF2B5EF4-FFF2-40B4-BE49-F238E27FC236}">
                <a16:creationId xmlns:a16="http://schemas.microsoft.com/office/drawing/2014/main" xmlns="" id="{915CFB99-D4C9-4E85-8DD9-6A9E7FEC57AA}"/>
              </a:ext>
            </a:extLst>
          </p:cNvPr>
          <p:cNvSpPr>
            <a:spLocks noGrp="1"/>
          </p:cNvSpPr>
          <p:nvPr>
            <p:ph idx="1"/>
          </p:nvPr>
        </p:nvSpPr>
        <p:spPr/>
        <p:txBody>
          <a:bodyPr/>
          <a:lstStyle/>
          <a:p>
            <a:pPr algn="just" eaLnBrk="1" hangingPunct="1"/>
            <a:r>
              <a:rPr lang="es-CR" altLang="es-CR" sz="2800"/>
              <a:t>1) Establecer un proceso predominante acusatorio.</a:t>
            </a:r>
          </a:p>
          <a:p>
            <a:pPr algn="just" eaLnBrk="1" hangingPunct="1"/>
            <a:r>
              <a:rPr lang="es-CR" altLang="es-CR" sz="2800"/>
              <a:t>2) Investigación preparatoria a cargo del MP.</a:t>
            </a:r>
          </a:p>
          <a:p>
            <a:pPr algn="just" eaLnBrk="1" hangingPunct="1"/>
            <a:r>
              <a:rPr lang="es-CR" altLang="es-CR" sz="2800"/>
              <a:t>3) Garantía del derecho de defensa.</a:t>
            </a:r>
          </a:p>
          <a:p>
            <a:pPr algn="just" eaLnBrk="1" hangingPunct="1"/>
            <a:r>
              <a:rPr lang="es-CR" altLang="es-CR" sz="2800"/>
              <a:t>4) </a:t>
            </a:r>
            <a:r>
              <a:rPr lang="es-CR" altLang="es-CR" sz="2800" b="1"/>
              <a:t>Prisión preventiva excepcional y regulación de alternativas a la misma</a:t>
            </a:r>
            <a:r>
              <a:rPr lang="es-CR" altLang="es-CR" sz="2800"/>
              <a:t>.</a:t>
            </a:r>
          </a:p>
          <a:p>
            <a:pPr algn="just" eaLnBrk="1" hangingPunct="1"/>
            <a:r>
              <a:rPr lang="es-CR" altLang="es-CR" sz="2800"/>
              <a:t>5) Juicio oral y público.</a:t>
            </a:r>
          </a:p>
          <a:p>
            <a:pPr eaLnBrk="1" hangingPunct="1"/>
            <a:endParaRPr lang="es-CR" altLang="es-C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98AC61C2-200B-41C3-8F56-1A5AF02AE8D5}"/>
              </a:ext>
            </a:extLst>
          </p:cNvPr>
          <p:cNvSpPr>
            <a:spLocks noGrp="1" noChangeArrowheads="1"/>
          </p:cNvSpPr>
          <p:nvPr>
            <p:ph type="title"/>
          </p:nvPr>
        </p:nvSpPr>
        <p:spPr/>
        <p:txBody>
          <a:bodyPr rtlCol="0">
            <a:normAutofit fontScale="90000"/>
          </a:bodyPr>
          <a:lstStyle/>
          <a:p>
            <a:pPr algn="just" eaLnBrk="1" fontAlgn="auto" hangingPunct="1">
              <a:spcAft>
                <a:spcPts val="0"/>
              </a:spcAft>
              <a:defRPr/>
            </a:pPr>
            <a:r>
              <a:rPr lang="es-ES_tradnl" altLang="es-CR" sz="4000" dirty="0">
                <a:solidFill>
                  <a:schemeClr val="tx1">
                    <a:lumMod val="75000"/>
                    <a:lumOff val="25000"/>
                  </a:schemeClr>
                </a:solidFill>
              </a:rPr>
              <a:t>CPP Modelo para Iberoamérica de 1988</a:t>
            </a:r>
            <a:endParaRPr lang="es-MX" altLang="es-CR" sz="4000" dirty="0">
              <a:solidFill>
                <a:schemeClr val="tx1">
                  <a:lumMod val="75000"/>
                  <a:lumOff val="25000"/>
                </a:schemeClr>
              </a:solidFill>
            </a:endParaRPr>
          </a:p>
        </p:txBody>
      </p:sp>
      <p:sp>
        <p:nvSpPr>
          <p:cNvPr id="15363" name="Rectangle 3">
            <a:extLst>
              <a:ext uri="{FF2B5EF4-FFF2-40B4-BE49-F238E27FC236}">
                <a16:creationId xmlns:a16="http://schemas.microsoft.com/office/drawing/2014/main" xmlns="" id="{9636B04E-165F-40D1-8B15-CF95D067F0B4}"/>
              </a:ext>
            </a:extLst>
          </p:cNvPr>
          <p:cNvSpPr>
            <a:spLocks noGrp="1" noChangeArrowheads="1"/>
          </p:cNvSpPr>
          <p:nvPr>
            <p:ph idx="1"/>
          </p:nvPr>
        </p:nvSpPr>
        <p:spPr/>
        <p:txBody>
          <a:bodyPr rtlCol="0">
            <a:normAutofit fontScale="70000" lnSpcReduction="20000"/>
          </a:bodyPr>
          <a:lstStyle/>
          <a:p>
            <a:pPr marL="91440" indent="-91440" algn="just" eaLnBrk="1" fontAlgn="auto" hangingPunct="1">
              <a:spcAft>
                <a:spcPts val="0"/>
              </a:spcAft>
              <a:defRPr/>
            </a:pPr>
            <a:r>
              <a:rPr lang="es-ES_tradnl" altLang="es-CR" sz="3600" dirty="0">
                <a:solidFill>
                  <a:schemeClr val="tx1">
                    <a:lumMod val="75000"/>
                    <a:lumOff val="25000"/>
                  </a:schemeClr>
                </a:solidFill>
              </a:rPr>
              <a:t>A) Investigación a cargo del MP, bajo el control del juez de instrucción. Dictado de la prisión preventiva por el Juez de Garantías. </a:t>
            </a:r>
          </a:p>
          <a:p>
            <a:pPr marL="91440" indent="-91440" algn="just" eaLnBrk="1" fontAlgn="auto" hangingPunct="1">
              <a:spcAft>
                <a:spcPts val="0"/>
              </a:spcAft>
              <a:defRPr/>
            </a:pPr>
            <a:r>
              <a:rPr lang="es-ES_tradnl" altLang="es-CR" sz="3600" dirty="0">
                <a:solidFill>
                  <a:schemeClr val="tx1">
                    <a:lumMod val="75000"/>
                    <a:lumOff val="25000"/>
                  </a:schemeClr>
                </a:solidFill>
              </a:rPr>
              <a:t>B) Causales de prisión preventiva: a) peligro concreto de fuga y b) peligro de obstaculización.</a:t>
            </a:r>
          </a:p>
          <a:p>
            <a:pPr marL="91440" indent="-91440" algn="just" eaLnBrk="1" fontAlgn="auto" hangingPunct="1">
              <a:spcAft>
                <a:spcPts val="0"/>
              </a:spcAft>
              <a:defRPr/>
            </a:pPr>
            <a:r>
              <a:rPr lang="es-ES_tradnl" altLang="es-CR" sz="3600" dirty="0">
                <a:solidFill>
                  <a:schemeClr val="tx1">
                    <a:lumMod val="75000"/>
                    <a:lumOff val="25000"/>
                  </a:schemeClr>
                </a:solidFill>
              </a:rPr>
              <a:t>C) Plazos para la prisión preventiva (un año, prorrogable). Control de oficio c/3 meses.</a:t>
            </a:r>
          </a:p>
          <a:p>
            <a:pPr marL="91440" indent="-91440" algn="just" eaLnBrk="1" fontAlgn="auto" hangingPunct="1">
              <a:spcAft>
                <a:spcPts val="0"/>
              </a:spcAft>
              <a:defRPr/>
            </a:pPr>
            <a:r>
              <a:rPr lang="es-ES_tradnl" altLang="es-CR" sz="3600" dirty="0">
                <a:solidFill>
                  <a:schemeClr val="tx1">
                    <a:lumMod val="75000"/>
                    <a:lumOff val="25000"/>
                  </a:schemeClr>
                </a:solidFill>
              </a:rPr>
              <a:t>D) Alternativas a la prisión preventiva.</a:t>
            </a:r>
          </a:p>
          <a:p>
            <a:pPr marL="91440" indent="-91440" algn="just" eaLnBrk="1" fontAlgn="auto" hangingPunct="1">
              <a:spcAft>
                <a:spcPts val="0"/>
              </a:spcAft>
              <a:defRPr/>
            </a:pPr>
            <a:r>
              <a:rPr lang="es-ES_tradnl" altLang="es-CR" sz="3600" dirty="0">
                <a:solidFill>
                  <a:schemeClr val="tx1">
                    <a:lumMod val="75000"/>
                    <a:lumOff val="25000"/>
                  </a:schemeClr>
                </a:solidFill>
              </a:rPr>
              <a:t>E) Regulación de la ejecución de la prisión preventiva.</a:t>
            </a:r>
          </a:p>
        </p:txBody>
      </p:sp>
    </p:spTree>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TM04033917[[fn=Berlín]]</Template>
  <TotalTime>515</TotalTime>
  <Words>2498</Words>
  <Application>Microsoft Office PowerPoint</Application>
  <PresentationFormat>Presentación en pantalla (4:3)</PresentationFormat>
  <Paragraphs>326</Paragraphs>
  <Slides>44</Slides>
  <Notes>13</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Berlín</vt:lpstr>
      <vt:lpstr>Prisión preventiva en el sistema interamericano de Derechos Humanos</vt:lpstr>
      <vt:lpstr>Importancia de la prisión preventiva</vt:lpstr>
      <vt:lpstr>Problema de la prisión preventiva en Latinoamérica</vt:lpstr>
      <vt:lpstr>Regulación de la prisión preventiva en A. L en 1981</vt:lpstr>
      <vt:lpstr>Diapositiva 5</vt:lpstr>
      <vt:lpstr>Porcentaje promedio de presos en prisión preventiva entre 1978 y 1992 (ILANUD)</vt:lpstr>
      <vt:lpstr>Características del proceso penal en Latinoamericana inicios años 90s.</vt:lpstr>
      <vt:lpstr>Ideas de la reforma. CPP Modelo de 1988</vt:lpstr>
      <vt:lpstr>CPP Modelo para Iberoamérica de 1988</vt:lpstr>
      <vt:lpstr>Reforma procesal en Centroamérica</vt:lpstr>
      <vt:lpstr>Reforma procesal en Latinoamérica</vt:lpstr>
      <vt:lpstr>Reforma procesal en Latinoamérica</vt:lpstr>
      <vt:lpstr>Latinoamérica y el endurecimiento del Poder Punitivo.</vt:lpstr>
      <vt:lpstr>Causales de prisión preventiva</vt:lpstr>
      <vt:lpstr>Diapositiva 15</vt:lpstr>
      <vt:lpstr>El problema de la prisión preventiva y la Corte IDH</vt:lpstr>
      <vt:lpstr>Problemática prisión preventiva en Latinoamérica y la presunción de inocencia</vt:lpstr>
      <vt:lpstr>Convención Americana de Derechos Humanos</vt:lpstr>
      <vt:lpstr>Coexistencia presunción de inocencia y prisión preventiva</vt:lpstr>
      <vt:lpstr>Requisitos materiales</vt:lpstr>
      <vt:lpstr>Requisitos formales de la prisión preventiva</vt:lpstr>
      <vt:lpstr>Límites al dictado de la prisión preventiva </vt:lpstr>
      <vt:lpstr>Prohibición del anticipo de pena</vt:lpstr>
      <vt:lpstr>Prohibición de fines de prevención de delitos</vt:lpstr>
      <vt:lpstr>Función procesal</vt:lpstr>
      <vt:lpstr>Peligro concreto de fuga o de obstaculización</vt:lpstr>
      <vt:lpstr>Prohibición de la prevención general y especial (Informe Comisión 35-07)</vt:lpstr>
      <vt:lpstr>Peligro de reiteración y alarma social en la Corte IDH</vt:lpstr>
      <vt:lpstr>Tolerancia cero</vt:lpstr>
      <vt:lpstr>Separación entre procesados y condenados</vt:lpstr>
      <vt:lpstr>Corte IDH: Proporcionalidad y presunción de inocencia</vt:lpstr>
      <vt:lpstr>Bundesverfassungsgericht</vt:lpstr>
      <vt:lpstr>Proporcionalidad</vt:lpstr>
      <vt:lpstr>Proporcionalidad</vt:lpstr>
      <vt:lpstr>Proporcionalidad</vt:lpstr>
      <vt:lpstr>Proporcionalidad</vt:lpstr>
      <vt:lpstr>Sustitutivos de la prisión preventiva</vt:lpstr>
      <vt:lpstr>Ideas fundamentales expresadas en la jurisprudencia de la Corte IDH</vt:lpstr>
      <vt:lpstr>Ideas fundamentales expresadas en la jurisprudencia de la Corte IDH</vt:lpstr>
      <vt:lpstr>Ideas fundamentales expresadas en la jurisprudencia de la Corte IDH</vt:lpstr>
      <vt:lpstr>Conclusiones</vt:lpstr>
      <vt:lpstr>Conclusiones</vt:lpstr>
      <vt:lpstr>Conclusiones</vt:lpstr>
      <vt:lpstr>Conclusiones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ch</cp:lastModifiedBy>
  <cp:revision>21</cp:revision>
  <dcterms:created xsi:type="dcterms:W3CDTF">2009-04-03T20:58:04Z</dcterms:created>
  <dcterms:modified xsi:type="dcterms:W3CDTF">2019-02-23T01:05:15Z</dcterms:modified>
</cp:coreProperties>
</file>