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17" r:id="rId6"/>
    <p:sldId id="316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C000"/>
                </a:solidFill>
              </a:rPr>
              <a:t>Colegio de abogados de honduras</a:t>
            </a: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/>
              <a:t>Taller de capacitación</a:t>
            </a:r>
          </a:p>
          <a:p>
            <a:r>
              <a:rPr lang="es-MX" b="1" dirty="0" smtClean="0"/>
              <a:t>Prevención previo a procesos de viaje</a:t>
            </a:r>
          </a:p>
          <a:p>
            <a:r>
              <a:rPr lang="es-MX" b="1" dirty="0" smtClean="0"/>
              <a:t>Y auto protección en periodos de vacaciones.</a:t>
            </a:r>
          </a:p>
          <a:p>
            <a:r>
              <a:rPr lang="es-MX" b="1" dirty="0" smtClean="0"/>
              <a:t>4 de abril del 2019, 17:00-20:00 pm.</a:t>
            </a:r>
          </a:p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8" y="150124"/>
            <a:ext cx="2098212" cy="19646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728" y="226537"/>
            <a:ext cx="2322881" cy="18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2.- Encargue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también que se recoja la correspondencia, volantes o paquetes que se acumulen en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buzón o entrada particular.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3.-Recomiende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vecinos y familiares no dar informes sobre tu ausencia.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4.Asegúrate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llevar identificaciones oficiales, pasaporte y licencia de conducir (si se requiere).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5.- Procure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armar un pequeño botiquín de primeros auxilios.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será muy útil en casos de emergencia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6.-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segúrese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contar con los teléfonos de emergencia del lugar donde te encuentres.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0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7.- Si viaja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carretera y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vehículo requiere de revisión o reparación,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hagalo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zonas seguras y bien iluminadas.</a:t>
            </a:r>
            <a:endParaRPr lang="es-HN" sz="24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7.- Si viaja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carretera y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vehículo requiere de revisión o reparación, hazlo en zonas seguras y bien iluminadas.</a:t>
            </a:r>
            <a:endParaRPr lang="es-HN" sz="24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8.- Evite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utilizar artículos que puedan llamar la atención (en la calle o en el transporte público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9.- Reporta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cualquier anomalía o incidentes que te sucedan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10.- Evite trasladarse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lugares conocidos como “inseguros” o alejados de la zona turística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Facilitador:</a:t>
            </a:r>
            <a:endParaRPr lang="es-H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Edgardo mejía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gomez-marquez</a:t>
            </a:r>
            <a:endParaRPr lang="es-MX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504-9830-0406</a:t>
            </a:r>
          </a:p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mail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sypmegomar2010@Gmail.com</a:t>
            </a:r>
            <a:endParaRPr lang="es-H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2" y="109181"/>
            <a:ext cx="1386625" cy="12983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234" y="304089"/>
            <a:ext cx="1476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11.-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Asegúrase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que los prestadores de servicios que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contrate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 renta de caballos, lanchas motocicletas, entre otros) estén siempre bien identificados, cuenten con todos los permisos y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proporcionen un mapa para identificar rutas y accesos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12.- Verifica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los prestadores de servicios dispongan de equipos de seguridad en buen estado para garantizar 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integridad física.</a:t>
            </a:r>
          </a:p>
          <a:p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te pierdes durante una excursión, no entres en pánico; trata de buscar el retorno y si es posible pide auxilio.</a:t>
            </a:r>
            <a:endParaRPr lang="es-HN" sz="24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Durante.</a:t>
            </a:r>
          </a:p>
          <a:p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13.- Si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 pierdes durante una excursión, no entres en pánico; trata de buscar el retorno y si es posible pide auxilio.</a:t>
            </a:r>
            <a:endParaRPr lang="es-HN" sz="24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b="1" dirty="0" smtClean="0"/>
              <a:t>Modulo ii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HN" sz="3200" dirty="0"/>
              <a:t>Cuidados al momento de viajar junto a menores de edad.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6945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420" y="103595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/>
              <a:t>Sea precavido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Preparar un viaje, más aún cuando se viaja con niños, requiere doble atención a los </a:t>
            </a:r>
            <a:r>
              <a:rPr lang="es-HN" sz="3200" dirty="0" smtClean="0"/>
              <a:t>detalles</a:t>
            </a:r>
            <a:r>
              <a:rPr lang="es-HN" sz="32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/>
              <a:t>1. Maletas: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 smtClean="0"/>
              <a:t>Elija </a:t>
            </a:r>
            <a:r>
              <a:rPr lang="es-HN" sz="3200" dirty="0"/>
              <a:t>aquellas con rueditas para aligerar el peso a la hora de transportarlas; bolsillos externos para sacar cosas que debas llevar a mano y extensibles, de modo que se te facilite guardar artículos de más.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/>
              <a:t>2. Kit de </a:t>
            </a:r>
            <a:r>
              <a:rPr lang="es-HN" dirty="0" smtClean="0"/>
              <a:t>limpieza: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 smtClean="0"/>
              <a:t>Tenga </a:t>
            </a:r>
            <a:r>
              <a:rPr lang="es-HN" sz="3200" dirty="0"/>
              <a:t>a mano gel </a:t>
            </a:r>
            <a:r>
              <a:rPr lang="es-HN" sz="3200" dirty="0" err="1"/>
              <a:t>antibacterial</a:t>
            </a:r>
            <a:r>
              <a:rPr lang="es-HN" sz="3200" dirty="0"/>
              <a:t>, pañitos húmedos y agua embotellada para mantener limpios a </a:t>
            </a:r>
            <a:r>
              <a:rPr lang="es-HN" sz="3200" dirty="0" smtClean="0"/>
              <a:t>sus </a:t>
            </a:r>
            <a:r>
              <a:rPr lang="es-HN" sz="3200" dirty="0"/>
              <a:t>pequeños, sobre todo, si no </a:t>
            </a:r>
            <a:r>
              <a:rPr lang="es-HN" sz="3200" dirty="0" smtClean="0"/>
              <a:t>tiene </a:t>
            </a:r>
            <a:r>
              <a:rPr lang="es-HN" sz="3200" dirty="0"/>
              <a:t>un baño a la mano.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/>
              <a:t>3. Entretenimiento: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3. Entretenimiento: Cuentos, cuadernos para pintar, calcomanías, crayones, tarjetas con imágenes y otros artículos livianos pero llamativos pueden ayudar a s</a:t>
            </a:r>
            <a:r>
              <a:rPr lang="es-HN" sz="3200" dirty="0" smtClean="0"/>
              <a:t>us hijos </a:t>
            </a:r>
            <a:r>
              <a:rPr lang="es-HN" sz="3200" dirty="0"/>
              <a:t>a pasar un rato ameno en trayectos largos.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4</a:t>
            </a:r>
            <a:r>
              <a:rPr lang="es-HN" dirty="0"/>
              <a:t>. Tecnología portátil </a:t>
            </a:r>
            <a:r>
              <a:rPr lang="es-HN" dirty="0" smtClean="0"/>
              <a:t>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Las tabletas y consolas de juego son un buen recurso para entretener tanto a grandes como a pequeños en trayectos </a:t>
            </a:r>
            <a:r>
              <a:rPr lang="es-HN" sz="3200" dirty="0" smtClean="0"/>
              <a:t>largos.</a:t>
            </a:r>
            <a:endParaRPr lang="es-HN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4</a:t>
            </a:r>
            <a:r>
              <a:rPr lang="es-HN" dirty="0"/>
              <a:t>. </a:t>
            </a:r>
            <a:r>
              <a:rPr lang="es-HN" dirty="0" smtClean="0"/>
              <a:t>documentos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Certificado de nacimiento </a:t>
            </a:r>
            <a:r>
              <a:rPr lang="es-HN" sz="3200" dirty="0" smtClean="0"/>
              <a:t>original</a:t>
            </a:r>
          </a:p>
          <a:p>
            <a:r>
              <a:rPr lang="es-HN" sz="3200" dirty="0"/>
              <a:t>Copias de las tarjetas del seguro médico y odontológico.</a:t>
            </a:r>
          </a:p>
          <a:p>
            <a:r>
              <a:rPr lang="es-HN" sz="3200" dirty="0"/>
              <a:t>Pasaporte o una identificación con foto.</a:t>
            </a:r>
          </a:p>
          <a:p>
            <a:endParaRPr lang="es-HN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la capacitación</a:t>
            </a:r>
            <a:endParaRPr lang="es-HN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Consejos de seguridad previos al desarrollo de un viaje en el interior del país.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Cuidados al momento de viajar junto a menores de edad.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Viajes al extranjero.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Prevención en los hoteles y  centros turísticos.</a:t>
            </a:r>
          </a:p>
          <a:p>
            <a:endParaRPr lang="es-H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H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8" y="133971"/>
            <a:ext cx="1139547" cy="10670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158" y="98306"/>
            <a:ext cx="3274158" cy="11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/>
              <a:t>5</a:t>
            </a:r>
            <a:r>
              <a:rPr lang="es-HN" dirty="0" smtClean="0"/>
              <a:t>. salud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 smtClean="0"/>
              <a:t>Revise </a:t>
            </a:r>
            <a:r>
              <a:rPr lang="es-HN" sz="3200" dirty="0"/>
              <a:t>las vacunas y toma precauciones de salud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6. medicamentos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HN" sz="3200" dirty="0"/>
              <a:t>Además, es importante tener a mano un kit con medicamentos básicos que incluya curitas, yodo, gasas, un medicamento para contrarrestar el </a:t>
            </a:r>
            <a:r>
              <a:rPr lang="es-HN" sz="3200" dirty="0" smtClean="0"/>
              <a:t>dolor. </a:t>
            </a:r>
            <a:r>
              <a:rPr lang="es-HN" sz="3200" dirty="0"/>
              <a:t>recomendado por el </a:t>
            </a:r>
            <a:r>
              <a:rPr lang="es-HN" sz="3200" dirty="0" smtClean="0"/>
              <a:t>médico: </a:t>
            </a:r>
            <a:r>
              <a:rPr lang="es-HN" sz="3200" dirty="0"/>
              <a:t>tarjetas del seguro de salud, así como los medicamentos recetados si se encuentran bajo algún </a:t>
            </a:r>
            <a:r>
              <a:rPr lang="es-HN" sz="3200" dirty="0" smtClean="0"/>
              <a:t>tratamiento</a:t>
            </a:r>
            <a:r>
              <a:rPr lang="es-HN" sz="32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6. Los menores y sus cuidados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No </a:t>
            </a:r>
            <a:r>
              <a:rPr lang="es-HN" sz="3200" dirty="0" smtClean="0"/>
              <a:t>consuman </a:t>
            </a:r>
            <a:r>
              <a:rPr lang="es-HN" sz="3200" dirty="0"/>
              <a:t>alimentos en puestos ambulantes de comida.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7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Los menores y sus cuidados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No </a:t>
            </a:r>
            <a:r>
              <a:rPr lang="es-HN" sz="3200" dirty="0" smtClean="0"/>
              <a:t>permanezca </a:t>
            </a:r>
            <a:r>
              <a:rPr lang="es-HN" sz="3200" dirty="0"/>
              <a:t>largos períodos de tiempo bajo el sol.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r>
              <a:rPr lang="es-HN" dirty="0" smtClean="0"/>
              <a:t>Los menores y sus cuidados :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/>
              <a:t>No consumas agua sin embotellar o hervir.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8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321" y="1066800"/>
            <a:ext cx="9355089" cy="1447800"/>
          </a:xfrm>
        </p:spPr>
        <p:txBody>
          <a:bodyPr/>
          <a:lstStyle/>
          <a:p>
            <a:pPr algn="ctr"/>
            <a:r>
              <a:rPr lang="es-HN" dirty="0" smtClean="0"/>
              <a:t>preguntas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 smtClean="0"/>
              <a:t>gracias</a:t>
            </a:r>
            <a:endParaRPr lang="es-HN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8" y="138707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38" y="130989"/>
            <a:ext cx="12375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6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151" y="1187354"/>
            <a:ext cx="9232259" cy="1327245"/>
          </a:xfrm>
        </p:spPr>
        <p:txBody>
          <a:bodyPr/>
          <a:lstStyle/>
          <a:p>
            <a:pPr algn="ctr"/>
            <a:r>
              <a:rPr lang="es-HN" dirty="0" smtClean="0"/>
              <a:t>Modulo iii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Viajes al extranjero.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9" y="120462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05" y="169247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Mirar siempre a tus alrededores.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9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No actuar o parecer una víctima.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7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Si fuiste de los desafortunados que a pesar de seguir el paso 1 y 2 te asaltaron, entonces déjalo ir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Nada es tan valioso como tu vida, así que si alguien te pide tu dinero, cartera, celular, computadora, etc., dáselo y no opongas resistencia.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previa</a:t>
            </a:r>
            <a:endParaRPr lang="es-HN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1141412" y="2279176"/>
            <a:ext cx="4876800" cy="3512025"/>
          </a:xfrm>
        </p:spPr>
        <p:txBody>
          <a:bodyPr>
            <a:normAutofit fontScale="92500" lnSpcReduction="10000"/>
          </a:bodyPr>
          <a:lstStyle/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1996-1998, </a:t>
            </a:r>
            <a:r>
              <a:rPr lang="es-H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escar</a:t>
            </a:r>
            <a:endParaRPr lang="es-H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 </a:t>
            </a:r>
            <a:r>
              <a:rPr lang="es-H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umep</a:t>
            </a:r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s-H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belen</a:t>
            </a:r>
            <a:endParaRPr lang="es-H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1999-2000, patrulla de carreteras.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2000-2001, secretaria de seguridad.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2001-2002,interpol</a:t>
            </a:r>
          </a:p>
          <a:p>
            <a:r>
              <a:rPr lang="es-H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2002-2003, UNPH</a:t>
            </a:r>
          </a:p>
          <a:p>
            <a:endParaRPr lang="es-H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2" y="2279176"/>
            <a:ext cx="4876800" cy="3512024"/>
          </a:xfrm>
        </p:spPr>
        <p:txBody>
          <a:bodyPr>
            <a:normAutofit fontScale="92500" lnSpcReduction="10000"/>
          </a:bodyPr>
          <a:lstStyle/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2003-2004, Naciones unidas</a:t>
            </a: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2004 -2009 , embajada de los estados unidos de </a:t>
            </a:r>
            <a:r>
              <a:rPr lang="es-HN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unitec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2009-2010,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digicel</a:t>
            </a:r>
            <a:endParaRPr lang="es-H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2010-2012.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megomar</a:t>
            </a:r>
            <a:endParaRPr lang="es-H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2012-2017,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endParaRPr lang="es-H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2017-2018,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usaid</a:t>
            </a:r>
            <a:endParaRPr lang="es-H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2018-presente,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altia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es-H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H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8" y="133971"/>
            <a:ext cx="1139547" cy="10670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58" y="101177"/>
            <a:ext cx="1963973" cy="10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2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Separe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tu dinero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01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Cierre su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bolso o mochila todo el tiempo.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– No 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ponga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la cartera atrás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6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Escanear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documentos.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6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r>
              <a:rPr lang="es-HN" dirty="0"/>
              <a:t>Consejo de Seguridad para Viajar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Conozca </a:t>
            </a:r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un poco sobre las estafas más frecuentes del lugar a dónde 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viaja.</a:t>
            </a:r>
            <a:endParaRPr lang="es-H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56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1351128"/>
            <a:ext cx="9396032" cy="1163472"/>
          </a:xfrm>
        </p:spPr>
        <p:txBody>
          <a:bodyPr/>
          <a:lstStyle/>
          <a:p>
            <a:pPr algn="ctr"/>
            <a:r>
              <a:rPr lang="es-HN" dirty="0" smtClean="0"/>
              <a:t>preguntas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H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97763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90" y="167103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7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37" y="1323832"/>
            <a:ext cx="8836474" cy="1190767"/>
          </a:xfrm>
        </p:spPr>
        <p:txBody>
          <a:bodyPr/>
          <a:lstStyle/>
          <a:p>
            <a:pPr algn="ctr"/>
            <a:r>
              <a:rPr lang="es-HN" dirty="0" smtClean="0"/>
              <a:t>Modulo iv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Prevención en los hoteles y  centros turísticos.</a:t>
            </a:r>
          </a:p>
          <a:p>
            <a:endParaRPr lang="es-HN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6" y="152354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6" y="167102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4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3200" dirty="0">
                <a:latin typeface="Arial" panose="020B0604020202020204" pitchFamily="34" charset="0"/>
                <a:cs typeface="Arial" panose="020B0604020202020204" pitchFamily="34" charset="0"/>
              </a:rPr>
              <a:t>Al registrarse en el establecimiento, mantenga a la vista su equipaje</a:t>
            </a:r>
            <a:r>
              <a:rPr lang="es-H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H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2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Preste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 al empleado que lo transportara a su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habitación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5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Deposite objetos de valor y dinero que no va a usar en la caja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depósito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establecimiento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857" y="1132764"/>
            <a:ext cx="9259554" cy="1381836"/>
          </a:xfrm>
        </p:spPr>
        <p:txBody>
          <a:bodyPr/>
          <a:lstStyle/>
          <a:p>
            <a:pPr algn="ctr"/>
            <a:r>
              <a:rPr lang="es-HN" dirty="0" smtClean="0"/>
              <a:t>certificaciones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7546" y="2666999"/>
            <a:ext cx="5690666" cy="3938517"/>
          </a:xfrm>
        </p:spPr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Supervisión de ejes carreteros,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itp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Licenciatura en ciencias policiales,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unph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2002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Procedimientos de seguridad internacional,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Guatemala 2003.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Investigaciones de seguridad, departamento de estado, 2004 </a:t>
            </a:r>
          </a:p>
          <a:p>
            <a:endParaRPr lang="es-HN" sz="24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HN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5689292" cy="3938516"/>
          </a:xfrm>
        </p:spPr>
        <p:txBody>
          <a:bodyPr/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Evacuaciones y salvamento,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jtf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bravo, Comayagua, 2007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Auditorias de seguridad, </a:t>
            </a:r>
            <a:r>
              <a:rPr lang="es-HN" sz="24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incasi</a:t>
            </a:r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ecuador, 2013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Investigaciones trafico ilícito de tabaco, BAT El Salvador, Belice, panamá 2012-2017</a:t>
            </a:r>
          </a:p>
          <a:p>
            <a:endParaRPr lang="es-HN" dirty="0" smtClean="0"/>
          </a:p>
          <a:p>
            <a:endParaRPr lang="es-HN" dirty="0" smtClean="0"/>
          </a:p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" y="206945"/>
            <a:ext cx="1140051" cy="10668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21" y="176462"/>
            <a:ext cx="196917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7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Deposite objetos de valor y dinero que no va a usar en la caja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depósito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establecimiento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61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salir de su habitación, verifique cada vez si fue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correctamente cerrada. </a:t>
            </a:r>
            <a:endParaRPr lang="es-HN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HN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36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su estancia en la habitación permanezca con la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puerta cerrada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4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 Prevención de incendios: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Detecte la ubicación de los extintores contra incendio.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 los avisos para los huéspedes en caso de incendio y los letreros colocados en circulaciones para caso de incendio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4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 Comunicación: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Verifique el funcionamiento del sistema de comunicación de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habitación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periódicamente.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06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 Iluminación: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Verificar la existencia del sistema de alumbrado de emergencia.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Verifique el sistema de iluminación en áreas propensas a los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robos (estacionamientos, áreas de servicios,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piscinas,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 A TOMAR UN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Utilice cuando pueda, el servicio de radio taxi, ya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aporta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plus de seguridad. </a:t>
            </a:r>
            <a:endParaRPr lang="es-HN" sz="3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Memorice la patente antes de subir o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registro.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77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asegure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puertas traseras y la delantera derecha.</a:t>
            </a:r>
            <a:endParaRPr lang="es-HN" sz="3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1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Indique al chofer el recorrido que Usted quiere que haga </a:t>
            </a:r>
            <a:endParaRPr lang="es-HN" sz="3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certificaciones</a:t>
            </a:r>
            <a:endParaRPr lang="es-HN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H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Supervisión de ejes carreteros,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itp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1999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Licenciatura en ciencias  policiales,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unph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2002.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Procedimientos de seguridad internacional,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Guatemala, 2003.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Investigaciones de seguridad, protección de altos dignatarios, búsqueda y rastreo de fugitivos,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dunn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loring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Auditorias de seguridad,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incasi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ecuador 2013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Investigaciones de trafico de tabaco ilegal, British American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Belice, El salvador y panamá</a:t>
            </a:r>
          </a:p>
          <a:p>
            <a:pPr marL="0" indent="0">
              <a:buNone/>
            </a:pPr>
            <a:r>
              <a:rPr lang="es-H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y gestión de seguridad corporativa y privada, </a:t>
            </a:r>
            <a:r>
              <a:rPr lang="es-HN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unph</a:t>
            </a:r>
            <a:endParaRPr lang="es-HN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H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H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4294967295"/>
          </p:nvPr>
        </p:nvSpPr>
        <p:spPr>
          <a:xfrm>
            <a:off x="286603" y="2279650"/>
            <a:ext cx="11136573" cy="3511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HN" sz="3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HN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8" y="133971"/>
            <a:ext cx="1139547" cy="10670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941" y="1339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708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Prevención en los hoteles y  centros turísticos.</a:t>
            </a:r>
            <a:br>
              <a:rPr lang="es-HN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CAMINA POR LUGARES CON POCA ILUMINACION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Trasládese en la vereda que tenga el sentido contrario al transito.</a:t>
            </a:r>
          </a:p>
          <a:p>
            <a:pPr algn="just"/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Preste atención a los grupos de adolescentes que se </a:t>
            </a:r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desplazan por </a:t>
            </a:r>
            <a:r>
              <a:rPr lang="es-HN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calle y sus actitudes.</a:t>
            </a:r>
            <a:endParaRPr lang="es-HN" sz="3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9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1269242"/>
            <a:ext cx="9300498" cy="1245358"/>
          </a:xfrm>
        </p:spPr>
        <p:txBody>
          <a:bodyPr>
            <a:normAutofit/>
          </a:bodyPr>
          <a:lstStyle/>
          <a:p>
            <a:pPr algn="ctr"/>
            <a:r>
              <a:rPr lang="es-HN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preguntas</a:t>
            </a: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8" y="202350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77" y="137510"/>
            <a:ext cx="123759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>
                <a:solidFill>
                  <a:srgbClr val="FFC000"/>
                </a:solidFill>
              </a:rPr>
              <a:t>Pilares de la inseguridad ciudadana</a:t>
            </a: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HN" dirty="0" smtClean="0"/>
              <a:t>Tiempo</a:t>
            </a:r>
          </a:p>
          <a:p>
            <a:r>
              <a:rPr lang="es-HN" dirty="0" smtClean="0"/>
              <a:t>Rutas</a:t>
            </a:r>
          </a:p>
          <a:p>
            <a:r>
              <a:rPr lang="es-HN" dirty="0" smtClean="0"/>
              <a:t>Rutinas</a:t>
            </a:r>
          </a:p>
          <a:p>
            <a:r>
              <a:rPr lang="es-HN" dirty="0" smtClean="0"/>
              <a:t>Horarios</a:t>
            </a:r>
          </a:p>
          <a:p>
            <a:r>
              <a:rPr lang="es-HN" dirty="0" smtClean="0"/>
              <a:t>Fechas calendario</a:t>
            </a:r>
          </a:p>
          <a:p>
            <a:r>
              <a:rPr lang="es-HN" dirty="0" smtClean="0"/>
              <a:t>Indiferencia.</a:t>
            </a:r>
            <a:endParaRPr lang="es-HN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1" y="206945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59" y="2917255"/>
            <a:ext cx="2637384" cy="26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3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>
                <a:solidFill>
                  <a:srgbClr val="FFC000"/>
                </a:solidFill>
              </a:rPr>
              <a:t>Modulo i</a:t>
            </a: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sz="3200" b="1" dirty="0">
                <a:latin typeface="Arial" panose="020B0604020202020204" pitchFamily="34" charset="0"/>
                <a:cs typeface="Arial" panose="020B0604020202020204" pitchFamily="34" charset="0"/>
              </a:rPr>
              <a:t>Consejos de seguridad previos al desarrollo de un viaje en el interior del país.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022" y="193298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>
                <a:solidFill>
                  <a:srgbClr val="FFC000"/>
                </a:solidFill>
              </a:rPr>
              <a:t>Consejos de seguridad previos al desarrollo de un viaje en el interior del país.</a:t>
            </a:r>
            <a:br>
              <a:rPr lang="es-HN" dirty="0">
                <a:solidFill>
                  <a:srgbClr val="FFC000"/>
                </a:solidFill>
              </a:rPr>
            </a:br>
            <a:endParaRPr lang="es-HN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</a:p>
          <a:p>
            <a:r>
              <a:rPr lang="es-HN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1.- Pida </a:t>
            </a:r>
            <a:r>
              <a:rPr lang="es-HN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una persona de confianza que vigile o esté al pendiente de tu casa.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" y="193298"/>
            <a:ext cx="1140051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70" y="100059"/>
            <a:ext cx="1234902" cy="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3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341</TotalTime>
  <Words>1733</Words>
  <Application>Microsoft Office PowerPoint</Application>
  <PresentationFormat>Panorámica</PresentationFormat>
  <Paragraphs>195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4" baseType="lpstr">
      <vt:lpstr>Arial</vt:lpstr>
      <vt:lpstr>Century Gothic</vt:lpstr>
      <vt:lpstr>Malla</vt:lpstr>
      <vt:lpstr>Colegio de abogados de honduras</vt:lpstr>
      <vt:lpstr>Facilitador:</vt:lpstr>
      <vt:lpstr>Temas de la capacitación</vt:lpstr>
      <vt:lpstr>Experiencia previa</vt:lpstr>
      <vt:lpstr>certificaciones</vt:lpstr>
      <vt:lpstr>certificaciones</vt:lpstr>
      <vt:lpstr>Pilares de la inseguridad ciudadana</vt:lpstr>
      <vt:lpstr>Modulo i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Consejos de seguridad previos al desarrollo de un viaje en el interior del país. </vt:lpstr>
      <vt:lpstr>Modulo ii</vt:lpstr>
      <vt:lpstr>Sea precavido </vt:lpstr>
      <vt:lpstr>1. Maletas: </vt:lpstr>
      <vt:lpstr>2. Kit de limpieza: </vt:lpstr>
      <vt:lpstr>3. Entretenimiento: </vt:lpstr>
      <vt:lpstr>4. Tecnología portátil : </vt:lpstr>
      <vt:lpstr>4. documentos : </vt:lpstr>
      <vt:lpstr>5. salud : </vt:lpstr>
      <vt:lpstr>6. medicamentos : </vt:lpstr>
      <vt:lpstr>6. Los menores y sus cuidados : </vt:lpstr>
      <vt:lpstr>Los menores y sus cuidados : </vt:lpstr>
      <vt:lpstr>Los menores y sus cuidados : </vt:lpstr>
      <vt:lpstr>preguntas</vt:lpstr>
      <vt:lpstr>Modulo iii</vt:lpstr>
      <vt:lpstr>Consejo de Seguridad para Viajar </vt:lpstr>
      <vt:lpstr>Consejo de Seguridad para Viajar </vt:lpstr>
      <vt:lpstr>Consejo de Seguridad para Viajar </vt:lpstr>
      <vt:lpstr>Consejo de Seguridad para Viajar </vt:lpstr>
      <vt:lpstr>Consejo de Seguridad para Viajar </vt:lpstr>
      <vt:lpstr>Consejo de Seguridad para Viajar </vt:lpstr>
      <vt:lpstr>Consejo de Seguridad para Viajar </vt:lpstr>
      <vt:lpstr>Consejo de Seguridad para Viajar </vt:lpstr>
      <vt:lpstr>preguntas</vt:lpstr>
      <vt:lpstr>Modulo iv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Prevención en los hoteles y  centros turísticos. </vt:lpstr>
      <vt:lpstr>preguntas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 abogados de honduras</dc:title>
  <dc:creator>Microsoft</dc:creator>
  <cp:lastModifiedBy>laentrada</cp:lastModifiedBy>
  <cp:revision>32</cp:revision>
  <dcterms:created xsi:type="dcterms:W3CDTF">2019-04-03T21:34:00Z</dcterms:created>
  <dcterms:modified xsi:type="dcterms:W3CDTF">2019-04-11T16:47:35Z</dcterms:modified>
</cp:coreProperties>
</file>