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36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6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6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9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0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3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1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5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1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9CB0-7AED-4C3F-A5E7-843A28488646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7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556792"/>
            <a:ext cx="5974432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Табір “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Капітошка”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00800" cy="913656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“Гуляйпільська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спеціалізована загальноосвітня школа І-ІІІ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ступенів”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3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b="1" i="1" dirty="0" smtClean="0"/>
              <a:t>Відкриття табору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Табір 2019\фото табору\20190604_10335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64998">
            <a:off x="942228" y="2507517"/>
            <a:ext cx="3383939" cy="25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Табір 2019\фото табору\20190604_103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6794">
            <a:off x="5015421" y="1785296"/>
            <a:ext cx="3169005" cy="22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Табір 2019\фото табору\20190604_1024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976326">
            <a:off x="702123" y="2380415"/>
            <a:ext cx="3477580" cy="238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Табір 2019\фото табору\20190604_090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9365">
            <a:off x="4284633" y="2495924"/>
            <a:ext cx="3282263" cy="19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Табір 2019\фото табору\20190604_1112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83449">
            <a:off x="1495965" y="1788916"/>
            <a:ext cx="5184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довкілля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AppData\Local\Microsoft\Windows\Temporary Internet Files\Content.Word\IMG_72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91420">
            <a:off x="925281" y="1580601"/>
            <a:ext cx="2917767" cy="21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AppData\Local\Microsoft\Windows\Temporary Internet Files\Content.Word\IMG_7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2380">
            <a:off x="1477001" y="3991420"/>
            <a:ext cx="311573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Yana\AppData\Local\Microsoft\Windows\Temporary Internet Files\Content.Word\20190606_1326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17006">
            <a:off x="4565947" y="2293125"/>
            <a:ext cx="3385835" cy="19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День журналіста 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AppData\Local\Microsoft\Windows\Temporary Internet Files\Content.Word\20190606_09494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78632">
            <a:off x="834282" y="1765854"/>
            <a:ext cx="3082945" cy="19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AppData\Local\Microsoft\Windows\Temporary Internet Files\Content.Word\20190606_094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747">
            <a:off x="4681877" y="1985838"/>
            <a:ext cx="3348238" cy="18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Yana\AppData\Local\Microsoft\Windows\Temporary Internet Files\Content.Word\20190606_1149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9566">
            <a:off x="1217914" y="4206546"/>
            <a:ext cx="3179779" cy="18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AppData\Local\Microsoft\Windows\Temporary Internet Files\Content.Word\IMG_72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76282">
            <a:off x="799844" y="2353990"/>
            <a:ext cx="3295839" cy="262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AppData\Local\Microsoft\Windows\Temporary Internet Files\Content.Word\IMG_72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30415">
            <a:off x="4895459" y="1575023"/>
            <a:ext cx="3474583" cy="27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AppData\Local\Microsoft\Windows\Temporary Internet Files\Content.Word\IMG_723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54325">
            <a:off x="1054014" y="1495731"/>
            <a:ext cx="2481349" cy="44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AppData\Local\Microsoft\Windows\Temporary Internet Files\Content.Word\IMG_7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1595">
            <a:off x="4502018" y="1791016"/>
            <a:ext cx="3362865" cy="25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День </a:t>
            </a:r>
            <a:r>
              <a:rPr lang="ru-RU" b="1" dirty="0" err="1" smtClean="0"/>
              <a:t>дружби</a:t>
            </a:r>
            <a:r>
              <a:rPr lang="ru-RU" b="1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7 р\фото табір 2017\IMG_20170607_09470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91511">
            <a:off x="1045448" y="1513097"/>
            <a:ext cx="3387436" cy="253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Yana\Desktop\Новая папка\IMG_72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7198">
            <a:off x="4819371" y="1863050"/>
            <a:ext cx="3747077" cy="248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Yana\Desktop\Новая папка\IMG_7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2658">
            <a:off x="655936" y="2190162"/>
            <a:ext cx="3727671" cy="26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Yana\Desktop\Новая папка\IMG_728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64412">
            <a:off x="5097265" y="1930859"/>
            <a:ext cx="3207330" cy="24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День туризму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7 р\фото табір 2017\DSCN23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39026">
            <a:off x="810586" y="2476035"/>
            <a:ext cx="3562545" cy="27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АБІР  СЗОШ\Табір 2017 р\фото табір 2017\DSCN2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330">
            <a:off x="4722243" y="1570537"/>
            <a:ext cx="3829758" cy="26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Мета табору: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права дитини на повноцінний відпочинок,  оздоровлення;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змістовного  дозвілля, задоволення інтересів і духовних запитів відповідно до індивідуальних потреб;</a:t>
            </a: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залучення дітей до соціального досвіду, створення у таборі   відносин співпраці та співтворчості;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розвиток творчого потенціалу дитини, залучення її до колективної та індивідуальної діяльності;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охоплення організованими різноманітними формами відпочинку дітей.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uk-UA" b="1" dirty="0" smtClean="0"/>
              <a:t>День історії рідного краю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6\Фото\DSCN143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35753">
            <a:off x="4882436" y="1544988"/>
            <a:ext cx="3401498" cy="268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АБІР  СЗОШ\Табір 2016\Фото\DSCN1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519">
            <a:off x="514040" y="2790195"/>
            <a:ext cx="3507408" cy="24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6\Фото\DSCN147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74654">
            <a:off x="721064" y="1738836"/>
            <a:ext cx="3541222" cy="26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Новая папка\IMG_72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1552">
            <a:off x="4984187" y="2049386"/>
            <a:ext cx="3492071" cy="23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008112"/>
          </a:xfrm>
        </p:spPr>
        <p:txBody>
          <a:bodyPr>
            <a:normAutofit/>
          </a:bodyPr>
          <a:lstStyle/>
          <a:p>
            <a:r>
              <a:rPr lang="uk-UA" b="1" dirty="0" smtClean="0"/>
              <a:t>День вишиванки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Новая папка\IMG_728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01899">
            <a:off x="752080" y="1155323"/>
            <a:ext cx="2514600" cy="3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фото\IMG_69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1465">
            <a:off x="4489778" y="2074818"/>
            <a:ext cx="3610614" cy="27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AppData\Local\Microsoft\Windows\Temporary Internet Files\Content.Word\IMG_728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26040">
            <a:off x="730738" y="2325582"/>
            <a:ext cx="3490676" cy="266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фото\IMG_69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4100">
            <a:off x="4893725" y="2036200"/>
            <a:ext cx="3217213" cy="23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День </a:t>
            </a:r>
            <a:r>
              <a:rPr lang="ru-RU" b="1" i="1" dirty="0" err="1" smtClean="0"/>
              <a:t>зеленої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Трійці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7 р\фото табір 2017\DSCN248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893041">
            <a:off x="200796" y="1812157"/>
            <a:ext cx="3989878" cy="304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АБІР  СЗОШ\Табір 2017 р\фото табір 2017\DSCN25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9168">
            <a:off x="5303080" y="1486460"/>
            <a:ext cx="2911863" cy="21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ТАБІР  СЗОШ\Табір 2017 р\фото табір 2017\DSCN24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89040"/>
            <a:ext cx="2822642" cy="21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День здоров’я та спорту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Новая папка\IMG_72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13198">
            <a:off x="5693563" y="1281784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АБІР  СЗОШ\Табір 2016\Фото\DSCN12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1329">
            <a:off x="849081" y="1719203"/>
            <a:ext cx="2909331" cy="21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ТАБІР  СЗОШ\Табір 2017 р\фото табір 2017\IMG_20170607_0947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26352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ТАБІР  СЗОШ\Табір 2016\Фото\DSCN12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0566">
            <a:off x="4556665" y="3866889"/>
            <a:ext cx="2447833" cy="1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День  Мильної Бульбашки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Новая папка\IMG_729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1875">
            <a:off x="5427873" y="1553032"/>
            <a:ext cx="2149254" cy="34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Новая папка\IMG_72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1691">
            <a:off x="698968" y="1996715"/>
            <a:ext cx="3713616" cy="243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ТАБІР  СЗОШ\Табір 2017 р\фото табір 2017\IMG_20170612_10100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07891">
            <a:off x="4899854" y="2569579"/>
            <a:ext cx="3443817" cy="265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Новая папка\IMG_72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1660" flipH="1">
            <a:off x="550206" y="2251477"/>
            <a:ext cx="3815548" cy="24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День закриття табору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Yana\Desktop\Табір 2019\фото табору\20190604_1024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790392">
            <a:off x="4978810" y="2224166"/>
            <a:ext cx="3446028" cy="21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Yana\Desktop\Табір 2019\фото табору\20190604_103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8803">
            <a:off x="798501" y="2181861"/>
            <a:ext cx="3442541" cy="21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Табір 2019\фото табору\20190604_0905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948958">
            <a:off x="262547" y="2452269"/>
            <a:ext cx="3402074" cy="23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Табір 2019\фото табору\20190604_1112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934">
            <a:off x="3802602" y="2248741"/>
            <a:ext cx="415129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 :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організувати змістовний відпочинок і зробити його цікавим;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навчити дітей діяти  у колективі;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залучати дітей до суспільно-корисної  праці;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виявляти інтереси та  захоплення дітей;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створити умови для реалізації особистості кожної дитини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подбати не лише про фізичне зміцнення дітей, а здійснювати моральне виховання, духовний розвиток, пропагувати здоровий спосіб життя;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удосконалювати знання з правил здорового способу життя та правил  безпечної поведінки.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081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000" b="1" i="1" smtClean="0"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Девіз табору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4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–веселі</a:t>
            </a:r>
            <a:r>
              <a:rPr lang="uk-UA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капітошки</a:t>
            </a:r>
            <a:endParaRPr lang="uk-UA" sz="4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Ми-одна </a:t>
            </a:r>
            <a:r>
              <a:rPr lang="uk-UA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сімя</a:t>
            </a:r>
            <a:r>
              <a:rPr lang="uk-UA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Дуже дружні і веселі,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Радо </a:t>
            </a:r>
            <a:r>
              <a:rPr lang="uk-UA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носим</a:t>
            </a: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це </a:t>
            </a:r>
            <a:r>
              <a:rPr lang="uk-UA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56184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загін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Веселковий</a:t>
            </a:r>
          </a:p>
          <a:p>
            <a:pPr algn="ctr">
              <a:buNone/>
            </a:pPr>
            <a:r>
              <a:rPr lang="uk-UA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краплини сонця повниться      веселка…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загін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5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Водограй</a:t>
            </a:r>
          </a:p>
          <a:p>
            <a:pPr algn="ctr">
              <a:buNone/>
            </a:pPr>
            <a:r>
              <a:rPr lang="uk-UA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-  краплинки </a:t>
            </a:r>
            <a:r>
              <a:rPr lang="uk-UA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веселинки</a:t>
            </a:r>
            <a:endParaRPr lang="uk-UA" sz="36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 весело нам </a:t>
            </a:r>
            <a:r>
              <a:rPr lang="uk-UA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uk-UA" sz="36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</a:t>
            </a:r>
            <a:r>
              <a:rPr lang="uk-UA" sz="3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міцно ми дружить. </a:t>
            </a:r>
            <a:endParaRPr lang="ru-RU" sz="36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 загін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Сонячний</a:t>
            </a:r>
          </a:p>
          <a:p>
            <a:pPr algn="ctr">
              <a:buNone/>
            </a:pP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Дитинство Сонцем землю зігріває…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Режим роботи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8.00-8.10-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дітей,ігри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8.10-8.20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-ранкова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зарядка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8.20-8.30-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лінійка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8.30-9.00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-сніданок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9.00-9.30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-“Сім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краплинок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здоровя”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9.30-10.00-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серпантин творчості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10.00-10.30-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основні виховні заходи 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10.30-11.15-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гурткова робота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11.15-12.00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-обід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12.00- 13.00-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13.00 -14.00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загонові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справи, оздоровчі заходи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14.00-14.30-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робота кінозалу, заняття за інтересами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14.30-15.00-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підведення підсумків дня </a:t>
            </a:r>
          </a:p>
          <a:p>
            <a:pPr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Yana\Desktop\Табір 2019\фото табору\20190603_0946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241754">
            <a:off x="837528" y="2248831"/>
            <a:ext cx="3076456" cy="2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ana\Desktop\Табір 2019\фото табору\20190603_0947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71578">
            <a:off x="4672283" y="2369254"/>
            <a:ext cx="3209965" cy="2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-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shablon-8</Template>
  <TotalTime>184</TotalTime>
  <Words>292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shablon-8</vt:lpstr>
      <vt:lpstr>Табір “ Капітошка”</vt:lpstr>
      <vt:lpstr>Мета табору:</vt:lpstr>
      <vt:lpstr>Завдання :                 </vt:lpstr>
      <vt:lpstr>Девіз табору</vt:lpstr>
      <vt:lpstr>І загін</vt:lpstr>
      <vt:lpstr>ІІ загін</vt:lpstr>
      <vt:lpstr>ІІІ загін</vt:lpstr>
      <vt:lpstr>Режим роботи </vt:lpstr>
      <vt:lpstr> День дитячої творчості та юних талантів </vt:lpstr>
      <vt:lpstr> Відкриття табору </vt:lpstr>
      <vt:lpstr>Слайд 11</vt:lpstr>
      <vt:lpstr>Слайд 12</vt:lpstr>
      <vt:lpstr>День охорони довкілля</vt:lpstr>
      <vt:lpstr>День журналіста України</vt:lpstr>
      <vt:lpstr>День казки</vt:lpstr>
      <vt:lpstr>Слайд 16</vt:lpstr>
      <vt:lpstr>День дружби </vt:lpstr>
      <vt:lpstr>Слайд 18</vt:lpstr>
      <vt:lpstr>День туризму</vt:lpstr>
      <vt:lpstr>День історії рідного краю </vt:lpstr>
      <vt:lpstr>Слайд 21</vt:lpstr>
      <vt:lpstr>День вишиванки </vt:lpstr>
      <vt:lpstr>Слайд 23</vt:lpstr>
      <vt:lpstr>День зеленої Трійці</vt:lpstr>
      <vt:lpstr>День здоров’я та спорту </vt:lpstr>
      <vt:lpstr>День  Мильної Бульбашки </vt:lpstr>
      <vt:lpstr>Слайд 27</vt:lpstr>
      <vt:lpstr>День закриття табору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Табір “ Капітошка”</dc:title>
  <dc:creator>Yana</dc:creator>
  <cp:lastModifiedBy>Yana</cp:lastModifiedBy>
  <cp:revision>20</cp:revision>
  <dcterms:created xsi:type="dcterms:W3CDTF">2019-06-13T08:05:04Z</dcterms:created>
  <dcterms:modified xsi:type="dcterms:W3CDTF">2019-06-26T08:38:21Z</dcterms:modified>
</cp:coreProperties>
</file>