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261" r:id="rId3"/>
    <p:sldId id="295" r:id="rId4"/>
    <p:sldId id="297" r:id="rId5"/>
    <p:sldId id="262" r:id="rId6"/>
    <p:sldId id="26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7379" autoAdjust="0"/>
  </p:normalViewPr>
  <p:slideViewPr>
    <p:cSldViewPr snapToGrid="0">
      <p:cViewPr varScale="1">
        <p:scale>
          <a:sx n="71" d="100"/>
          <a:sy n="71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D771-F522-4E9A-BFC2-178C8DA4514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CFDF-B920-4CDB-A254-F38B340B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0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запустить барабан, нужно щелкнуть на красный</a:t>
            </a:r>
            <a:r>
              <a:rPr lang="ru-RU" baseline="0" dirty="0" smtClean="0"/>
              <a:t> круг. Выпадение номеров настроено </a:t>
            </a:r>
            <a:r>
              <a:rPr lang="ru-RU" baseline="0" smtClean="0"/>
              <a:t>следующим образом: 2, 7, 1, 6, 3, 5, 8, 4.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CFDF-B920-4CDB-A254-F38B340B80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5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30F1-A3A1-4CB3-8DA2-6039BC12592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3B59-A022-49F8-9914-C5241E006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&#1042;&#1080;&#1082;&#1090;&#1086;&#1088;&#1080;&#1085;&#1072;.pp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11" Type="http://schemas.openxmlformats.org/officeDocument/2006/relationships/slide" Target="slide9.xml"/><Relationship Id="rId5" Type="http://schemas.openxmlformats.org/officeDocument/2006/relationships/image" Target="../media/image8.jpeg"/><Relationship Id="rId15" Type="http://schemas.openxmlformats.org/officeDocument/2006/relationships/image" Target="../media/image12.png"/><Relationship Id="rId10" Type="http://schemas.openxmlformats.org/officeDocument/2006/relationships/slide" Target="slide8.xml"/><Relationship Id="rId4" Type="http://schemas.openxmlformats.org/officeDocument/2006/relationships/notesSlide" Target="../notesSlides/notesSlide1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0.xml"/><Relationship Id="rId12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slide" Target="slide14.xml"/><Relationship Id="rId5" Type="http://schemas.openxmlformats.org/officeDocument/2006/relationships/image" Target="../media/image2.png"/><Relationship Id="rId10" Type="http://schemas.openxmlformats.org/officeDocument/2006/relationships/slide" Target="slide13.xml"/><Relationship Id="rId4" Type="http://schemas.openxmlformats.org/officeDocument/2006/relationships/image" Target="../media/image1.jpg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5.xml"/><Relationship Id="rId12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0" Type="http://schemas.openxmlformats.org/officeDocument/2006/relationships/slide" Target="slide18.xml"/><Relationship Id="rId4" Type="http://schemas.openxmlformats.org/officeDocument/2006/relationships/image" Target="../media/image1.jpg"/><Relationship Id="rId9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12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11" Type="http://schemas.openxmlformats.org/officeDocument/2006/relationships/slide" Target="slide24.xml"/><Relationship Id="rId5" Type="http://schemas.openxmlformats.org/officeDocument/2006/relationships/image" Target="../media/image2.png"/><Relationship Id="rId10" Type="http://schemas.openxmlformats.org/officeDocument/2006/relationships/slide" Target="slide23.xml"/><Relationship Id="rId4" Type="http://schemas.openxmlformats.org/officeDocument/2006/relationships/image" Target="../media/image1.jpg"/><Relationship Id="rId9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5.xml"/><Relationship Id="rId12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11" Type="http://schemas.openxmlformats.org/officeDocument/2006/relationships/slide" Target="slide29.xml"/><Relationship Id="rId5" Type="http://schemas.openxmlformats.org/officeDocument/2006/relationships/image" Target="../media/image2.png"/><Relationship Id="rId10" Type="http://schemas.openxmlformats.org/officeDocument/2006/relationships/slide" Target="slide28.xml"/><Relationship Id="rId4" Type="http://schemas.openxmlformats.org/officeDocument/2006/relationships/image" Target="../media/image1.jpg"/><Relationship Id="rId9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7267" y="1137288"/>
            <a:ext cx="69727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ПАРАД НАУК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carl_orff_-_carmina_burana_o_fortuna_ost_(zf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11271" y="3133164"/>
            <a:ext cx="2338174" cy="23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96170" y="1582107"/>
            <a:ext cx="8486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111111"/>
                </a:solidFill>
                <a:latin typeface="Times New Roman" panose="02020603050405020304" pitchFamily="18" charset="0"/>
              </a:rPr>
              <a:t>География как наука зародилась в Древнем(ей</a:t>
            </a:r>
            <a:r>
              <a:rPr lang="ru-RU" sz="4800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)…</a:t>
            </a:r>
            <a:r>
              <a:rPr lang="ru-RU" sz="4800" dirty="0">
                <a:solidFill>
                  <a:srgbClr val="111111"/>
                </a:solidFill>
                <a:latin typeface="Times New Roman" panose="02020603050405020304" pitchFamily="18" charset="0"/>
              </a:rPr>
              <a:t> 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5019" y="658777"/>
            <a:ext cx="703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№1. География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2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11264" y="1949220"/>
            <a:ext cx="7515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111111"/>
                </a:solidFill>
                <a:latin typeface="Times New Roman" panose="02020603050405020304" pitchFamily="18" charset="0"/>
              </a:rPr>
              <a:t>Ближайшая к Солнцу планета 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6707" y="709163"/>
            <a:ext cx="703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№2. География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309" y="2768653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84" y="3548708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66805" y="654232"/>
            <a:ext cx="703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№3. География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6805" y="1845323"/>
            <a:ext cx="749609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Официальной </a:t>
            </a:r>
            <a:r>
              <a:rPr lang="ru-RU" sz="4000" dirty="0">
                <a:solidFill>
                  <a:srgbClr val="222222"/>
                </a:solidFill>
                <a:latin typeface="arial" panose="020B0604020202020204" pitchFamily="34" charset="0"/>
              </a:rPr>
              <a:t>датой </a:t>
            </a:r>
            <a:r>
              <a:rPr lang="ru-RU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открытия</a:t>
            </a:r>
          </a:p>
          <a:p>
            <a:r>
              <a:rPr lang="ru-RU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Америки</a:t>
            </a:r>
          </a:p>
          <a:p>
            <a:r>
              <a:rPr lang="ru-RU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считается (число/ месяц/ год)</a:t>
            </a:r>
            <a:r>
              <a:rPr lang="ru-RU" sz="4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sz="40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44" y="387113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57067" y="601171"/>
            <a:ext cx="703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№4. География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2310" y="2438174"/>
            <a:ext cx="6327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b="1" dirty="0">
                <a:latin typeface="Poppins"/>
              </a:rPr>
              <a:t>Какой континент на Земле </a:t>
            </a:r>
            <a:endParaRPr lang="ru-RU" sz="3600" b="1" dirty="0" smtClean="0">
              <a:latin typeface="Poppins"/>
            </a:endParaRPr>
          </a:p>
          <a:p>
            <a:pPr fontAlgn="base"/>
            <a:r>
              <a:rPr lang="ru-RU" sz="3600" b="1" dirty="0" smtClean="0">
                <a:latin typeface="Poppins"/>
              </a:rPr>
              <a:t>самый </a:t>
            </a:r>
            <a:r>
              <a:rPr lang="ru-RU" sz="3600" b="1" dirty="0">
                <a:latin typeface="Poppins"/>
              </a:rPr>
              <a:t>сухой?</a:t>
            </a:r>
            <a:endParaRPr lang="ru-RU" sz="3600" b="1" i="0" dirty="0">
              <a:effectLst/>
              <a:latin typeface="Poppins"/>
            </a:endParaRPr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42" y="3764799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620" y="781388"/>
            <a:ext cx="703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№5. География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2059" y="2254996"/>
            <a:ext cx="7324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b="1" dirty="0">
                <a:latin typeface="Poppins"/>
              </a:rPr>
              <a:t>Какая страна вторая по </a:t>
            </a:r>
            <a:endParaRPr lang="ru-RU" sz="3600" b="1" dirty="0" smtClean="0">
              <a:latin typeface="Poppins"/>
            </a:endParaRPr>
          </a:p>
          <a:p>
            <a:pPr fontAlgn="base"/>
            <a:r>
              <a:rPr lang="ru-RU" sz="3600" b="1" dirty="0" smtClean="0">
                <a:latin typeface="Poppins"/>
              </a:rPr>
              <a:t>количеству </a:t>
            </a:r>
            <a:r>
              <a:rPr lang="ru-RU" sz="3600" b="1" dirty="0">
                <a:latin typeface="Poppins"/>
              </a:rPr>
              <a:t>населения в </a:t>
            </a:r>
            <a:r>
              <a:rPr lang="ru-RU" sz="3600" b="1" dirty="0" smtClean="0">
                <a:latin typeface="Poppins"/>
              </a:rPr>
              <a:t>мире?</a:t>
            </a:r>
            <a:endParaRPr lang="ru-RU" sz="3600" b="1" i="0" dirty="0">
              <a:effectLst/>
              <a:latin typeface="Poppins"/>
            </a:endParaRPr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54" y="3780759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7539" y="663519"/>
            <a:ext cx="6578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№1 Биология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8323" y="153236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444444"/>
                </a:solidFill>
                <a:latin typeface="Roboto"/>
              </a:rPr>
              <a:t>Как называют человека, который занимается биологией?</a:t>
            </a:r>
            <a:endParaRPr lang="ru-RU" sz="48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90" y="4579350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7539" y="663519"/>
            <a:ext cx="6578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№2 Биология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871" y="185622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122100"/>
                </a:solidFill>
                <a:latin typeface="Trebuchet MS" panose="020B0603020202020204" pitchFamily="34" charset="0"/>
              </a:rPr>
              <a:t>Как </a:t>
            </a:r>
            <a:r>
              <a:rPr lang="ru-RU" sz="5400" dirty="0">
                <a:solidFill>
                  <a:srgbClr val="122100"/>
                </a:solidFill>
                <a:latin typeface="Trebuchet MS" panose="020B0603020202020204" pitchFamily="34" charset="0"/>
              </a:rPr>
              <a:t>называется личинка бабочки</a:t>
            </a:r>
            <a:r>
              <a:rPr lang="ru-RU" sz="5400" dirty="0" smtClean="0">
                <a:solidFill>
                  <a:srgbClr val="122100"/>
                </a:solidFill>
                <a:latin typeface="Trebuchet MS" panose="020B0603020202020204" pitchFamily="34" charset="0"/>
              </a:rPr>
              <a:t>?</a:t>
            </a:r>
            <a:endParaRPr lang="ru-RU" sz="54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7539" y="663519"/>
            <a:ext cx="6578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№3 Биология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8734" y="16863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>
                <a:solidFill>
                  <a:srgbClr val="122100"/>
                </a:solidFill>
                <a:latin typeface="Trebuchet MS" panose="020B0603020202020204" pitchFamily="34" charset="0"/>
              </a:rPr>
              <a:t>Какие организмы растут всю жизнь? </a:t>
            </a:r>
            <a:endParaRPr lang="ru-RU" sz="48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7539" y="663519"/>
            <a:ext cx="6578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№4 Биология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5206" y="1586849"/>
            <a:ext cx="540340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595959"/>
                </a:solidFill>
                <a:latin typeface="Arial" panose="020B0604020202020204" pitchFamily="34" charset="0"/>
              </a:rPr>
              <a:t>Почему  дрожат </a:t>
            </a:r>
            <a:endParaRPr lang="ru-RU" sz="4400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ru-RU" sz="4400" dirty="0">
                <a:solidFill>
                  <a:srgbClr val="595959"/>
                </a:solidFill>
                <a:latin typeface="Arial" panose="020B0604020202020204" pitchFamily="34" charset="0"/>
              </a:rPr>
              <a:t>замерзающие  </a:t>
            </a:r>
            <a:endParaRPr lang="ru-RU" sz="4400" dirty="0" smtClean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595959"/>
                </a:solidFill>
                <a:latin typeface="Arial" panose="020B0604020202020204" pitchFamily="34" charset="0"/>
              </a:rPr>
              <a:t>люди</a:t>
            </a:r>
            <a:r>
              <a:rPr lang="ru-RU" sz="4400" dirty="0">
                <a:solidFill>
                  <a:srgbClr val="595959"/>
                </a:solidFill>
                <a:latin typeface="Arial" panose="020B0604020202020204" pitchFamily="34" charset="0"/>
              </a:rPr>
              <a:t>  и  животные?</a:t>
            </a:r>
            <a:endParaRPr lang="ru-RU" sz="44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01" y="3764799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7539" y="663519"/>
            <a:ext cx="6578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№5 Биология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9636" y="182736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rgbClr val="222222"/>
                </a:solidFill>
                <a:latin typeface="Helvetica" panose="020B0604020202020204" pitchFamily="34" charset="0"/>
              </a:rPr>
              <a:t>Какие растения могут жить без воды?</a:t>
            </a:r>
            <a:endParaRPr lang="ru-RU" sz="4400" dirty="0"/>
          </a:p>
        </p:txBody>
      </p:sp>
      <p:pic>
        <p:nvPicPr>
          <p:cNvPr id="8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300/marina-bazanowa.2b/0_5118c_36d31a2c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8" y="947181"/>
            <a:ext cx="4709812" cy="54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319" y="300850"/>
            <a:ext cx="88968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Игра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386" y="624016"/>
            <a:ext cx="557841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Что?</a:t>
            </a:r>
            <a:endParaRPr lang="ru-RU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6083" y="2244453"/>
            <a:ext cx="557841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Где?</a:t>
            </a:r>
            <a:endParaRPr lang="ru-RU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043" y="3893251"/>
            <a:ext cx="707358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Когда?</a:t>
            </a:r>
            <a:endParaRPr lang="ru-RU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6656" y="630536"/>
            <a:ext cx="572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№1 Химия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0670" y="1586144"/>
            <a:ext cx="6333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Georgia" panose="02040502050405020303" pitchFamily="18" charset="0"/>
              </a:rPr>
              <a:t>Металл, который используют служители церкви для получения «святой воды». </a:t>
            </a:r>
            <a:endParaRPr lang="ru-RU" sz="40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07" y="4140689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6656" y="630536"/>
            <a:ext cx="572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№2 Химия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1134" y="1754325"/>
            <a:ext cx="49785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</a:rPr>
              <a:t>С какой планетой </a:t>
            </a:r>
            <a:endParaRPr lang="ru-RU" sz="44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связывали </a:t>
            </a:r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</a:rPr>
              <a:t>наши </a:t>
            </a:r>
            <a:endParaRPr lang="ru-RU" sz="44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предки </a:t>
            </a:r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</a:rPr>
              <a:t>железо? </a:t>
            </a:r>
            <a:endParaRPr lang="ru-RU" sz="44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31" y="3992088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6656" y="630536"/>
            <a:ext cx="572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№3 Химия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6617" y="127806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</a:rPr>
              <a:t>Какой газ используется в производстве газированной воды и при тушении пожаров.</a:t>
            </a:r>
            <a:endParaRPr lang="ru-RU" sz="44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2" y="4341414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6656" y="630536"/>
            <a:ext cx="572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№4 Химия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6870" y="1462726"/>
            <a:ext cx="6109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11480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</a:rPr>
              <a:t>Какая вода содержит </a:t>
            </a: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меньше всего </a:t>
            </a: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</a:rPr>
              <a:t>примесей?</a:t>
            </a:r>
          </a:p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Georgia" panose="02040502050405020303" pitchFamily="18" charset="0"/>
              </a:rPr>
              <a:t>а) морская, </a:t>
            </a:r>
            <a:endParaRPr lang="ru-RU" sz="40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б</a:t>
            </a:r>
            <a:r>
              <a:rPr lang="ru-RU" sz="4000" dirty="0">
                <a:solidFill>
                  <a:srgbClr val="000000"/>
                </a:solidFill>
                <a:latin typeface="Georgia" panose="02040502050405020303" pitchFamily="18" charset="0"/>
              </a:rPr>
              <a:t>) дождевая, </a:t>
            </a:r>
            <a:endParaRPr lang="ru-RU" sz="40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в</a:t>
            </a:r>
            <a:r>
              <a:rPr lang="ru-RU" sz="4000" dirty="0">
                <a:solidFill>
                  <a:srgbClr val="000000"/>
                </a:solidFill>
                <a:latin typeface="Georgia" panose="02040502050405020303" pitchFamily="18" charset="0"/>
              </a:rPr>
              <a:t>) </a:t>
            </a:r>
            <a:r>
              <a:rPr lang="ru-RU" sz="4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речная</a:t>
            </a:r>
            <a:r>
              <a:rPr lang="ru-RU" sz="40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40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68" y="3658111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6656" y="630536"/>
            <a:ext cx="572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№5 Химия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1133" y="1731434"/>
            <a:ext cx="62183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</a:rPr>
              <a:t>Какой металл человек </a:t>
            </a:r>
            <a:endParaRPr lang="ru-RU" sz="44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обработал </a:t>
            </a:r>
            <a:r>
              <a:rPr lang="ru-RU" sz="4400" dirty="0">
                <a:solidFill>
                  <a:srgbClr val="000000"/>
                </a:solidFill>
                <a:latin typeface="Georgia" panose="02040502050405020303" pitchFamily="18" charset="0"/>
              </a:rPr>
              <a:t>первым? </a:t>
            </a:r>
            <a:endParaRPr lang="ru-RU" sz="4400" dirty="0"/>
          </a:p>
        </p:txBody>
      </p:sp>
      <p:pic>
        <p:nvPicPr>
          <p:cNvPr id="7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1914" y="689070"/>
            <a:ext cx="621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№1 История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4083" y="1759454"/>
            <a:ext cx="61185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Helvetica Neue"/>
              </a:rPr>
              <a:t>В каком веке </a:t>
            </a:r>
            <a:r>
              <a:rPr lang="ru-RU" sz="4400" dirty="0" smtClean="0">
                <a:solidFill>
                  <a:srgbClr val="000000"/>
                </a:solidFill>
                <a:latin typeface="Helvetica Neue"/>
              </a:rPr>
              <a:t>возникла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4400" dirty="0">
                <a:solidFill>
                  <a:srgbClr val="000000"/>
                </a:solidFill>
                <a:latin typeface="Helvetica Neue"/>
              </a:rPr>
              <a:t>письменность?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35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1914" y="689070"/>
            <a:ext cx="621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№2 История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6616" y="1422147"/>
            <a:ext cx="65183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Helvetica Neue"/>
              </a:rPr>
              <a:t>Первое костяное орудие, которое стали делать древние люди?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67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1914" y="689070"/>
            <a:ext cx="621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№3 История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2844" y="1612400"/>
            <a:ext cx="78838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Helvetica Neue"/>
              </a:rPr>
              <a:t>Какой обряд совершали </a:t>
            </a:r>
            <a:endParaRPr lang="ru-RU" sz="4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Helvetica Neue"/>
              </a:rPr>
              <a:t>древние </a:t>
            </a:r>
            <a:r>
              <a:rPr lang="ru-RU" sz="4400" dirty="0">
                <a:solidFill>
                  <a:srgbClr val="000000"/>
                </a:solidFill>
                <a:latin typeface="Helvetica Neue"/>
              </a:rPr>
              <a:t>люди перед охотой?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003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1914" y="689070"/>
            <a:ext cx="621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№4 История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6614" y="1612400"/>
            <a:ext cx="76459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Какой город стал столицей </a:t>
            </a:r>
            <a:endParaRPr lang="ru-RU" sz="4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Древнерусского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643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1914" y="689070"/>
            <a:ext cx="6217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№5 История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timer 60 second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7" y="356017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4910" y="1434669"/>
            <a:ext cx="74258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Какой памятник является символом города Санкт-Петербург?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419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300/marina-bazanowa.2b/0_5118c_36d31a2c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08" y="436192"/>
            <a:ext cx="4709812" cy="54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319" y="300850"/>
            <a:ext cx="88968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Правила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728" y="947181"/>
            <a:ext cx="6567900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Font typeface="Arial" panose="020B0604020202020204" pitchFamily="34" charset="0"/>
              <a:buChar char="•"/>
            </a:pP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 группы вопросов (география, биология, химия, история)</a:t>
            </a:r>
          </a:p>
          <a:p>
            <a:pPr marL="742950" indent="-742950" algn="ctr">
              <a:buFont typeface="Arial" panose="020B0604020202020204" pitchFamily="34" charset="0"/>
              <a:buChar char="•"/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каждой группе 5 вопросов</a:t>
            </a:r>
          </a:p>
          <a:p>
            <a:pPr marL="742950" indent="-742950" algn="ctr">
              <a:buFont typeface="Arial" panose="020B0604020202020204" pitchFamily="34" charset="0"/>
              <a:buChar char="•"/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аждый правильный ответ 1 балл</a:t>
            </a:r>
          </a:p>
          <a:p>
            <a:pPr marL="742950" indent="-742950" algn="ctr">
              <a:buFont typeface="Arial" panose="020B0604020202020204" pitchFamily="34" charset="0"/>
              <a:buChar char="•"/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ыбор группы случайный</a:t>
            </a:r>
          </a:p>
          <a:p>
            <a:pPr marL="742950" indent="-742950" algn="ctr">
              <a:buFont typeface="Arial" panose="020B0604020202020204" pitchFamily="34" charset="0"/>
              <a:buChar char="•"/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ремя на ответ 60 секунд </a:t>
            </a:r>
          </a:p>
          <a:p>
            <a:pPr marL="742950" indent="-742950" algn="ctr">
              <a:buFont typeface="Arial" panose="020B0604020202020204" pitchFamily="34" charset="0"/>
              <a:buChar char="•"/>
            </a:pPr>
            <a:endParaRPr lang="ru-RU" sz="4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 algn="ctr">
              <a:buFont typeface="Arial" panose="020B0604020202020204" pitchFamily="34" charset="0"/>
              <a:buChar char="•"/>
            </a:pP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ÐÐ°ÑÑÐ¸Ð½ÐºÐ¸ Ð¿Ð¾ Ð·Ð°Ð¿ÑÐ¾ÑÑ Ð·Ð°Ð¿ÑÐµÑ Ð¼Ð¾Ð±Ð¸Ð»ÑÐ½ÑÑ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05" y="461599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300/marina-bazanowa.2b/0_5118c_36d31a2c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08" y="436192"/>
            <a:ext cx="4709812" cy="54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23677" y="2233051"/>
            <a:ext cx="302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linkClick r:id="rId4" action="ppaction://hlinkpres?slideindex=1&amp;slidetitle="/>
              </a:rPr>
              <a:t>Биология</a:t>
            </a:r>
            <a:endParaRPr lang="ru-RU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4866" y="436192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Первый тур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89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кругленный прямоугольник 85"/>
          <p:cNvSpPr/>
          <p:nvPr/>
        </p:nvSpPr>
        <p:spPr>
          <a:xfrm>
            <a:off x="7175632" y="991767"/>
            <a:ext cx="4445189" cy="488674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41404" y="698157"/>
            <a:ext cx="5474045" cy="5461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3114099" y="3092649"/>
            <a:ext cx="707533" cy="707533"/>
            <a:chOff x="5301245" y="3432460"/>
            <a:chExt cx="707533" cy="707533"/>
          </a:xfrm>
          <a:solidFill>
            <a:srgbClr val="FF0000"/>
          </a:solidFill>
        </p:grpSpPr>
        <p:sp>
          <p:nvSpPr>
            <p:cNvPr id="42" name="Овал 41"/>
            <p:cNvSpPr/>
            <p:nvPr/>
          </p:nvSpPr>
          <p:spPr>
            <a:xfrm>
              <a:off x="5301245" y="3432460"/>
              <a:ext cx="707533" cy="70753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руговая стрелка 55"/>
            <p:cNvSpPr/>
            <p:nvPr/>
          </p:nvSpPr>
          <p:spPr>
            <a:xfrm>
              <a:off x="5424616" y="3459033"/>
              <a:ext cx="469557" cy="593983"/>
            </a:xfrm>
            <a:prstGeom prst="circularArrow">
              <a:avLst>
                <a:gd name="adj1" fmla="val 0"/>
                <a:gd name="adj2" fmla="val 3263142"/>
                <a:gd name="adj3" fmla="val 5796686"/>
                <a:gd name="adj4" fmla="val 10800000"/>
                <a:gd name="adj5" fmla="val 12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1" name="Стрелка влево 60"/>
          <p:cNvSpPr/>
          <p:nvPr/>
        </p:nvSpPr>
        <p:spPr>
          <a:xfrm>
            <a:off x="6033104" y="2787770"/>
            <a:ext cx="854249" cy="12351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84205" y="247135"/>
              <a:ext cx="11652422" cy="638844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463481" y="1339365"/>
            <a:ext cx="1914689" cy="1342916"/>
            <a:chOff x="7463481" y="1339365"/>
            <a:chExt cx="1914689" cy="1342916"/>
          </a:xfrm>
        </p:grpSpPr>
        <p:pic>
          <p:nvPicPr>
            <p:cNvPr id="1028" name="Picture 4" descr="http://print-convert.ru/sample_01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481" y="1339365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>
              <a:hlinkClick r:id="rId7" action="ppaction://hlinksldjump"/>
            </p:cNvPr>
            <p:cNvSpPr/>
            <p:nvPr/>
          </p:nvSpPr>
          <p:spPr>
            <a:xfrm>
              <a:off x="7813539" y="1592453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</a:rPr>
                <a:t>№1</a:t>
              </a:r>
              <a:endParaRPr lang="ru-RU" sz="5400" b="1" cap="none" spc="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9500994" y="1325996"/>
            <a:ext cx="1914689" cy="1342916"/>
            <a:chOff x="9500994" y="1325996"/>
            <a:chExt cx="1914689" cy="1342916"/>
          </a:xfrm>
        </p:grpSpPr>
        <p:pic>
          <p:nvPicPr>
            <p:cNvPr id="69" name="Picture 4" descr="http://print-convert.ru/sample_01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0994" y="1325996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Прямоугольник 73">
              <a:hlinkClick r:id="rId9" action="ppaction://hlinksldjump"/>
            </p:cNvPr>
            <p:cNvSpPr/>
            <p:nvPr/>
          </p:nvSpPr>
          <p:spPr>
            <a:xfrm>
              <a:off x="9828197" y="1592453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rgbClr val="00B050"/>
                    </a:solidFill>
                    <a:prstDash val="solid"/>
                  </a:ln>
                  <a:solidFill>
                    <a:srgbClr val="92D050"/>
                  </a:solidFill>
                  <a:effectLst/>
                </a:rPr>
                <a:t>№2</a:t>
              </a:r>
              <a:endParaRPr lang="ru-RU" sz="5400" b="1" cap="none" spc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439988" y="3531399"/>
            <a:ext cx="1914689" cy="1342916"/>
            <a:chOff x="7482642" y="2844192"/>
            <a:chExt cx="1914689" cy="1342916"/>
          </a:xfrm>
        </p:grpSpPr>
        <p:pic>
          <p:nvPicPr>
            <p:cNvPr id="68" name="Picture 4" descr="http://print-convert.ru/sample_01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642" y="2844192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Прямоугольник 74">
              <a:hlinkClick r:id="rId10" action="ppaction://hlinksldjump"/>
            </p:cNvPr>
            <p:cNvSpPr/>
            <p:nvPr/>
          </p:nvSpPr>
          <p:spPr>
            <a:xfrm>
              <a:off x="7815210" y="3074127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</a:rPr>
                <a:t>№3</a:t>
              </a:r>
              <a:endParaRPr lang="ru-RU" sz="5400" b="1" cap="none" spc="0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9609550" y="3465118"/>
            <a:ext cx="1914689" cy="1342916"/>
            <a:chOff x="9518279" y="2859941"/>
            <a:chExt cx="1914689" cy="1342916"/>
          </a:xfrm>
        </p:grpSpPr>
        <p:pic>
          <p:nvPicPr>
            <p:cNvPr id="70" name="Picture 4" descr="http://print-convert.ru/sample_01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8279" y="2859941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Прямоугольник 75">
              <a:hlinkClick r:id="rId10" action="ppaction://hlinksldjump"/>
            </p:cNvPr>
            <p:cNvSpPr/>
            <p:nvPr/>
          </p:nvSpPr>
          <p:spPr>
            <a:xfrm>
              <a:off x="9845482" y="3069734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№4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1228688">
            <a:off x="1020480" y="1002251"/>
            <a:ext cx="4926706" cy="4908094"/>
            <a:chOff x="1020480" y="1002251"/>
            <a:chExt cx="4926706" cy="49080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1020480" y="1002251"/>
              <a:ext cx="4926706" cy="4908094"/>
              <a:chOff x="1020480" y="1002251"/>
              <a:chExt cx="4926706" cy="4908094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020480" y="1002251"/>
                <a:ext cx="4926706" cy="4908094"/>
                <a:chOff x="3207626" y="1342062"/>
                <a:chExt cx="4926706" cy="4908094"/>
              </a:xfrm>
            </p:grpSpPr>
            <p:sp>
              <p:nvSpPr>
                <p:cNvPr id="12" name="Трапеция 11"/>
                <p:cNvSpPr/>
                <p:nvPr/>
              </p:nvSpPr>
              <p:spPr>
                <a:xfrm rot="10800000">
                  <a:off x="5153087" y="1348871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6156939" y="5863660"/>
                  <a:ext cx="861699" cy="386496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H="1">
                  <a:off x="7744621" y="4239826"/>
                  <a:ext cx="389711" cy="89801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H="1" flipV="1">
                  <a:off x="3218702" y="4361430"/>
                  <a:ext cx="349749" cy="824734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3207626" y="2437925"/>
                  <a:ext cx="347370" cy="895246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4269193" y="1342062"/>
                  <a:ext cx="897745" cy="399934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H="1" flipV="1">
                  <a:off x="4285511" y="5896860"/>
                  <a:ext cx="867576" cy="353295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Трапеция 33"/>
                <p:cNvSpPr/>
                <p:nvPr/>
              </p:nvSpPr>
              <p:spPr>
                <a:xfrm rot="2700000">
                  <a:off x="4129156" y="3826021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35" name="Трапеция 34"/>
                <p:cNvSpPr/>
                <p:nvPr/>
              </p:nvSpPr>
              <p:spPr>
                <a:xfrm rot="5400000">
                  <a:off x="3710864" y="2829933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Трапеция 35"/>
                <p:cNvSpPr/>
                <p:nvPr/>
              </p:nvSpPr>
              <p:spPr>
                <a:xfrm rot="8100000">
                  <a:off x="4114404" y="1802506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4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Трапеция 36"/>
                <p:cNvSpPr/>
                <p:nvPr/>
              </p:nvSpPr>
              <p:spPr>
                <a:xfrm rot="16200000">
                  <a:off x="6607418" y="2781064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8" name="Трапеция 37"/>
                <p:cNvSpPr/>
                <p:nvPr/>
              </p:nvSpPr>
              <p:spPr>
                <a:xfrm rot="21600000">
                  <a:off x="5153088" y="4239827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3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Трапеция 38"/>
                <p:cNvSpPr/>
                <p:nvPr/>
              </p:nvSpPr>
              <p:spPr>
                <a:xfrm rot="-2700000">
                  <a:off x="6178134" y="3792822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4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Трапеция 39"/>
                <p:cNvSpPr/>
                <p:nvPr/>
              </p:nvSpPr>
              <p:spPr>
                <a:xfrm rot="-8100000">
                  <a:off x="6184854" y="1769305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7752455" y="2426888"/>
                  <a:ext cx="362053" cy="857413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6137108" y="1342062"/>
                  <a:ext cx="903725" cy="333532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0" name="Picture 6" descr="http://www.osh.by/wp-content/uploads/2014/02/skripichnii_kluch0000.png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201" y="1940651"/>
                <a:ext cx="1246203" cy="934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https://pixabay.com/static/uploads/photo/2014/04/03/10/22/black-box-310220_640.png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159" y="4055057"/>
              <a:ext cx="544017" cy="497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Управляющая кнопка: далее 90">
            <a:hlinkClick r:id="" action="ppaction://hlinkshowjump?jump=nextslide" highlightClick="1"/>
          </p:cNvPr>
          <p:cNvSpPr/>
          <p:nvPr/>
        </p:nvSpPr>
        <p:spPr>
          <a:xfrm>
            <a:off x="11212330" y="60577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to-gde-kogda-volch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70822" y="6020165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45032" y="36708"/>
            <a:ext cx="3460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Второй тур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1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2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8" y="2450014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81469" y="0"/>
            <a:ext cx="3301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География</a:t>
            </a:r>
            <a:endParaRPr lang="ru-RU" sz="5400" b="1" cap="none" spc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2935640" y="763342"/>
            <a:ext cx="3765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№1.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3375991" y="1750934"/>
            <a:ext cx="3765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№2.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3782805" y="2738526"/>
            <a:ext cx="3765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№3.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4450768" y="3679024"/>
            <a:ext cx="3765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№4.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4997710" y="4579350"/>
            <a:ext cx="3765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№5.</a:t>
            </a:r>
            <a:endParaRPr lang="ru-RU" sz="54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https://content.schools.by/cache/b3/0d/b30dd85c9c7e85919e6749dcaf3905d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02" y="836749"/>
            <a:ext cx="3583688" cy="2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arl_orff_-_carmina_burana_o_fortuna_ost_(zf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99026" y="6074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4" y="2478229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50" y="4421675"/>
            <a:ext cx="1446997" cy="15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9711" y="0"/>
            <a:ext cx="302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Биология</a:t>
            </a:r>
            <a:endParaRPr lang="ru-RU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>
            <a:hlinkClick r:id="rId7" action="ppaction://hlinksldjump"/>
          </p:cNvPr>
          <p:cNvSpPr/>
          <p:nvPr/>
        </p:nvSpPr>
        <p:spPr>
          <a:xfrm>
            <a:off x="2568929" y="771095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№1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3283754" y="1554899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№2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3964751" y="2372662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№3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10" action="ppaction://hlinksldjump"/>
          </p:cNvPr>
          <p:cNvSpPr/>
          <p:nvPr/>
        </p:nvSpPr>
        <p:spPr>
          <a:xfrm>
            <a:off x="4600009" y="3190425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№4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303077" y="4113755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№5</a:t>
            </a:r>
            <a:endParaRPr lang="ru-RU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2" descr="https://content.schools.by/cache/4d/05/4d0550c14fa56c7f85cea2bd478bd86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54" y="775065"/>
            <a:ext cx="1929793" cy="28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rl_orff_-_carmina_burana_o_fortuna_ost_(zf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99026" y="6074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84" y="2487254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20" y="3763192"/>
            <a:ext cx="2029202" cy="220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4986" y="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Химия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>
            <a:hlinkClick r:id="rId7" action="ppaction://hlinksldjump"/>
          </p:cNvPr>
          <p:cNvSpPr/>
          <p:nvPr/>
        </p:nvSpPr>
        <p:spPr>
          <a:xfrm>
            <a:off x="2470419" y="886030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№1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3136517" y="1809360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№2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3856280" y="2732690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№3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10" action="ppaction://hlinksldjump"/>
          </p:cNvPr>
          <p:cNvSpPr/>
          <p:nvPr/>
        </p:nvSpPr>
        <p:spPr>
          <a:xfrm>
            <a:off x="4542000" y="3611900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№4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163795" y="4491109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№5</a:t>
            </a:r>
            <a:endParaRPr lang="ru-RU" sz="5400" b="1" cap="none" spc="0" dirty="0">
              <a:ln w="95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content.schools.by/cache/e8/56/e856443c1b8be001615d437bf737f16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50" y="823496"/>
            <a:ext cx="1930038" cy="28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rl_orff_-_carmina_burana_o_fortuna_ost_(zf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99026" y="6074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8" y="2489728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750" y="3871008"/>
            <a:ext cx="1905025" cy="20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firstslide" highlightClick="1"/>
          </p:cNvPr>
          <p:cNvSpPr/>
          <p:nvPr/>
        </p:nvSpPr>
        <p:spPr>
          <a:xfrm>
            <a:off x="11341775" y="6214123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00207" y="0"/>
            <a:ext cx="266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История</a:t>
            </a:r>
            <a:endParaRPr lang="ru-RU" sz="5400" b="1" cap="none" spc="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>
            <a:hlinkClick r:id="rId7" action="ppaction://hlinksldjump"/>
          </p:cNvPr>
          <p:cNvSpPr/>
          <p:nvPr/>
        </p:nvSpPr>
        <p:spPr>
          <a:xfrm>
            <a:off x="2470419" y="783199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№1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3176374" y="1566398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№2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3882328" y="2371974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№3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10" action="ppaction://hlinksldjump"/>
          </p:cNvPr>
          <p:cNvSpPr/>
          <p:nvPr/>
        </p:nvSpPr>
        <p:spPr>
          <a:xfrm>
            <a:off x="4505984" y="3239736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№4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58227" y="4109810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Вопрос №5</a:t>
            </a:r>
            <a:endParaRPr lang="ru-RU" sz="54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98" name="Picture 2" descr="https://content.schools.by/cache/82/83/828358eee0b53d18ea1529fdc40d0cbc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10" y="808846"/>
            <a:ext cx="2063304" cy="31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rl_orff_-_carmina_burana_o_fortuna_ost_(zf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99026" y="6074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412</Words>
  <Application>Microsoft Office PowerPoint</Application>
  <PresentationFormat>Широкоэкранный</PresentationFormat>
  <Paragraphs>107</Paragraphs>
  <Slides>29</Slides>
  <Notes>1</Notes>
  <HiddenSlides>20</HiddenSlides>
  <MMClips>6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Georgia</vt:lpstr>
      <vt:lpstr>Helvetica</vt:lpstr>
      <vt:lpstr>Helvetica Neue</vt:lpstr>
      <vt:lpstr>Poppins</vt:lpstr>
      <vt:lpstr>Roboto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александровна елена</dc:creator>
  <cp:lastModifiedBy>Abramovich</cp:lastModifiedBy>
  <cp:revision>61</cp:revision>
  <dcterms:created xsi:type="dcterms:W3CDTF">2015-07-08T11:55:46Z</dcterms:created>
  <dcterms:modified xsi:type="dcterms:W3CDTF">2019-04-19T20:25:28Z</dcterms:modified>
</cp:coreProperties>
</file>