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58C3D2-12B3-4482-A7F9-8D0CEE149636}" type="datetimeFigureOut">
              <a:rPr lang="en-US" smtClean="0"/>
              <a:pPr/>
              <a:t>10/25/2018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FDDC5B-0D00-407C-9230-E6FAB26914D1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501122" cy="242889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ULTRASONIC SPECTACLES FOR VISUALLY IMPAIRED AND BLIND PEOPLE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14620"/>
            <a:ext cx="8858280" cy="414338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PARUL UNIVERSITY OF TECHNOLOGY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BIOMEDICAL ENGINEERING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2018-2019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714620"/>
            <a:ext cx="1123950" cy="105251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6248" y="4714884"/>
          <a:ext cx="425960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018"/>
                <a:gridCol w="2083587"/>
              </a:tblGrid>
              <a:tr h="500066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Name: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DIRGHAU PATEL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Enrollment Number: 160305111004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Name: SHIVAM TRIVEDI</a:t>
                      </a:r>
                      <a:endParaRPr lang="en-IN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Enrollment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number: 160305111006</a:t>
                      </a:r>
                      <a:endParaRPr lang="en-IN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57224" y="4643446"/>
          <a:ext cx="2928958" cy="9693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958"/>
              </a:tblGrid>
              <a:tr h="3095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PROJECT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GUIDE: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9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DIMPAL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KHAMBHATI</a:t>
                      </a:r>
                    </a:p>
                  </a:txBody>
                  <a:tcPr/>
                </a:tc>
              </a:tr>
              <a:tr h="26416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BIOMEDICAL ENGINEERING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This device will help the blind person to be more alert about the obstacles &amp; poor blind  people can also afford this device due to its low cost efficiency.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FUTURE SCOPES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Ultrasonic sensors can be replaced by cameras with face detection algorithm to identify the person approaching.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algorithm can also be developed to make the blind person aware about the internal interchange of people interacting with them.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1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271739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Sr.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No. 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Author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paper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Conclusions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Journal</a:t>
                      </a:r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and</a:t>
                      </a:r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Publisher</a:t>
                      </a:r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Publication</a:t>
                      </a:r>
                      <a:r>
                        <a:rPr lang="en-US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lang="en-IN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Shripad</a:t>
                      </a:r>
                      <a:r>
                        <a:rPr lang="en-I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S. </a:t>
                      </a:r>
                      <a:r>
                        <a:rPr lang="en-IN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Bhatlawande</a:t>
                      </a:r>
                      <a:r>
                        <a:rPr lang="en-I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IN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Jayant</a:t>
                      </a:r>
                      <a:r>
                        <a:rPr lang="en-I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Mukhopadhyay</a:t>
                      </a:r>
                      <a:r>
                        <a:rPr lang="en-I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  <a:r>
                        <a:rPr lang="en-IN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Manjunatha</a:t>
                      </a:r>
                      <a:r>
                        <a:rPr lang="en-I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Mahadevappa</a:t>
                      </a:r>
                      <a:r>
                        <a:rPr lang="en-I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Ultrasonic Spectacles and Waist-belt for Visually </a:t>
                      </a:r>
                    </a:p>
                    <a:p>
                      <a:r>
                        <a:rPr lang="en-I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Impaired and Blind Person 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This wearable electronic navigation system is used</a:t>
                      </a:r>
                      <a:r>
                        <a:rPr lang="en-IN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 indoor, and outdoor  locomotion with less training.</a:t>
                      </a:r>
                      <a:endParaRPr lang="en-IN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IEEE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John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A.Brabyn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New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development in mobility and orientation aids for the Blind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The user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gets the guidance of directions he needs to move to reach his destination.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IEEE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April, 1982</a:t>
                      </a:r>
                      <a:endParaRPr lang="en-IN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main aim of the project is to design a voice based altering system for the blind people.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Ultrasonic Sensor is used for sensing the obstacles in the path of the person wearing the spectacles.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micro controller is the controlling device of the whole system.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OBJECTIVES 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consumption of Power should be less so that 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 used for longer period of time at once.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spectacles should be cheaper in cost so that blind person or any impaired person can afford it.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Providing mobility instructions and path signs to guide the user and develop her/his brain about the environment.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This project presents and electronic navigation system for visually impaired and blind people.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This system understands obstacles around the subject up to 500cm in left, right and front direction using a network of ultrasonic sensors.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calculates distance of the detected object form the subject and prepares navigation path accordingly avoiding obstacles. It uses feedback to aware the subject about the detected obstacle and its distance.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This proposed system uses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Arduino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Uno R3 micro controller based embedded  system to process real time data collected using ultrasonic sensor network.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Based on the direction and distance of detected obstacle, relevant pre-recorded speech message stored in APR9600 flash memory is invoked. Such speech messages are conveyed to the subject using earphones.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COMPONENTS 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Arduino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Uno R3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(micro controller)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ISD 1820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(voice recorder and playback module)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HC-SR04  (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Ultrasonic sensor)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Regulated power supply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BLOCK DIAGRAM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071802" y="3000372"/>
            <a:ext cx="1428760" cy="114300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Arduino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R3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00166" y="2714620"/>
            <a:ext cx="100013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Front sensor 1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00166" y="3857628"/>
            <a:ext cx="98583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Front sensor 2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43240" y="1357298"/>
            <a:ext cx="121444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Right ultrasonic sensor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43240" y="4857760"/>
            <a:ext cx="121444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Left ultrasonic sensor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57818" y="2643182"/>
            <a:ext cx="1500198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Voice recording and playback module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 flipH="1">
            <a:off x="7715272" y="3071810"/>
            <a:ext cx="107157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Speaker/earphone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2500298" y="3214686"/>
            <a:ext cx="57150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ight Arrow 14"/>
          <p:cNvSpPr/>
          <p:nvPr/>
        </p:nvSpPr>
        <p:spPr>
          <a:xfrm>
            <a:off x="2500298" y="3857628"/>
            <a:ext cx="57150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Down Arrow 15"/>
          <p:cNvSpPr/>
          <p:nvPr/>
        </p:nvSpPr>
        <p:spPr>
          <a:xfrm>
            <a:off x="3643306" y="2428868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Up Arrow 20"/>
          <p:cNvSpPr/>
          <p:nvPr/>
        </p:nvSpPr>
        <p:spPr>
          <a:xfrm>
            <a:off x="3643306" y="4143380"/>
            <a:ext cx="285752" cy="7143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ight Arrow 21"/>
          <p:cNvSpPr/>
          <p:nvPr/>
        </p:nvSpPr>
        <p:spPr>
          <a:xfrm>
            <a:off x="4500562" y="3429000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ight Arrow 22"/>
          <p:cNvSpPr/>
          <p:nvPr/>
        </p:nvSpPr>
        <p:spPr>
          <a:xfrm>
            <a:off x="6858016" y="3429000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APPLICATION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works as a navigation device for the blind people.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 system can be used to navigate by everyone not only visually impaired under certain circumstances , like foggy mornings with low visibility. Some winter mornings are foggy, where the visibility is very low , then this system can be used.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system can also be used by patients suffering with various eye ailments like cataract , exophthalmia , post eye operative situations and others.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system can be modified into a more sophisticated version of itself by using high intensity ultrasonic waves to be used as a navigation system for geographical explorations.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ADVANTAGES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Aware blind and visually impaired people.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Alerts through voice based messages systems.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Senses obstacles in the direction according to the line of sight of the patient.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Efficient low cost design.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 power consumption.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</TotalTime>
  <Words>643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ULTRASONIC SPECTACLES FOR VISUALLY IMPAIRED AND BLIND PEOPLE</vt:lpstr>
      <vt:lpstr>LITERATURE REVIEW</vt:lpstr>
      <vt:lpstr>INTRODUCTION</vt:lpstr>
      <vt:lpstr>OBJECTIVES </vt:lpstr>
      <vt:lpstr>METHODOLOGY</vt:lpstr>
      <vt:lpstr>COMPONENTS </vt:lpstr>
      <vt:lpstr>BLOCK DIAGRAM</vt:lpstr>
      <vt:lpstr>APPLICATION</vt:lpstr>
      <vt:lpstr>ADVANTAGES</vt:lpstr>
      <vt:lpstr>CONCLUSION</vt:lpstr>
      <vt:lpstr>FUTURE SCOPES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32</cp:revision>
  <dcterms:created xsi:type="dcterms:W3CDTF">2018-10-04T16:08:15Z</dcterms:created>
  <dcterms:modified xsi:type="dcterms:W3CDTF">2018-10-25T04:09:37Z</dcterms:modified>
</cp:coreProperties>
</file>