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93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1D8BD707-D9CF-40AE-B4C6-C98DA3205C09}" type="datetimeFigureOut">
              <a:rPr lang="en-US" smtClean="0"/>
              <a:pPr/>
              <a:t>10/5/2013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1D8BD707-D9CF-40AE-B4C6-C98DA3205C09}" type="datetimeFigureOut">
              <a:rPr lang="en-US" smtClean="0"/>
              <a:pPr/>
              <a:t>10/5/2013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1D8BD707-D9CF-40AE-B4C6-C98DA3205C09}" type="datetimeFigureOut">
              <a:rPr lang="en-US" smtClean="0"/>
              <a:pPr/>
              <a:t>10/5/2013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1D8BD707-D9CF-40AE-B4C6-C98DA3205C09}" type="datetimeFigureOut">
              <a:rPr lang="en-US" smtClean="0"/>
              <a:pPr/>
              <a:t>10/5/2013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10/5/2013</a:t>
            </a:fld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Line_(mathematics)" TargetMode="External"/><Relationship Id="rId2" Type="http://schemas.openxmlformats.org/officeDocument/2006/relationships/hyperlink" Target="http://en.wikipedia.org/wiki/Motion_(physics)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tionary.org/wiki/interface" TargetMode="External"/><Relationship Id="rId2" Type="http://schemas.openxmlformats.org/officeDocument/2006/relationships/hyperlink" Target="http://en.wikipedia.org/wiki/Wavefront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hyperlink" Target="http://en.wikipedia.org/wiki/Medium_(optics)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Transmission_medium" TargetMode="External"/><Relationship Id="rId2" Type="http://schemas.openxmlformats.org/officeDocument/2006/relationships/hyperlink" Target="http://en.wikipedia.org/wiki/Wave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gi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4234" y="228601"/>
            <a:ext cx="8229600" cy="1524000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t>Properties of Light</a:t>
            </a:r>
            <a:endParaRPr lang="en-US" sz="4000" dirty="0"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2590800"/>
            <a:ext cx="6560234" cy="3048000"/>
          </a:xfrm>
        </p:spPr>
        <p:txBody>
          <a:bodyPr>
            <a:normAutofit/>
          </a:bodyPr>
          <a:lstStyle/>
          <a:p>
            <a:pPr marL="514350" indent="-514350" algn="l">
              <a:buFont typeface="Wingdings" pitchFamily="2" charset="2"/>
              <a:buChar char="§"/>
            </a:pPr>
            <a:r>
              <a:rPr lang="en-U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Rectilinear Propagation</a:t>
            </a:r>
          </a:p>
          <a:p>
            <a:pPr marL="514350" indent="-514350" algn="l">
              <a:buFont typeface="Wingdings" pitchFamily="2" charset="2"/>
              <a:buChar char="§"/>
            </a:pPr>
            <a:r>
              <a:rPr lang="en-U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Reflection </a:t>
            </a:r>
          </a:p>
          <a:p>
            <a:pPr marL="514350" indent="-514350" algn="l">
              <a:buFont typeface="Wingdings" pitchFamily="2" charset="2"/>
              <a:buChar char="§"/>
            </a:pPr>
            <a:r>
              <a:rPr lang="en-U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Refraction</a:t>
            </a:r>
          </a:p>
          <a:p>
            <a:pPr marL="514350" indent="-514350" algn="l">
              <a:buFont typeface="Wingdings" pitchFamily="2" charset="2"/>
              <a:buChar char="§"/>
            </a:pPr>
            <a:r>
              <a:rPr lang="en-U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Interference</a:t>
            </a:r>
          </a:p>
          <a:p>
            <a:pPr marL="514350" indent="-514350" algn="l">
              <a:buFont typeface="Wingdings" pitchFamily="2" charset="2"/>
              <a:buChar char="§"/>
            </a:pPr>
            <a:r>
              <a:rPr lang="en-U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Diffraction</a:t>
            </a:r>
          </a:p>
          <a:p>
            <a:pPr marL="514350" indent="-514350" algn="l">
              <a:buFont typeface="Wingdings" pitchFamily="2" charset="2"/>
              <a:buChar char="§"/>
            </a:pPr>
            <a:r>
              <a:rPr lang="en-US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Polarisation</a:t>
            </a:r>
            <a:endParaRPr lang="en-US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514350" indent="-514350" algn="l">
              <a:buFont typeface="Wingdings" pitchFamily="2" charset="2"/>
              <a:buChar char="§"/>
            </a:pPr>
            <a:endParaRPr lang="en-US" dirty="0" smtClean="0">
              <a:solidFill>
                <a:schemeClr val="bg1"/>
              </a:solidFill>
            </a:endParaRPr>
          </a:p>
          <a:p>
            <a:pPr marL="514350" indent="-514350" algn="l">
              <a:buFont typeface="Wingdings" pitchFamily="2" charset="2"/>
              <a:buChar char="§"/>
            </a:pP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Rectilinear propagation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  <a:hlinkClick r:id="rId2" tooltip="Motion (physics)"/>
              </a:rPr>
              <a:t>i.e. motion</a:t>
            </a:r>
            <a:r>
              <a:rPr lang="en-US" dirty="0" smtClean="0">
                <a:solidFill>
                  <a:schemeClr val="bg1"/>
                </a:solidFill>
              </a:rPr>
              <a:t> along a </a:t>
            </a:r>
            <a:r>
              <a:rPr lang="en-US" u="sng" dirty="0" smtClean="0">
                <a:solidFill>
                  <a:schemeClr val="bg1"/>
                </a:solidFill>
                <a:hlinkClick r:id="rId3" tooltip="Line (mathematics)"/>
              </a:rPr>
              <a:t>straight line</a:t>
            </a:r>
            <a:endParaRPr lang="en-US" u="sng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1027" name="Picture 3" descr="C:\Users\NANIROJA\Desktop\light-rectilinear-propogation.jpe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527426" y="2590800"/>
            <a:ext cx="5549774" cy="261928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Reflection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Reflection</a:t>
            </a:r>
            <a:r>
              <a:rPr lang="en-US" dirty="0" smtClean="0">
                <a:solidFill>
                  <a:schemeClr val="bg1"/>
                </a:solidFill>
              </a:rPr>
              <a:t> is the change in direction of a </a:t>
            </a:r>
            <a:r>
              <a:rPr lang="en-US" dirty="0" err="1" smtClean="0">
                <a:solidFill>
                  <a:schemeClr val="bg1"/>
                </a:solidFill>
                <a:hlinkClick r:id="rId2" tooltip="Wavefront"/>
              </a:rPr>
              <a:t>wavefront</a:t>
            </a:r>
            <a:r>
              <a:rPr lang="en-US" dirty="0" smtClean="0">
                <a:solidFill>
                  <a:schemeClr val="bg1"/>
                </a:solidFill>
              </a:rPr>
              <a:t> at an </a:t>
            </a:r>
            <a:r>
              <a:rPr lang="en-US" dirty="0" smtClean="0">
                <a:solidFill>
                  <a:schemeClr val="bg1"/>
                </a:solidFill>
                <a:hlinkClick r:id="rId3" tooltip="wikt:interface"/>
              </a:rPr>
              <a:t>interface</a:t>
            </a:r>
            <a:r>
              <a:rPr lang="en-US" dirty="0" smtClean="0">
                <a:solidFill>
                  <a:schemeClr val="bg1"/>
                </a:solidFill>
              </a:rPr>
              <a:t> between two different </a:t>
            </a:r>
            <a:r>
              <a:rPr lang="en-US" u="sng" dirty="0" smtClean="0">
                <a:solidFill>
                  <a:schemeClr val="bg1"/>
                </a:solidFill>
                <a:hlinkClick r:id="rId4" tooltip="Medium (optics)"/>
              </a:rPr>
              <a:t>media</a:t>
            </a:r>
            <a:r>
              <a:rPr lang="en-US" dirty="0" smtClean="0">
                <a:solidFill>
                  <a:schemeClr val="bg1"/>
                </a:solidFill>
              </a:rPr>
              <a:t> so that the </a:t>
            </a:r>
            <a:r>
              <a:rPr lang="en-US" dirty="0" err="1" smtClean="0">
                <a:solidFill>
                  <a:schemeClr val="bg1"/>
                </a:solidFill>
              </a:rPr>
              <a:t>wavefront</a:t>
            </a:r>
            <a:r>
              <a:rPr lang="en-US" dirty="0" smtClean="0">
                <a:solidFill>
                  <a:schemeClr val="bg1"/>
                </a:solidFill>
              </a:rPr>
              <a:t> returns into the medium from which it originated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10" name="Content Placeholder 3" descr="images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105400" y="3810000"/>
            <a:ext cx="3386137" cy="218460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Refraction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46237"/>
            <a:ext cx="8534400" cy="4526280"/>
          </a:xfrm>
        </p:spPr>
        <p:txBody>
          <a:bodyPr>
            <a:norm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Refraction</a:t>
            </a: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 is the change in direction of a </a:t>
            </a: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  <a:hlinkClick r:id="rId2" tooltip="Wave"/>
              </a:rPr>
              <a:t>wave</a:t>
            </a: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 due to a change in its </a:t>
            </a:r>
            <a:r>
              <a:rPr lang="en-US" sz="2400" u="sng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  <a:hlinkClick r:id="rId3" tooltip="Transmission medium"/>
              </a:rPr>
              <a:t>transmission medium</a:t>
            </a:r>
            <a:r>
              <a:rPr lang="en-US" sz="2400" u="sng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</a:t>
            </a:r>
            <a:endParaRPr lang="en-US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4" name="Picture 2" descr="C:\Users\NANIROJA\Desktop\critical1.g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724400" y="2743200"/>
            <a:ext cx="3932951" cy="2885313"/>
          </a:xfrm>
          <a:prstGeom prst="rect">
            <a:avLst/>
          </a:prstGeom>
          <a:noFill/>
        </p:spPr>
      </p:pic>
      <p:pic>
        <p:nvPicPr>
          <p:cNvPr id="1026" name="Picture 2" descr="C:\Users\NANIROJA\Desktop\download (1)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914400" y="2743200"/>
            <a:ext cx="3352800" cy="306160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solidFill>
                  <a:schemeClr val="bg1"/>
                </a:solidFill>
              </a:rPr>
              <a:t>When two light waves superimpose then alternative bright and dark fringes are formed in the region of superimpose.</a:t>
            </a:r>
          </a:p>
          <a:p>
            <a:pPr>
              <a:buNone/>
            </a:pPr>
            <a:r>
              <a:rPr lang="en-US" dirty="0" smtClean="0">
                <a:solidFill>
                  <a:schemeClr val="bg1"/>
                </a:solidFill>
              </a:rPr>
              <a:t>					or</a:t>
            </a:r>
          </a:p>
          <a:p>
            <a:pPr>
              <a:buNone/>
            </a:pPr>
            <a:r>
              <a:rPr lang="en-US" dirty="0" smtClean="0">
                <a:solidFill>
                  <a:schemeClr val="bg1"/>
                </a:solidFill>
              </a:rPr>
              <a:t>	The modification of intensity in the region of superimpose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Interference pattern</a:t>
            </a:r>
            <a:endParaRPr lang="en-US" dirty="0">
              <a:solidFill>
                <a:srgbClr val="FFFF00"/>
              </a:solidFill>
            </a:endParaRPr>
          </a:p>
        </p:txBody>
      </p:sp>
      <p:pic>
        <p:nvPicPr>
          <p:cNvPr id="1026" name="Picture 2" descr="C:\Users\NANIROJA\Desktop\young-s-experiment-wavefront-displacement-superposition.gif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057400" y="1905000"/>
            <a:ext cx="5260245" cy="3962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Interference pattern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2050" name="Picture 2" descr="C:\Users\NANIROJA\Desktop\interferencefigure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90800" y="1600200"/>
            <a:ext cx="5181600" cy="48903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Diffraction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46236"/>
            <a:ext cx="8382000" cy="4830763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Bending of light ray at the corners of the obstacle                                            </a:t>
            </a:r>
          </a:p>
          <a:p>
            <a:pPr>
              <a:buNone/>
            </a:pPr>
            <a:r>
              <a:rPr lang="en-US" dirty="0" smtClean="0">
                <a:solidFill>
                  <a:schemeClr val="bg1"/>
                </a:solidFill>
              </a:rPr>
              <a:t>                                                         screen</a:t>
            </a:r>
          </a:p>
          <a:p>
            <a:pPr>
              <a:buNone/>
            </a:pPr>
            <a:r>
              <a:rPr lang="en-US" dirty="0" smtClean="0"/>
              <a:t>      Light ray</a:t>
            </a:r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 smtClean="0"/>
              <a:t>                                    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θ                       </a:t>
            </a:r>
          </a:p>
          <a:p>
            <a:pPr>
              <a:buNone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                                                                                Geometrical shadow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 smtClean="0"/>
              <a:t>                      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             </a:t>
            </a:r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 smtClean="0"/>
              <a:t>                      Obstacle</a:t>
            </a:r>
            <a:endParaRPr lang="en-US" dirty="0"/>
          </a:p>
        </p:txBody>
      </p:sp>
      <p:sp>
        <p:nvSpPr>
          <p:cNvPr id="4" name="Up Arrow 3"/>
          <p:cNvSpPr/>
          <p:nvPr/>
        </p:nvSpPr>
        <p:spPr>
          <a:xfrm>
            <a:off x="3657600" y="3810000"/>
            <a:ext cx="152400" cy="20574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1905000" y="3810000"/>
            <a:ext cx="4114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rot="5400000">
            <a:off x="4305300" y="4381500"/>
            <a:ext cx="3429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4" idx="0"/>
          </p:cNvCxnSpPr>
          <p:nvPr/>
        </p:nvCxnSpPr>
        <p:spPr>
          <a:xfrm rot="16200000" flipH="1">
            <a:off x="4457700" y="3086100"/>
            <a:ext cx="838200" cy="2286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rot="5400000">
            <a:off x="4076700" y="3848100"/>
            <a:ext cx="152400" cy="762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undry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70</TotalTime>
  <Words>69</Words>
  <Application>Microsoft Office PowerPoint</Application>
  <PresentationFormat>On-screen Show (4:3)</PresentationFormat>
  <Paragraphs>30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Foundry</vt:lpstr>
      <vt:lpstr>Properties of Light</vt:lpstr>
      <vt:lpstr>Rectilinear propagation</vt:lpstr>
      <vt:lpstr>Reflection</vt:lpstr>
      <vt:lpstr>Refraction</vt:lpstr>
      <vt:lpstr>Interference</vt:lpstr>
      <vt:lpstr>Interference pattern</vt:lpstr>
      <vt:lpstr>Interference pattern</vt:lpstr>
      <vt:lpstr>Diffraction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Properties of Light</dc:title>
  <dc:creator>NANIROJA</dc:creator>
  <cp:lastModifiedBy>NANIROJA</cp:lastModifiedBy>
  <cp:revision>30</cp:revision>
  <dcterms:created xsi:type="dcterms:W3CDTF">2006-08-16T00:00:00Z</dcterms:created>
  <dcterms:modified xsi:type="dcterms:W3CDTF">2013-10-05T07:55:57Z</dcterms:modified>
</cp:coreProperties>
</file>