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ne_(mathematics)" TargetMode="External"/><Relationship Id="rId2" Type="http://schemas.openxmlformats.org/officeDocument/2006/relationships/hyperlink" Target="http://en.wikipedia.org/wiki/Motion_(physics)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tionary.org/wiki/interface" TargetMode="External"/><Relationship Id="rId2" Type="http://schemas.openxmlformats.org/officeDocument/2006/relationships/hyperlink" Target="http://en.wikipedia.org/wiki/Wavefron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en.wikipedia.org/wiki/Medium_(optics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ansmission_medium" TargetMode="External"/><Relationship Id="rId2" Type="http://schemas.openxmlformats.org/officeDocument/2006/relationships/hyperlink" Target="http://en.wikipedia.org/wiki/Wav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228601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Properties of Light</a:t>
            </a:r>
            <a:endParaRPr lang="en-US" sz="40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590800"/>
            <a:ext cx="6560234" cy="3048000"/>
          </a:xfrm>
        </p:spPr>
        <p:txBody>
          <a:bodyPr>
            <a:normAutofit/>
          </a:bodyPr>
          <a:lstStyle/>
          <a:p>
            <a:pPr marL="514350" indent="-514350"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Rectilinear Propagation</a:t>
            </a:r>
          </a:p>
          <a:p>
            <a:pPr marL="514350" indent="-514350"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Reflection </a:t>
            </a:r>
          </a:p>
          <a:p>
            <a:pPr marL="514350" indent="-514350"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Refraction</a:t>
            </a:r>
          </a:p>
          <a:p>
            <a:pPr marL="514350" indent="-514350"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Interference</a:t>
            </a:r>
          </a:p>
          <a:p>
            <a:pPr marL="514350" indent="-514350"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Diffraction</a:t>
            </a:r>
          </a:p>
          <a:p>
            <a:pPr marL="514350" indent="-514350" algn="l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Polarisation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Rectilinear propagation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hlinkClick r:id="rId2" tooltip="Motion (physics)"/>
              </a:rPr>
              <a:t>i.e. motion</a:t>
            </a:r>
            <a:r>
              <a:rPr lang="en-US" dirty="0" smtClean="0">
                <a:solidFill>
                  <a:schemeClr val="bg1"/>
                </a:solidFill>
              </a:rPr>
              <a:t> along a </a:t>
            </a:r>
            <a:r>
              <a:rPr lang="en-US" u="sng" dirty="0" smtClean="0">
                <a:solidFill>
                  <a:schemeClr val="bg1"/>
                </a:solidFill>
                <a:hlinkClick r:id="rId3" tooltip="Line (mathematics)"/>
              </a:rPr>
              <a:t>straight line</a:t>
            </a:r>
            <a:endParaRPr lang="en-US" u="sng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NANIROJA\Desktop\light-rectilinear-propogation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27426" y="2590800"/>
            <a:ext cx="5549774" cy="2619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Reflection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Reflection</a:t>
            </a:r>
            <a:r>
              <a:rPr lang="en-US" dirty="0" smtClean="0">
                <a:solidFill>
                  <a:schemeClr val="bg1"/>
                </a:solidFill>
              </a:rPr>
              <a:t> is the change in direction of a </a:t>
            </a:r>
            <a:r>
              <a:rPr lang="en-US" dirty="0" err="1" smtClean="0">
                <a:solidFill>
                  <a:schemeClr val="bg1"/>
                </a:solidFill>
                <a:hlinkClick r:id="rId2" tooltip="Wavefront"/>
              </a:rPr>
              <a:t>wavefront</a:t>
            </a:r>
            <a:r>
              <a:rPr lang="en-US" dirty="0" smtClean="0">
                <a:solidFill>
                  <a:schemeClr val="bg1"/>
                </a:solidFill>
              </a:rPr>
              <a:t> at an </a:t>
            </a:r>
            <a:r>
              <a:rPr lang="en-US" dirty="0" smtClean="0">
                <a:solidFill>
                  <a:schemeClr val="bg1"/>
                </a:solidFill>
                <a:hlinkClick r:id="rId3" tooltip="wikt:interface"/>
              </a:rPr>
              <a:t>interface</a:t>
            </a:r>
            <a:r>
              <a:rPr lang="en-US" dirty="0" smtClean="0">
                <a:solidFill>
                  <a:schemeClr val="bg1"/>
                </a:solidFill>
              </a:rPr>
              <a:t> between two different </a:t>
            </a:r>
            <a:r>
              <a:rPr lang="en-US" u="sng" dirty="0" smtClean="0">
                <a:solidFill>
                  <a:schemeClr val="bg1"/>
                </a:solidFill>
                <a:hlinkClick r:id="rId4" tooltip="Medium (optics)"/>
              </a:rPr>
              <a:t>media</a:t>
            </a:r>
            <a:r>
              <a:rPr lang="en-US" dirty="0" smtClean="0">
                <a:solidFill>
                  <a:schemeClr val="bg1"/>
                </a:solidFill>
              </a:rPr>
              <a:t> so that the </a:t>
            </a:r>
            <a:r>
              <a:rPr lang="en-US" dirty="0" err="1" smtClean="0">
                <a:solidFill>
                  <a:schemeClr val="bg1"/>
                </a:solidFill>
              </a:rPr>
              <a:t>wavefront</a:t>
            </a:r>
            <a:r>
              <a:rPr lang="en-US" dirty="0" smtClean="0">
                <a:solidFill>
                  <a:schemeClr val="bg1"/>
                </a:solidFill>
              </a:rPr>
              <a:t> returns into the medium from which it originated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Content Placeholder 3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3810000"/>
            <a:ext cx="3386137" cy="21846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Refraction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534400" cy="452628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Refraction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is the change in direction of a 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 tooltip="Wave"/>
              </a:rPr>
              <a:t>wave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due to a change in its 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3" tooltip="Transmission medium"/>
              </a:rPr>
              <a:t>transmission medium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NANIROJA\Desktop\critical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743200"/>
            <a:ext cx="3932951" cy="2885313"/>
          </a:xfrm>
          <a:prstGeom prst="rect">
            <a:avLst/>
          </a:prstGeom>
          <a:noFill/>
        </p:spPr>
      </p:pic>
      <p:pic>
        <p:nvPicPr>
          <p:cNvPr id="1026" name="Picture 2" descr="C:\Users\NANIROJA\Desktop\download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2743200"/>
            <a:ext cx="3352800" cy="3061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When two light waves superimpose then alternative bright and dark fringes are formed in the region of superimpose.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			or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The modification of intensity in the region of superimpose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Interference pattern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NANIROJA\Desktop\young-s-experiment-wavefront-displacement-superposition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905000"/>
            <a:ext cx="5260245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Interference pattern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C:\Users\NANIROJA\Desktop\interferencefigur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600200"/>
            <a:ext cx="5181600" cy="4890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382000" cy="48307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Bending of light ray at the corners of the obstacle                                           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                             screen</a:t>
            </a:r>
          </a:p>
          <a:p>
            <a:pPr>
              <a:buNone/>
            </a:pPr>
            <a:r>
              <a:rPr lang="en-US" dirty="0" smtClean="0"/>
              <a:t>      Light ray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θ                      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Geometrical shadow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Obstacle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3657600" y="3810000"/>
            <a:ext cx="152400" cy="2057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05000" y="3810000"/>
            <a:ext cx="411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305300" y="4381500"/>
            <a:ext cx="342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0"/>
          </p:cNvCxnSpPr>
          <p:nvPr/>
        </p:nvCxnSpPr>
        <p:spPr>
          <a:xfrm rot="16200000" flipH="1">
            <a:off x="4457700" y="3086100"/>
            <a:ext cx="8382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076700" y="3848100"/>
            <a:ext cx="1524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70</TotalTime>
  <Words>69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Properties of Light</vt:lpstr>
      <vt:lpstr>Rectilinear propagation</vt:lpstr>
      <vt:lpstr>Reflection</vt:lpstr>
      <vt:lpstr>Refraction</vt:lpstr>
      <vt:lpstr>Interference</vt:lpstr>
      <vt:lpstr>Interference pattern</vt:lpstr>
      <vt:lpstr>Interference pattern</vt:lpstr>
      <vt:lpstr>Diffraction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Light</dc:title>
  <dc:creator>NANIROJA</dc:creator>
  <cp:lastModifiedBy>NANIROJA</cp:lastModifiedBy>
  <cp:revision>30</cp:revision>
  <dcterms:created xsi:type="dcterms:W3CDTF">2006-08-16T00:00:00Z</dcterms:created>
  <dcterms:modified xsi:type="dcterms:W3CDTF">2013-10-05T07:55:57Z</dcterms:modified>
</cp:coreProperties>
</file>