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299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5427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283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6956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233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188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4116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5150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7516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5364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3854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C1FC-6866-4EBA-8D80-C176333EC945}" type="datetimeFigureOut">
              <a:rPr lang="pt-PT" smtClean="0"/>
              <a:pPr/>
              <a:t>11-05-2019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8E97-C760-4FBC-8C3B-9F109825BF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200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Autofit/>
          </a:bodyPr>
          <a:lstStyle/>
          <a:p>
            <a:r>
              <a:rPr lang="pt-PT" sz="9600" b="1" dirty="0" err="1" smtClean="0"/>
              <a:t>Janowiec</a:t>
            </a:r>
            <a:r>
              <a:rPr lang="pt-PT" sz="9600" b="1" dirty="0" smtClean="0"/>
              <a:t> </a:t>
            </a:r>
            <a:r>
              <a:rPr lang="pt-PT" sz="9600" b="1" dirty="0" err="1"/>
              <a:t>koscielny</a:t>
            </a:r>
            <a:r>
              <a:rPr lang="pt-PT" sz="9600" b="1" dirty="0"/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70072" y="54452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dirty="0" err="1" smtClean="0"/>
              <a:t>Poland</a:t>
            </a:r>
            <a:endParaRPr lang="pt-PT" sz="5400" dirty="0"/>
          </a:p>
        </p:txBody>
      </p:sp>
      <p:pic>
        <p:nvPicPr>
          <p:cNvPr id="2050" name="Picture 2" descr="Resultado de imagem para Janowiec kosciel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948" y="3021759"/>
            <a:ext cx="6336704" cy="23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LOGOS\LOGO ERASMU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52096" cy="12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8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pt-PT" dirty="0" err="1"/>
              <a:t>Location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pt-PT" dirty="0" err="1"/>
              <a:t>Janowiec</a:t>
            </a:r>
            <a:r>
              <a:rPr lang="pt-PT" dirty="0"/>
              <a:t> </a:t>
            </a:r>
            <a:r>
              <a:rPr lang="pt-PT" dirty="0" err="1"/>
              <a:t>Kościelny</a:t>
            </a:r>
            <a:r>
              <a:rPr lang="pt-PT" dirty="0"/>
              <a:t> (</a:t>
            </a:r>
            <a:r>
              <a:rPr lang="pt-PT" dirty="0" err="1"/>
              <a:t>Polish</a:t>
            </a:r>
            <a:r>
              <a:rPr lang="pt-PT" dirty="0"/>
              <a:t>: </a:t>
            </a:r>
            <a:r>
              <a:rPr lang="pt-PT" dirty="0" err="1"/>
              <a:t>Gmina</a:t>
            </a:r>
            <a:r>
              <a:rPr lang="pt-PT" dirty="0"/>
              <a:t> </a:t>
            </a:r>
            <a:r>
              <a:rPr lang="pt-PT" dirty="0" err="1"/>
              <a:t>Janowiec</a:t>
            </a:r>
            <a:r>
              <a:rPr lang="pt-PT" dirty="0"/>
              <a:t> </a:t>
            </a:r>
            <a:r>
              <a:rPr lang="pt-PT" dirty="0" err="1"/>
              <a:t>Kościelny</a:t>
            </a:r>
            <a:r>
              <a:rPr lang="pt-PT" dirty="0"/>
              <a:t>)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gminy</a:t>
            </a:r>
            <a:r>
              <a:rPr lang="pt-PT" dirty="0"/>
              <a:t> (</a:t>
            </a:r>
            <a:r>
              <a:rPr lang="pt-PT" dirty="0" err="1"/>
              <a:t>commune</a:t>
            </a:r>
            <a:r>
              <a:rPr lang="pt-PT" dirty="0"/>
              <a:t>) in </a:t>
            </a:r>
            <a:r>
              <a:rPr lang="pt-PT" dirty="0" err="1"/>
              <a:t>Poland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Warmian-Masurian</a:t>
            </a:r>
            <a:r>
              <a:rPr lang="pt-PT" dirty="0"/>
              <a:t> </a:t>
            </a:r>
            <a:r>
              <a:rPr lang="pt-PT" dirty="0" err="1"/>
              <a:t>Voivodeship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Nidzicki</a:t>
            </a:r>
            <a:r>
              <a:rPr lang="pt-PT" dirty="0"/>
              <a:t> </a:t>
            </a:r>
            <a:r>
              <a:rPr lang="pt-PT" dirty="0" err="1"/>
              <a:t>County</a:t>
            </a:r>
            <a:r>
              <a:rPr lang="pt-PT" dirty="0"/>
              <a:t>. </a:t>
            </a:r>
            <a:endParaRPr lang="pt-PT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county</a:t>
            </a:r>
            <a:r>
              <a:rPr lang="pt-PT" dirty="0"/>
              <a:t> </a:t>
            </a:r>
            <a:r>
              <a:rPr lang="pt-PT" dirty="0" err="1"/>
              <a:t>seat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town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Janowiec</a:t>
            </a:r>
            <a:r>
              <a:rPr lang="pt-PT" dirty="0"/>
              <a:t> </a:t>
            </a:r>
            <a:r>
              <a:rPr lang="pt-PT" dirty="0" err="1"/>
              <a:t>Kościelny</a:t>
            </a:r>
            <a:r>
              <a:rPr lang="pt-PT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720" y="4259452"/>
            <a:ext cx="2590416" cy="221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dirty="0" err="1"/>
              <a:t>Population</a:t>
            </a:r>
            <a:r>
              <a:rPr lang="pt-PT" dirty="0"/>
              <a:t> 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4525963"/>
          </a:xfrm>
        </p:spPr>
        <p:txBody>
          <a:bodyPr/>
          <a:lstStyle/>
          <a:p>
            <a:r>
              <a:rPr lang="pt-PT" dirty="0"/>
              <a:t>3490 inhabitants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505" y="1556792"/>
            <a:ext cx="4104456" cy="48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89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C00000"/>
          </a:solidFill>
        </p:spPr>
        <p:txBody>
          <a:bodyPr/>
          <a:lstStyle/>
          <a:p>
            <a:r>
              <a:rPr lang="pt-PT" dirty="0" err="1"/>
              <a:t>Climate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147248" cy="22322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climate in Poland is temperate, with a hot and short summer, and a long, cold winter in all regions of the country.</a:t>
            </a:r>
          </a:p>
          <a:p>
            <a:r>
              <a:rPr lang="en-US" dirty="0"/>
              <a:t>During the summer months temperatures are between 20 ° C and 27 ° </a:t>
            </a:r>
            <a:r>
              <a:rPr lang="en-US" dirty="0" smtClean="0"/>
              <a:t>C. </a:t>
            </a:r>
          </a:p>
          <a:p>
            <a:r>
              <a:rPr lang="en-US" dirty="0" smtClean="0"/>
              <a:t>The </a:t>
            </a:r>
            <a:r>
              <a:rPr lang="en-US" dirty="0"/>
              <a:t>hottest month is July, when the </a:t>
            </a:r>
            <a:r>
              <a:rPr lang="en-US" dirty="0" smtClean="0"/>
              <a:t>temperature </a:t>
            </a:r>
            <a:r>
              <a:rPr lang="en-US" dirty="0"/>
              <a:t>can hit 30 ° C. Definitely, winter is not a good time to travel to Poland. </a:t>
            </a:r>
            <a:r>
              <a:rPr lang="en-US" dirty="0" smtClean="0"/>
              <a:t>The </a:t>
            </a:r>
            <a:r>
              <a:rPr lang="en-US" dirty="0"/>
              <a:t>coldest month is January.</a:t>
            </a:r>
            <a:endParaRPr lang="pt-PT" dirty="0"/>
          </a:p>
        </p:txBody>
      </p:sp>
      <p:pic>
        <p:nvPicPr>
          <p:cNvPr id="4" name="Picture 2" descr="Resultado de imagem para winter in Po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5493"/>
            <a:ext cx="4209474" cy="30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5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pt-PT" dirty="0" err="1"/>
              <a:t>Nature</a:t>
            </a:r>
            <a:r>
              <a:rPr lang="pt-PT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17" y="1772816"/>
            <a:ext cx="2993587" cy="19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362" y="1772816"/>
            <a:ext cx="28236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17" y="4149080"/>
            <a:ext cx="278796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60" y="4149080"/>
            <a:ext cx="28438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pt-PT" dirty="0" err="1"/>
              <a:t>Monuments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/>
              <a:t>                      </a:t>
            </a:r>
            <a:r>
              <a:rPr lang="pt-PT" sz="2400" dirty="0" err="1" smtClean="0"/>
              <a:t>Church</a:t>
            </a:r>
            <a:r>
              <a:rPr lang="pt-PT" sz="2400" dirty="0" smtClean="0"/>
              <a:t>                                                             </a:t>
            </a:r>
            <a:endParaRPr lang="pt-PT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7795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5849828" y="3068960"/>
            <a:ext cx="1822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err="1"/>
              <a:t>Wawel</a:t>
            </a:r>
            <a:r>
              <a:rPr lang="pt-PT" sz="2400" dirty="0"/>
              <a:t> </a:t>
            </a:r>
            <a:r>
              <a:rPr lang="pt-PT" sz="2400" dirty="0" err="1"/>
              <a:t>castle</a:t>
            </a:r>
            <a:endParaRPr lang="pt-PT" sz="24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84" y="1816461"/>
            <a:ext cx="4288642" cy="28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32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pt-PT" dirty="0" err="1" smtClean="0"/>
              <a:t>Festivals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Celebrations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/>
              <a:t>  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547664" y="5403527"/>
            <a:ext cx="227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Religious</a:t>
            </a:r>
            <a:r>
              <a:rPr lang="pt-PT" dirty="0"/>
              <a:t> </a:t>
            </a:r>
            <a:r>
              <a:rPr lang="pt-PT" dirty="0" err="1" smtClean="0"/>
              <a:t>celebrations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3076" name="Picture 4" descr="Resultado de imagem para Janowiec kosciel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95215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5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453" y="251327"/>
            <a:ext cx="8229600" cy="1143000"/>
          </a:xfrm>
          <a:solidFill>
            <a:srgbClr val="C00000"/>
          </a:solidFill>
        </p:spPr>
        <p:txBody>
          <a:bodyPr/>
          <a:lstStyle/>
          <a:p>
            <a:r>
              <a:rPr lang="pt-PT" dirty="0" err="1"/>
              <a:t>Gastronomy</a:t>
            </a:r>
            <a:r>
              <a:rPr lang="pt-PT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98" r="7679"/>
          <a:stretch/>
        </p:blipFill>
        <p:spPr bwMode="auto">
          <a:xfrm>
            <a:off x="107504" y="1740264"/>
            <a:ext cx="4911755" cy="313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373832" y="1212463"/>
            <a:ext cx="305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err="1"/>
              <a:t>Barszcz</a:t>
            </a:r>
            <a:r>
              <a:rPr lang="pt-PT" sz="3200" dirty="0"/>
              <a:t> </a:t>
            </a:r>
            <a:r>
              <a:rPr lang="pt-PT" sz="3200" dirty="0" err="1"/>
              <a:t>czerwony</a:t>
            </a:r>
            <a:endParaRPr lang="pt-PT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078" y="1740264"/>
            <a:ext cx="3754976" cy="25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5580112" y="1212463"/>
            <a:ext cx="1069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err="1"/>
              <a:t>Bigos</a:t>
            </a:r>
            <a:endParaRPr lang="pt-PT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85848"/>
            <a:ext cx="3122620" cy="208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071828" y="6165304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err="1"/>
              <a:t>Chłodnik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xmlns="" val="27905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915816" y="213285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/>
              <a:t>Beatriz Oliveira </a:t>
            </a:r>
            <a:r>
              <a:rPr lang="pt-PT" sz="2800" dirty="0" smtClean="0"/>
              <a:t>nº 4</a:t>
            </a:r>
            <a:endParaRPr lang="pt-PT" sz="2800" dirty="0" smtClean="0"/>
          </a:p>
          <a:p>
            <a:r>
              <a:rPr lang="pt-PT" sz="2800" dirty="0" smtClean="0"/>
              <a:t>Daniela Lopes </a:t>
            </a:r>
            <a:r>
              <a:rPr lang="pt-PT" sz="2800" dirty="0" smtClean="0"/>
              <a:t>nº 10</a:t>
            </a:r>
            <a:endParaRPr lang="pt-PT" sz="2800" dirty="0" smtClean="0"/>
          </a:p>
          <a:p>
            <a:r>
              <a:rPr lang="pt-PT" sz="2800" dirty="0" smtClean="0"/>
              <a:t>Sofia Joaquim </a:t>
            </a:r>
            <a:r>
              <a:rPr lang="pt-PT" sz="2800" dirty="0" smtClean="0"/>
              <a:t>nº 21</a:t>
            </a:r>
            <a:endParaRPr lang="pt-PT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endParaRPr lang="pt-PT" dirty="0"/>
          </a:p>
        </p:txBody>
      </p:sp>
      <p:pic>
        <p:nvPicPr>
          <p:cNvPr id="6" name="Picture 5" descr="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729131" cy="11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148</Words>
  <Application>Microsoft Office PowerPoint</Application>
  <PresentationFormat>Apresentação no Ecrã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Janowiec koscielny </vt:lpstr>
      <vt:lpstr>Location </vt:lpstr>
      <vt:lpstr>Population  </vt:lpstr>
      <vt:lpstr>Climate </vt:lpstr>
      <vt:lpstr>Nature </vt:lpstr>
      <vt:lpstr>Monuments </vt:lpstr>
      <vt:lpstr>Festivals and Celebrations </vt:lpstr>
      <vt:lpstr>Gastronomy </vt:lpstr>
      <vt:lpstr>Diapositivo 9</vt:lpstr>
    </vt:vector>
  </TitlesOfParts>
  <Company>M. E. - GEPE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Janowiec koscielny</dc:title>
  <dc:creator>Utilizador</dc:creator>
  <cp:lastModifiedBy>olga</cp:lastModifiedBy>
  <cp:revision>14</cp:revision>
  <dcterms:created xsi:type="dcterms:W3CDTF">2019-01-14T14:12:30Z</dcterms:created>
  <dcterms:modified xsi:type="dcterms:W3CDTF">2019-05-11T16:41:03Z</dcterms:modified>
</cp:coreProperties>
</file>