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49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4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33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25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24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2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2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77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00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41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2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8979-9617-46BA-89EF-EB7941276B23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EA5B-9A98-4E70-A866-33C0720E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30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14E80-DD85-4A2C-B0E6-2C7F3554D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Compattatore 80 Kg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63FFB2-FC5F-4311-924A-91295D846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9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A9519E-0622-47DA-AA6F-1AB89362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FAAA6F5-8DDE-4C54-BAC9-AC2569B85A8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2400" y="-74613"/>
            <a:ext cx="6299200" cy="70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2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6D2D125-A20B-45EC-A324-8B8933F1A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71BA8F-8322-4A4A-8BFB-CBE7FCB8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5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441C07-975A-4E43-8101-4CCD7DFA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828ADA-D48C-4666-B82F-D0469737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8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20E5AB-1384-44AB-BF49-D893410D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9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5898AA0-1B3B-4700-8AA2-5DD4214E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FE24575-53A2-4C6B-A316-CBB88929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9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</Words>
  <Application>Microsoft Office PowerPoint</Application>
  <PresentationFormat>Presentazione su schermo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Compattatore 80 Kg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Compattatore 80 Kg</dc:title>
  <dc:creator>Alessandro Baldini</dc:creator>
  <cp:lastModifiedBy>Alessandro Baldini</cp:lastModifiedBy>
  <cp:revision>2</cp:revision>
  <dcterms:created xsi:type="dcterms:W3CDTF">2019-09-11T09:02:21Z</dcterms:created>
  <dcterms:modified xsi:type="dcterms:W3CDTF">2019-09-11T09:11:40Z</dcterms:modified>
</cp:coreProperties>
</file>