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·Ð²ÐµÐ·Ð´Ð½Ð¾Ðµ Ð½ÐµÐ±Ð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913" y="2356255"/>
            <a:ext cx="6576209" cy="438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3642" y="0"/>
            <a:ext cx="9537346" cy="2509213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002060"/>
                </a:solidFill>
              </a:rPr>
              <a:t>Вечерние наблюдения (осенние)</a:t>
            </a:r>
            <a:endParaRPr lang="ru-RU" sz="66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ru-RU" dirty="0" smtClean="0">
                <a:solidFill>
                  <a:srgbClr val="002060"/>
                </a:solidFill>
              </a:rPr>
              <a:t>Наблюдение 1</a:t>
            </a:r>
          </a:p>
          <a:p>
            <a:pPr algn="l"/>
            <a:r>
              <a:rPr lang="ru-RU" dirty="0" smtClean="0">
                <a:solidFill>
                  <a:srgbClr val="002060"/>
                </a:solidFill>
              </a:rPr>
              <a:t>11 класс</a:t>
            </a:r>
          </a:p>
          <a:p>
            <a:pPr algn="l"/>
            <a:r>
              <a:rPr lang="ru-RU" dirty="0" err="1" smtClean="0">
                <a:solidFill>
                  <a:srgbClr val="002060"/>
                </a:solidFill>
              </a:rPr>
              <a:t>Парабкович</a:t>
            </a:r>
            <a:r>
              <a:rPr lang="ru-RU" dirty="0" smtClean="0">
                <a:solidFill>
                  <a:srgbClr val="002060"/>
                </a:solidFill>
              </a:rPr>
              <a:t> Л.А.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498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5355"/>
            <a:ext cx="12048565" cy="444649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Задание 2. Изучение различий в видимой яркости и цвете звезд.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67644" y="1939962"/>
            <a:ext cx="1064554" cy="505609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Вега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435" y="710004"/>
            <a:ext cx="11812523" cy="785309"/>
          </a:xfrm>
        </p:spPr>
        <p:txBody>
          <a:bodyPr>
            <a:noAutofit/>
          </a:bodyPr>
          <a:lstStyle/>
          <a:p>
            <a:r>
              <a:rPr lang="ru-RU" sz="2000" b="1" dirty="0"/>
              <a:t>2.1. Понаблюдайте и отметьте цвет (желтый, оранжевый, белый) звезд, указанных в таблице, а также нескольких других ярких звезд (на выбор).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506" y="1480498"/>
            <a:ext cx="7580619" cy="537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1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77656" cy="656216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Задание 2. Изучение различий в видимой яркости и цвете звезд.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8" y="1312432"/>
            <a:ext cx="9399268" cy="554556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7708" y="656216"/>
            <a:ext cx="11855553" cy="710005"/>
          </a:xfrm>
        </p:spPr>
        <p:txBody>
          <a:bodyPr>
            <a:normAutofit fontScale="92500" lnSpcReduction="20000"/>
          </a:bodyPr>
          <a:lstStyle/>
          <a:p>
            <a:r>
              <a:rPr lang="ru-RU" sz="2000" b="1" dirty="0"/>
              <a:t>2.1. Понаблюдайте и отметьте цвет (желтый, оранжевый, белый) звезд, указанных в таблице, а также нескольких других ярких звезд (на выбор).</a:t>
            </a:r>
            <a:endParaRPr lang="ru-RU" sz="2000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347934" y="1793359"/>
            <a:ext cx="38297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               Полярная </a:t>
            </a:r>
            <a:r>
              <a:rPr lang="ru-RU" sz="2400" b="1" dirty="0">
                <a:solidFill>
                  <a:srgbClr val="FF0000"/>
                </a:solidFill>
              </a:rPr>
              <a:t>звезда</a:t>
            </a:r>
          </a:p>
        </p:txBody>
      </p:sp>
    </p:spTree>
    <p:extLst>
      <p:ext uri="{BB962C8B-B14F-4D97-AF65-F5344CB8AC3E}">
        <p14:creationId xmlns:p14="http://schemas.microsoft.com/office/powerpoint/2010/main" val="301320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060" y="139850"/>
            <a:ext cx="11984019" cy="1021976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Задание 2. Изучение различий в видимой яркости и цвете звезд.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6060" y="4674161"/>
            <a:ext cx="11639775" cy="73152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       Вега                             Альтаир                       </a:t>
            </a:r>
            <a:r>
              <a:rPr lang="ru-RU" sz="3200" b="1" dirty="0" err="1" smtClean="0">
                <a:solidFill>
                  <a:srgbClr val="FF0000"/>
                </a:solidFill>
              </a:rPr>
              <a:t>денеб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-237294" y="1161826"/>
            <a:ext cx="12189040" cy="699247"/>
          </a:xfrm>
        </p:spPr>
        <p:txBody>
          <a:bodyPr/>
          <a:lstStyle/>
          <a:p>
            <a:r>
              <a:rPr lang="ru-RU" sz="2800" b="1" dirty="0"/>
              <a:t>2.2. Понаблюдайте и сравните видимый блеск звезд.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39159"/>
            <a:ext cx="4147195" cy="29419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689" y="1639160"/>
            <a:ext cx="3955898" cy="3035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459" y="1639160"/>
            <a:ext cx="4148039" cy="294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0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3766" y="0"/>
            <a:ext cx="12144603" cy="1129553"/>
          </a:xfrm>
        </p:spPr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rgbClr val="002060"/>
                </a:solidFill>
              </a:rPr>
              <a:t>Задание 2. Изучение различий в видимой яркости и цвете звезд.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15153" y="4873214"/>
            <a:ext cx="11407317" cy="649044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               </a:t>
            </a:r>
            <a:r>
              <a:rPr lang="ru-RU" sz="2800" b="1" dirty="0" err="1" smtClean="0">
                <a:solidFill>
                  <a:srgbClr val="FF0000"/>
                </a:solidFill>
              </a:rPr>
              <a:t>Фекда</a:t>
            </a:r>
            <a:r>
              <a:rPr lang="ru-RU" sz="2800" b="1" dirty="0" smtClean="0">
                <a:solidFill>
                  <a:srgbClr val="FF0000"/>
                </a:solidFill>
              </a:rPr>
              <a:t>                                                       </a:t>
            </a:r>
            <a:r>
              <a:rPr lang="ru-RU" sz="2800" b="1" dirty="0" err="1" smtClean="0">
                <a:solidFill>
                  <a:srgbClr val="FF0000"/>
                </a:solidFill>
              </a:rPr>
              <a:t>Бенетнаш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-63084" y="1129554"/>
            <a:ext cx="12014830" cy="968188"/>
          </a:xfrm>
        </p:spPr>
        <p:txBody>
          <a:bodyPr>
            <a:normAutofit/>
          </a:bodyPr>
          <a:lstStyle/>
          <a:p>
            <a:r>
              <a:rPr lang="ru-RU" sz="2000" b="1" dirty="0"/>
              <a:t>2.3. сравнив блеск звезд Большой Медведицы, визуально оцените примерную звездную величину звезд Фекла и </a:t>
            </a:r>
            <a:r>
              <a:rPr lang="ru-RU" sz="2000" b="1" dirty="0" err="1"/>
              <a:t>Бенетнаш</a:t>
            </a:r>
            <a:endParaRPr lang="ru-RU" sz="2000" b="1" dirty="0"/>
          </a:p>
          <a:p>
            <a:endParaRPr lang="ru-RU" sz="2000" b="1" dirty="0"/>
          </a:p>
        </p:txBody>
      </p:sp>
      <p:pic>
        <p:nvPicPr>
          <p:cNvPr id="2050" name="Picture 2" descr="ÐÐ²ÐµÐ·Ð´Ð° Ð¤ÐµÐºÐ´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3" y="2004417"/>
            <a:ext cx="4765638" cy="268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376" y="2004418"/>
            <a:ext cx="4797911" cy="269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6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3168" y="150607"/>
            <a:ext cx="10015994" cy="1116024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Задание 2. Изучение различий в видимой яркости и цвете звезд.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78062" y="3356386"/>
            <a:ext cx="6200163" cy="243481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10693727" cy="3158348"/>
          </a:xfrm>
        </p:spPr>
        <p:txBody>
          <a:bodyPr>
            <a:normAutofit/>
          </a:bodyPr>
          <a:lstStyle/>
          <a:p>
            <a:r>
              <a:rPr lang="ru-RU" sz="4000" b="1" dirty="0"/>
              <a:t>2.4. Сделайте выводы, объяснив причины различий в цвете, яркости, интенсивности мерцания разных звезд.</a:t>
            </a:r>
          </a:p>
          <a:p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64187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8182" y="0"/>
            <a:ext cx="12450182" cy="1086522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rgbClr val="002060"/>
                </a:solidFill>
              </a:rPr>
              <a:t>   Задание </a:t>
            </a:r>
            <a:r>
              <a:rPr lang="ru-RU" b="1" dirty="0">
                <a:solidFill>
                  <a:srgbClr val="002060"/>
                </a:solidFill>
              </a:rPr>
              <a:t>3. Изучение суточного вращения звездного неба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78062" y="3022899"/>
            <a:ext cx="6200163" cy="2768300"/>
          </a:xfrm>
        </p:spPr>
        <p:txBody>
          <a:bodyPr/>
          <a:lstStyle/>
          <a:p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9981" y="543260"/>
            <a:ext cx="11253125" cy="4867835"/>
          </a:xfrm>
        </p:spPr>
        <p:txBody>
          <a:bodyPr>
            <a:noAutofit/>
          </a:bodyPr>
          <a:lstStyle/>
          <a:p>
            <a:pPr algn="l"/>
            <a:r>
              <a:rPr lang="ru-RU" sz="2000" b="1" dirty="0"/>
              <a:t>3.1. В начале наблюдений отметьте одну из ярких звезд в западной части звездного неба и одну из звезд в восточной части неба.</a:t>
            </a:r>
          </a:p>
          <a:p>
            <a:pPr algn="l"/>
            <a:r>
              <a:rPr lang="ru-RU" sz="2000" b="1" dirty="0"/>
              <a:t>Указание: положение звезд отмечайте относительно каких-либо ориентиров на Земле или используйте для этого угловые инструменты</a:t>
            </a:r>
          </a:p>
          <a:p>
            <a:pPr algn="l"/>
            <a:r>
              <a:rPr lang="ru-RU" sz="2000" b="1" dirty="0"/>
              <a:t>3.2. примерно через час отметьте изменения положения определенных вами звезд на небе</a:t>
            </a:r>
          </a:p>
          <a:p>
            <a:pPr algn="l"/>
            <a:r>
              <a:rPr lang="ru-RU" sz="2000" b="1" dirty="0"/>
              <a:t>3.3. На рисунке укажите первоначальное и конечное положение </a:t>
            </a:r>
            <a:r>
              <a:rPr lang="ru-RU" sz="2000" b="1" dirty="0" smtClean="0"/>
              <a:t>звезд</a:t>
            </a:r>
          </a:p>
          <a:p>
            <a:pPr algn="l"/>
            <a:r>
              <a:rPr lang="ru-RU" sz="2000" b="1" dirty="0"/>
              <a:t>3.4. Сделайте выводы, указав направление вращения небесной сферы, и дайте объяснение наблюдаемому явлению</a:t>
            </a:r>
          </a:p>
          <a:p>
            <a:pPr algn="l"/>
            <a:endParaRPr lang="ru-RU" sz="2000" b="1" dirty="0"/>
          </a:p>
          <a:p>
            <a:pPr algn="l"/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95524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4731" y="828767"/>
            <a:ext cx="7528501" cy="5475214"/>
          </a:xfrm>
        </p:spPr>
        <p:txBody>
          <a:bodyPr/>
          <a:lstStyle/>
          <a:p>
            <a:r>
              <a:rPr lang="ru-RU" sz="2000" b="1" dirty="0"/>
              <a:t>4.1. С помощью самодельного высотомера, состоящего из транспортира с отвесом, определите высоту Полярной звезды.</a:t>
            </a:r>
          </a:p>
          <a:p>
            <a:r>
              <a:rPr lang="ru-RU" sz="2000" b="1" dirty="0"/>
              <a:t>4.2. Так как  Полярная звезда отстоит от полюса мира на 1°, географическая ширина местности может быть определена по формуле</a:t>
            </a:r>
            <a:r>
              <a:rPr lang="ru-RU" sz="2000" b="1" dirty="0" smtClean="0"/>
              <a:t>:</a:t>
            </a:r>
          </a:p>
          <a:p>
            <a:endParaRPr lang="ru-RU" dirty="0"/>
          </a:p>
          <a:p>
            <a:r>
              <a:rPr lang="ru-RU" dirty="0" smtClean="0"/>
              <a:t> </a:t>
            </a:r>
            <a:r>
              <a:rPr lang="ru-RU" sz="1800" b="1" dirty="0"/>
              <a:t>4.3. Сделайте вывод. Дав обоснование возможности определения географической широты местности рассмотренным методом. Сравните полученное значение с данными географической карты</a:t>
            </a:r>
          </a:p>
          <a:p>
            <a:endParaRPr lang="ru-RU" sz="1800" b="1" dirty="0"/>
          </a:p>
          <a:p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25341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4000">
              <a:solidFill>
                <a:srgbClr val="00206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0607" y="-144905"/>
            <a:ext cx="1250397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4. Определение примерной географической широты места наблюдения по поляной звезде</a:t>
            </a:r>
            <a:endParaRPr kumimoji="0" lang="ru-RU" altLang="ru-RU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2"/>
          <a:stretch>
            <a:fillRect/>
          </a:stretch>
        </p:blipFill>
        <p:spPr>
          <a:xfrm>
            <a:off x="3664378" y="3244734"/>
            <a:ext cx="552620" cy="380593"/>
          </a:xfrm>
          <a:prstGeom prst="rect">
            <a:avLst/>
          </a:prstGeom>
        </p:spPr>
      </p:pic>
      <p:pic>
        <p:nvPicPr>
          <p:cNvPr id="1026" name="Picture 2" descr="ÐÐ°ÑÑÐ¸Ð½ÐºÐ¸ Ð¿Ð¾ Ð·Ð°Ð¿ÑÐ¾ÑÑ ÑÐ°Ð¼Ð¾Ð´ÐµÐ»ÑÐ½ÑÐ¹ Ð²ÑÑÐ¾ÑÐ¾Ð¼ÐµÑ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597" y="1187129"/>
            <a:ext cx="3984520" cy="376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00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714" y="241999"/>
            <a:ext cx="10364451" cy="30664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Задание 5. Наблюдение планет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24531" y="548641"/>
            <a:ext cx="10363826" cy="376518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Сатурн</a:t>
            </a:r>
            <a:endParaRPr lang="ru-RU" dirty="0"/>
          </a:p>
        </p:txBody>
      </p:sp>
      <p:pic>
        <p:nvPicPr>
          <p:cNvPr id="5" name="Планеты в телескоп. Сатурн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733" y="548640"/>
            <a:ext cx="11025422" cy="62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0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138" y="0"/>
            <a:ext cx="10364451" cy="48952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Задание 5. Наблюдение планет</a:t>
            </a:r>
            <a:endParaRPr lang="ru-RU" dirty="0"/>
          </a:p>
        </p:txBody>
      </p:sp>
      <p:pic>
        <p:nvPicPr>
          <p:cNvPr id="4" name="Планеты в телескоп. Юпитер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305" y="410119"/>
            <a:ext cx="11177195" cy="6286624"/>
          </a:xfrm>
        </p:spPr>
      </p:pic>
    </p:spTree>
    <p:extLst>
      <p:ext uri="{BB962C8B-B14F-4D97-AF65-F5344CB8AC3E}">
        <p14:creationId xmlns:p14="http://schemas.microsoft.com/office/powerpoint/2010/main" val="111083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913775" y="572798"/>
            <a:ext cx="10364451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763794"/>
            <a:ext cx="10363826" cy="5027406"/>
          </a:xfrm>
        </p:spPr>
        <p:txBody>
          <a:bodyPr/>
          <a:lstStyle/>
          <a:p>
            <a:pPr lvl="0"/>
            <a:r>
              <a:rPr lang="ru-RU" sz="3200" b="1" dirty="0"/>
              <a:t>Что такое звезда?</a:t>
            </a:r>
          </a:p>
          <a:p>
            <a:pPr lvl="0"/>
            <a:r>
              <a:rPr lang="ru-RU" sz="3200" b="1" dirty="0"/>
              <a:t>Какие созвездия нашего полушария вы знаете?</a:t>
            </a:r>
          </a:p>
          <a:p>
            <a:pPr lvl="0"/>
            <a:r>
              <a:rPr lang="ru-RU" sz="3200" b="1" dirty="0"/>
              <a:t>Какие созвездия сейчас видны на небе ночью?</a:t>
            </a:r>
          </a:p>
          <a:p>
            <a:pPr lvl="0"/>
            <a:r>
              <a:rPr lang="ru-RU" sz="3200" b="1" dirty="0"/>
              <a:t>Какие существуют координаты звезд?</a:t>
            </a:r>
          </a:p>
          <a:p>
            <a:pPr lvl="0"/>
            <a:r>
              <a:rPr lang="ru-RU" sz="3200" b="1" dirty="0"/>
              <a:t>Что такое подвижная карта?</a:t>
            </a:r>
          </a:p>
          <a:p>
            <a:pPr lvl="0"/>
            <a:r>
              <a:rPr lang="ru-RU" sz="3200" b="1" dirty="0"/>
              <a:t>Что такое суточное вращение звезд?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0763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500" y="333487"/>
            <a:ext cx="10751101" cy="494851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Задание 1. Наблюдение ярких звезд и созвездий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4245" y="634702"/>
            <a:ext cx="11467651" cy="1280160"/>
          </a:xfrm>
        </p:spPr>
        <p:txBody>
          <a:bodyPr/>
          <a:lstStyle/>
          <a:p>
            <a:r>
              <a:rPr lang="ru-RU" b="1" dirty="0"/>
              <a:t>1.1. Найдите 7 наиболее ярких звезд ковша созвездия Большая медведица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/>
          <p:nvPr/>
        </p:nvPicPr>
        <p:blipFill>
          <a:blip r:embed="rId2"/>
          <a:stretch>
            <a:fillRect/>
          </a:stretch>
        </p:blipFill>
        <p:spPr>
          <a:xfrm>
            <a:off x="4512043" y="1136151"/>
            <a:ext cx="7530352" cy="5378823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3"/>
          <a:stretch>
            <a:fillRect/>
          </a:stretch>
        </p:blipFill>
        <p:spPr>
          <a:xfrm>
            <a:off x="131674" y="1744589"/>
            <a:ext cx="6034250" cy="163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2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220579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Задание 1. Наблюдение ярких звезд и созвездий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68941" y="728805"/>
            <a:ext cx="11456894" cy="17239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1.2. По направлению звезд α и β (крайние звезды «ковша») Большой медведицы найдите полярную звезду. Созвездие Малой Медведицы и направление на точку севера</a:t>
            </a:r>
          </a:p>
          <a:p>
            <a:endParaRPr lang="ru-RU" sz="2400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396" y="1549101"/>
            <a:ext cx="7415604" cy="5308899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68" y="2122094"/>
            <a:ext cx="3500829" cy="461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800" y="0"/>
            <a:ext cx="11639773" cy="704674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Задание 1. Наблюдение ярких звезд и созвездий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559808"/>
            <a:ext cx="11994776" cy="1247477"/>
          </a:xfrm>
        </p:spPr>
        <p:txBody>
          <a:bodyPr/>
          <a:lstStyle/>
          <a:p>
            <a:r>
              <a:rPr lang="ru-RU" b="1" dirty="0"/>
              <a:t>1.2. По направлению звезд α и β (крайние звезды «ковша») Большой медведицы найдите полярную звезду. Созвездие Малой Медведицы и направление на точку севера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396" y="1441524"/>
            <a:ext cx="7415604" cy="5308899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89" y="1376017"/>
            <a:ext cx="3476401" cy="537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1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9809" y="0"/>
            <a:ext cx="12650992" cy="640128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Задание 1. Наблюдение ярких звезд и созвездий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1329" y="640128"/>
            <a:ext cx="11908715" cy="1139901"/>
          </a:xfrm>
        </p:spPr>
        <p:txBody>
          <a:bodyPr>
            <a:normAutofit fontScale="92500"/>
          </a:bodyPr>
          <a:lstStyle/>
          <a:p>
            <a:r>
              <a:rPr lang="ru-RU" sz="2400" b="1" dirty="0"/>
              <a:t>1.3. Ориентируясь на созвездие Большой Медведицы И Полярную звезду, найдите примечательные созвездия с яркими звездами, указанными на рисунке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2678654" y="1463041"/>
            <a:ext cx="5540133" cy="539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2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93" y="86061"/>
            <a:ext cx="11736592" cy="871371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Задание 1. Наблюдение ярких звезд и созвездий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36042" y="774960"/>
            <a:ext cx="10363826" cy="602019"/>
          </a:xfrm>
        </p:spPr>
        <p:txBody>
          <a:bodyPr>
            <a:normAutofit/>
          </a:bodyPr>
          <a:lstStyle/>
          <a:p>
            <a:r>
              <a:rPr lang="ru-RU" sz="2400" b="1" dirty="0"/>
              <a:t>1.4. Запишите созвездия, которые вы наблюдали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700" y="1259407"/>
            <a:ext cx="8327428" cy="559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2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45" y="2048420"/>
            <a:ext cx="7873646" cy="48095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153" y="618517"/>
            <a:ext cx="11736593" cy="586339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Задание 2. Изучение различий в видимой яркости и цвете звезд.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01214" y="1119206"/>
            <a:ext cx="11650532" cy="1978996"/>
          </a:xfrm>
        </p:spPr>
        <p:txBody>
          <a:bodyPr>
            <a:noAutofit/>
          </a:bodyPr>
          <a:lstStyle/>
          <a:p>
            <a:r>
              <a:rPr lang="ru-RU" sz="2400" b="1" dirty="0"/>
              <a:t>2.1. Понаблюдайте и отметьте цвет (желтый, оранжевый, белый) звезд, указанных в таблице, а также нескольких других ярких звезд (на выбор</a:t>
            </a:r>
            <a:r>
              <a:rPr lang="ru-RU" sz="2400" b="1" dirty="0" smtClean="0"/>
              <a:t>).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Капелла </a:t>
            </a:r>
            <a:endParaRPr lang="ru-RU" sz="2400" b="1" dirty="0">
              <a:solidFill>
                <a:schemeClr val="bg1"/>
              </a:solidFill>
            </a:endParaRPr>
          </a:p>
          <a:p>
            <a:endParaRPr lang="ru-RU" sz="1100" b="1" dirty="0"/>
          </a:p>
        </p:txBody>
      </p:sp>
    </p:spTree>
    <p:extLst>
      <p:ext uri="{BB962C8B-B14F-4D97-AF65-F5344CB8AC3E}">
        <p14:creationId xmlns:p14="http://schemas.microsoft.com/office/powerpoint/2010/main" val="64070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910" y="129092"/>
            <a:ext cx="11779623" cy="1075764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Задание 2. Изучение различий в видимой яркости и цвете звезд.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79154" y="2460729"/>
            <a:ext cx="1946681" cy="45459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Арктур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910" y="1204856"/>
            <a:ext cx="11499925" cy="1065008"/>
          </a:xfrm>
        </p:spPr>
        <p:txBody>
          <a:bodyPr/>
          <a:lstStyle/>
          <a:p>
            <a:r>
              <a:rPr lang="ru-RU" sz="2400" b="1" dirty="0"/>
              <a:t>2.1. Понаблюдайте и отметьте цвет (желтый, оранжевый, белый) звезд, указанных в таблице, а также нескольких других ярких звезд (на выбор).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89" y="2138190"/>
            <a:ext cx="7273963" cy="471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3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61</TotalTime>
  <Words>614</Words>
  <Application>Microsoft Office PowerPoint</Application>
  <PresentationFormat>Широкоэкранный</PresentationFormat>
  <Paragraphs>54</Paragraphs>
  <Slides>18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Tw Cen MT</vt:lpstr>
      <vt:lpstr>Капля</vt:lpstr>
      <vt:lpstr>Вечерние наблюдения (осенние)</vt:lpstr>
      <vt:lpstr>Презентация PowerPoint</vt:lpstr>
      <vt:lpstr>Задание 1. Наблюдение ярких звезд и созвездий </vt:lpstr>
      <vt:lpstr>Задание 1. Наблюдение ярких звезд и созвездий </vt:lpstr>
      <vt:lpstr>Задание 1. Наблюдение ярких звезд и созвездий</vt:lpstr>
      <vt:lpstr>Задание 1. Наблюдение ярких звезд и созвездий</vt:lpstr>
      <vt:lpstr>Задание 1. Наблюдение ярких звезд и созвездий</vt:lpstr>
      <vt:lpstr>Задание 2. Изучение различий в видимой яркости и цвете звезд. </vt:lpstr>
      <vt:lpstr>Задание 2. Изучение различий в видимой яркости и цвете звезд.</vt:lpstr>
      <vt:lpstr>Задание 2. Изучение различий в видимой яркости и цвете звезд.</vt:lpstr>
      <vt:lpstr>Задание 2. Изучение различий в видимой яркости и цвете звезд.</vt:lpstr>
      <vt:lpstr>Задание 2. Изучение различий в видимой яркости и цвете звезд.</vt:lpstr>
      <vt:lpstr>Задание 2. Изучение различий в видимой яркости и цвете звезд.</vt:lpstr>
      <vt:lpstr>Задание 2. Изучение различий в видимой яркости и цвете звезд.</vt:lpstr>
      <vt:lpstr>   Задание 3. Изучение суточного вращения звездного неба </vt:lpstr>
      <vt:lpstr>Презентация PowerPoint</vt:lpstr>
      <vt:lpstr>Задание 5. Наблюдение планет</vt:lpstr>
      <vt:lpstr>Задание 5. Наблюдение планет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Вечерние наблюдения (осенние)</dc:title>
  <dc:creator>Pavel Pn</dc:creator>
  <cp:lastModifiedBy>Pavel Pn</cp:lastModifiedBy>
  <cp:revision>24</cp:revision>
  <dcterms:created xsi:type="dcterms:W3CDTF">2018-11-12T19:23:11Z</dcterms:created>
  <dcterms:modified xsi:type="dcterms:W3CDTF">2018-12-17T21:02:29Z</dcterms:modified>
</cp:coreProperties>
</file>