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36305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Физика – наука о природе. Связь физики с другими науками. Физика и техника. Физическое тело, физическое явление, физическая величина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6168" y="5761101"/>
            <a:ext cx="7766936" cy="1096899"/>
          </a:xfrm>
        </p:spPr>
        <p:txBody>
          <a:bodyPr/>
          <a:lstStyle/>
          <a:p>
            <a:r>
              <a:rPr lang="ru-RU" dirty="0" err="1" smtClean="0"/>
              <a:t>Парабкович</a:t>
            </a:r>
            <a:r>
              <a:rPr lang="ru-RU" smtClean="0"/>
              <a:t> Л.А.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78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866" y="1350406"/>
            <a:ext cx="4710547" cy="29900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 – наука о природе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AutoShape 6" descr="ÐÐ°ÑÑÐ¸Ð½ÐºÐ¸ Ð¿Ð¾ Ð·Ð°Ð¿ÑÐ¾ÑÑ Ð¿ÑÐ¸ÑÐ¾Ð´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ÐÐ°ÑÑÐ¸Ð½ÐºÐ¸ Ð¿Ð¾ Ð·Ð°Ð¿ÑÐ¾ÑÑ Ð¿ÑÐ¸ÑÐ¾Ð´Ð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ÐÐ°ÑÑÐ¸Ð½ÐºÐ¸ Ð¿Ð¾ Ð·Ð°Ð¿ÑÐ¾ÑÑ Ð¿ÑÐ¸ÑÐ¾Ð´Ð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81675"/>
            <a:ext cx="3986704" cy="299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ÐÐ°ÑÑÐ¸Ð½ÐºÐ¸ Ð¿Ð¾ Ð·Ð°Ð¿ÑÐ¾ÑÑ ÑÐ°Ð´ÑÐ³Ð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886" y="3760440"/>
            <a:ext cx="5938254" cy="276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54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887137" cy="1320800"/>
          </a:xfrm>
        </p:spPr>
        <p:txBody>
          <a:bodyPr>
            <a:noAutofit/>
          </a:bodyPr>
          <a:lstStyle/>
          <a:p>
            <a:r>
              <a:rPr lang="be-BY" sz="4400" dirty="0" smtClean="0">
                <a:solidFill>
                  <a:srgbClr val="FF0000"/>
                </a:solidFill>
              </a:rPr>
              <a:t>Связь физики с другими науками: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4406"/>
            <a:ext cx="8596668" cy="4459988"/>
          </a:xfrm>
        </p:spPr>
        <p:txBody>
          <a:bodyPr/>
          <a:lstStyle/>
          <a:p>
            <a:r>
              <a:rPr lang="ru-RU" dirty="0" smtClean="0"/>
              <a:t>1. </a:t>
            </a:r>
            <a:r>
              <a:rPr lang="ru-RU" sz="2400" dirty="0" smtClean="0"/>
              <a:t>биология</a:t>
            </a:r>
          </a:p>
          <a:p>
            <a:r>
              <a:rPr lang="ru-RU" sz="2400" dirty="0" smtClean="0"/>
              <a:t>2. математика</a:t>
            </a:r>
          </a:p>
          <a:p>
            <a:r>
              <a:rPr lang="ru-RU" sz="2400" dirty="0" smtClean="0"/>
              <a:t>3. география</a:t>
            </a:r>
          </a:p>
          <a:p>
            <a:r>
              <a:rPr lang="ru-RU" sz="2400" dirty="0" smtClean="0"/>
              <a:t>4. химия</a:t>
            </a:r>
          </a:p>
          <a:p>
            <a:r>
              <a:rPr lang="ru-RU" sz="2400" dirty="0" smtClean="0"/>
              <a:t>5. астрономия</a:t>
            </a:r>
          </a:p>
          <a:p>
            <a:r>
              <a:rPr lang="ru-RU" sz="2400" dirty="0" smtClean="0"/>
              <a:t>6. и многие другие</a:t>
            </a:r>
            <a:endParaRPr lang="ru-RU" sz="2400" dirty="0"/>
          </a:p>
        </p:txBody>
      </p:sp>
      <p:sp>
        <p:nvSpPr>
          <p:cNvPr id="4" name="AutoShape 2" descr="ÐÐ°ÑÑÐ¸Ð½ÐºÐ¸ Ð¿Ð¾ Ð·Ð°Ð¿ÑÐ¾ÑÑ Ð±Ð¸Ð¾Ð»Ð¾Ð³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4810573"/>
            <a:ext cx="2638425" cy="1733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53" y="2189786"/>
            <a:ext cx="1905000" cy="21717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383" y="4740768"/>
            <a:ext cx="2466975" cy="1857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754" y="4760936"/>
            <a:ext cx="2524125" cy="1809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4002" y="4740768"/>
            <a:ext cx="2619375" cy="17430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4002" y="187799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79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39250" cy="33599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Физика является фундаментом техники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приборы                                       робототехника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931" y="1826447"/>
            <a:ext cx="2143125" cy="2143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9" y="3969572"/>
            <a:ext cx="2657475" cy="1724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834" y="3969572"/>
            <a:ext cx="2143125" cy="2143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351" y="3892476"/>
            <a:ext cx="4369132" cy="2297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1380" y="1269235"/>
            <a:ext cx="1819275" cy="2514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278" y="129780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2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220162" cy="13208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5"/>
                </a:solidFill>
              </a:rPr>
              <a:t>Физическое тело – любой предмет</a:t>
            </a:r>
            <a:endParaRPr lang="ru-RU" sz="48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14" y="1573091"/>
            <a:ext cx="2628900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882" y="1522259"/>
            <a:ext cx="2143125" cy="2143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110" y="1588933"/>
            <a:ext cx="1628775" cy="2009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77" y="3872193"/>
            <a:ext cx="2705100" cy="1695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408" y="4578043"/>
            <a:ext cx="2686050" cy="1695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341" y="3867089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8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поля: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5615"/>
            <a:ext cx="8596668" cy="482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1. Электрическое                       2. Магнитное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3. Электростатическое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51819"/>
            <a:ext cx="3218479" cy="18023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749" y="1042824"/>
            <a:ext cx="3291785" cy="24656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061" y="1783283"/>
            <a:ext cx="2463446" cy="1845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121" y="4196157"/>
            <a:ext cx="3086570" cy="205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8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8335"/>
            <a:ext cx="10005010" cy="63470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Физическое явление – это изменения, которые происходят с физическими телами и полями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1. Механические                   2. Световые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>
                <a:solidFill>
                  <a:srgbClr val="0070C0"/>
                </a:solidFill>
              </a:rPr>
              <a:t/>
            </a:r>
            <a:br>
              <a:rPr lang="ru-RU" sz="3200" dirty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3. Тепловые                           4. Звуковые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ÐÐ°ÑÑÐ¸Ð½ÐºÐ¸ Ð¿Ð¾ Ð·Ð°Ð¿ÑÐ¾ÑÑ ÑÐ¸Ð·Ð¸ÑÐµÑÐºÐ¸Ðµ ÑÐ²Ð»ÐµÐ½Ð¸Ñ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45" y="2262981"/>
            <a:ext cx="2701300" cy="202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20" y="2262981"/>
            <a:ext cx="2447925" cy="1866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045" y="2325053"/>
            <a:ext cx="2362200" cy="1933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275" y="2325053"/>
            <a:ext cx="2371725" cy="1933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35442"/>
            <a:ext cx="1549548" cy="2122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248" y="4735442"/>
            <a:ext cx="2639837" cy="19773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1583" y="4653797"/>
            <a:ext cx="1651024" cy="22042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2178" y="47354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9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564407" cy="1320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Для описания физических тел и физических явлений вводятся </a:t>
            </a:r>
            <a:r>
              <a:rPr lang="ru-RU" u="sng" dirty="0" smtClean="0">
                <a:solidFill>
                  <a:srgbClr val="FF0000"/>
                </a:solidFill>
              </a:rPr>
              <a:t>физические величины</a:t>
            </a:r>
            <a:endParaRPr lang="ru-RU" u="sng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075" y="2034012"/>
            <a:ext cx="5729352" cy="429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Физическую величину можно измерить с помощью приборов или вычислить по формуле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663" y="2850776"/>
            <a:ext cx="3707282" cy="27768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622" y="2113942"/>
            <a:ext cx="6300970" cy="35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4467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113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Физика – наука о природе. Связь физики с другими науками. Физика и техника. Физическое тело, физическое явление, физическая величина</vt:lpstr>
      <vt:lpstr>Физика – наука о природе </vt:lpstr>
      <vt:lpstr>Связь физики с другими науками:</vt:lpstr>
      <vt:lpstr>Физика является фундаментом техники    приборы                                       робототехника</vt:lpstr>
      <vt:lpstr>Физическое тело – любой предмет</vt:lpstr>
      <vt:lpstr>Физические поля:</vt:lpstr>
      <vt:lpstr>Физическое явление – это изменения, которые происходят с физическими телами и полями 1. Механические                   2. Световые     3. Тепловые                           4. Звуковые</vt:lpstr>
      <vt:lpstr>Для описания физических тел и физических явлений вводятся физические величины</vt:lpstr>
      <vt:lpstr>Физическую величину можно измерить с помощью приборов или вычислить по формуле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– наука о природе. Связь физики с другими науками. Физика и техника. Физическое тело, физическое явление, физическая величина</dc:title>
  <dc:creator>Pavel Pn</dc:creator>
  <cp:lastModifiedBy>Pavel Pn</cp:lastModifiedBy>
  <cp:revision>13</cp:revision>
  <dcterms:created xsi:type="dcterms:W3CDTF">2018-09-02T18:03:24Z</dcterms:created>
  <dcterms:modified xsi:type="dcterms:W3CDTF">2018-11-29T17:24:20Z</dcterms:modified>
</cp:coreProperties>
</file>