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3836-5CF5-45A4-8EAB-8B8A50AF72C3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D53D-D637-4C7A-AB1C-92337EA529B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3836-5CF5-45A4-8EAB-8B8A50AF72C3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D53D-D637-4C7A-AB1C-92337EA529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3836-5CF5-45A4-8EAB-8B8A50AF72C3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D53D-D637-4C7A-AB1C-92337EA529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3836-5CF5-45A4-8EAB-8B8A50AF72C3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D53D-D637-4C7A-AB1C-92337EA529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3836-5CF5-45A4-8EAB-8B8A50AF72C3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D53D-D637-4C7A-AB1C-92337EA529B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3836-5CF5-45A4-8EAB-8B8A50AF72C3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D53D-D637-4C7A-AB1C-92337EA529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3836-5CF5-45A4-8EAB-8B8A50AF72C3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D53D-D637-4C7A-AB1C-92337EA529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3836-5CF5-45A4-8EAB-8B8A50AF72C3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D53D-D637-4C7A-AB1C-92337EA529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3836-5CF5-45A4-8EAB-8B8A50AF72C3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D53D-D637-4C7A-AB1C-92337EA529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3836-5CF5-45A4-8EAB-8B8A50AF72C3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D53D-D637-4C7A-AB1C-92337EA529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3836-5CF5-45A4-8EAB-8B8A50AF72C3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B1DD53D-D637-4C7A-AB1C-92337EA529B3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203836-5CF5-45A4-8EAB-8B8A50AF72C3}" type="datetimeFigureOut">
              <a:rPr lang="ru-RU" smtClean="0"/>
              <a:t>13.03.2019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1DD53D-D637-4C7A-AB1C-92337EA529B3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Правила поведения в кабинете информатики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54" descr="d95123a915093102a80f2b4947515976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224713"/>
            <a:ext cx="2448272" cy="2219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4649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Нельзя трогать провода и розетки </a:t>
            </a:r>
            <a:endParaRPr lang="ru-RU" dirty="0"/>
          </a:p>
        </p:txBody>
      </p:sp>
      <p:pic>
        <p:nvPicPr>
          <p:cNvPr id="4" name="Picture 7" descr="11m1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420888"/>
            <a:ext cx="1698643" cy="1438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1" descr="3# шагающий медведь&#10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429000"/>
            <a:ext cx="2304256" cy="2304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1643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 </a:t>
            </a:r>
            <a:endParaRPr lang="ru-RU" dirty="0"/>
          </a:p>
        </p:txBody>
      </p:sp>
      <p:pic>
        <p:nvPicPr>
          <p:cNvPr id="4" name="Picture 17" descr="bird5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705030"/>
            <a:ext cx="2232248" cy="2046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0981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Вещи оставлять в шкафу </a:t>
            </a:r>
            <a:endParaRPr lang="ru-RU" sz="4800" dirty="0"/>
          </a:p>
        </p:txBody>
      </p:sp>
      <p:pic>
        <p:nvPicPr>
          <p:cNvPr id="4" name="Picture 6" descr="87c283323a222488672237ddd1a5bb5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84168" y="3933056"/>
            <a:ext cx="2241224" cy="1613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11" descr="adfb306a3592870e36862f57a786c097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339752" y="2171261"/>
            <a:ext cx="3945352" cy="322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87c283323a222488672237ddd1a5bb5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974" y="3933056"/>
            <a:ext cx="2241224" cy="1613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3731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Приступать к работе за компьютером по указанию учителя </a:t>
            </a:r>
            <a:endParaRPr lang="ru-RU" sz="3600" dirty="0"/>
          </a:p>
        </p:txBody>
      </p:sp>
      <p:pic>
        <p:nvPicPr>
          <p:cNvPr id="5" name="Picture 12" descr="doc1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843" y="1926095"/>
            <a:ext cx="3683259" cy="3467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0" descr="08737b45398be0bdcd8655d2f9475768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224574"/>
            <a:ext cx="2482160" cy="21843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3342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 запахе гари сообщить учителю </a:t>
            </a:r>
            <a:endParaRPr lang="ru-RU" dirty="0"/>
          </a:p>
        </p:txBody>
      </p:sp>
      <p:pic>
        <p:nvPicPr>
          <p:cNvPr id="4" name="Picture 54" descr="d95123a915093102a80f2b4947515976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636912"/>
            <a:ext cx="3090069" cy="2809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7" descr="d6b791fab28f98d14ef27906f4206b3d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830960"/>
            <a:ext cx="1296144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1408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Включать компьютер по разрешению учителя </a:t>
            </a:r>
            <a:endParaRPr lang="ru-RU" dirty="0"/>
          </a:p>
        </p:txBody>
      </p:sp>
      <p:pic>
        <p:nvPicPr>
          <p:cNvPr id="4" name="Picture 7" descr="27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068960"/>
            <a:ext cx="2304256" cy="1781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2" descr="040198699459cf77cc3babfe1905cff3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861048"/>
            <a:ext cx="2402408" cy="2321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5185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 заходить в мокрой одежде в класс </a:t>
            </a:r>
            <a:endParaRPr lang="ru-RU" dirty="0"/>
          </a:p>
        </p:txBody>
      </p:sp>
      <p:pic>
        <p:nvPicPr>
          <p:cNvPr id="4" name="Picture 41" descr="4f2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3717032"/>
            <a:ext cx="2448272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8" descr="85435ed910a89086e844166fd42433f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708920"/>
            <a:ext cx="2232248" cy="2014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567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 должны лежать посторонние вещи за компьютерным столом </a:t>
            </a:r>
            <a:endParaRPr lang="ru-RU" dirty="0"/>
          </a:p>
        </p:txBody>
      </p:sp>
      <p:pic>
        <p:nvPicPr>
          <p:cNvPr id="4" name="Picture 44" descr="Рисунок142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708920"/>
            <a:ext cx="2721074" cy="292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8756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Когда заходит учитель ты не должен вставать </a:t>
            </a:r>
            <a:endParaRPr lang="ru-RU" dirty="0"/>
          </a:p>
        </p:txBody>
      </p:sp>
      <p:pic>
        <p:nvPicPr>
          <p:cNvPr id="4" name="Picture 11" descr="monica_modeling_vogue_md_wht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595790">
            <a:off x="4213818" y="2133957"/>
            <a:ext cx="1799175" cy="3036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27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3429000"/>
            <a:ext cx="2552024" cy="1975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9414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Нельзя шуметь на уроке </a:t>
            </a:r>
            <a:endParaRPr lang="ru-RU" dirty="0"/>
          </a:p>
        </p:txBody>
      </p:sp>
      <p:pic>
        <p:nvPicPr>
          <p:cNvPr id="5" name="Picture 15" descr="Construction_Man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996952"/>
            <a:ext cx="1944216" cy="2196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1" descr="afficher_image15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276872"/>
            <a:ext cx="3755158" cy="2387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5743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236</TotalTime>
  <Words>61</Words>
  <Application>Microsoft Office PowerPoint</Application>
  <PresentationFormat>Экран (4:3)</PresentationFormat>
  <Paragraphs>11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Правила поведения в кабинете информатики </vt:lpstr>
      <vt:lpstr>Вещи оставлять в шкафу </vt:lpstr>
      <vt:lpstr>Приступать к работе за компьютером по указанию учителя </vt:lpstr>
      <vt:lpstr>При запахе гари сообщить учителю </vt:lpstr>
      <vt:lpstr>Включать компьютер по разрешению учителя </vt:lpstr>
      <vt:lpstr>Не заходить в мокрой одежде в класс </vt:lpstr>
      <vt:lpstr>Не должны лежать посторонние вещи за компьютерным столом </vt:lpstr>
      <vt:lpstr>Когда заходит учитель ты не должен вставать </vt:lpstr>
      <vt:lpstr>Нельзя шуметь на уроке </vt:lpstr>
      <vt:lpstr>Нельзя трогать провода и розетки </vt:lpstr>
      <vt:lpstr>Спасибо за внимание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поведения в кабинете информатики</dc:title>
  <dc:creator>7a_g</dc:creator>
  <cp:lastModifiedBy>Пользователь Windows</cp:lastModifiedBy>
  <cp:revision>4</cp:revision>
  <dcterms:created xsi:type="dcterms:W3CDTF">2017-04-18T08:11:59Z</dcterms:created>
  <dcterms:modified xsi:type="dcterms:W3CDTF">2019-03-13T13:14:00Z</dcterms:modified>
</cp:coreProperties>
</file>