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625B-5C68-42F7-BCC3-6281B3DC3736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259A-606E-425F-AFB2-4DB8E087076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625B-5C68-42F7-BCC3-6281B3DC3736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259A-606E-425F-AFB2-4DB8E0870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625B-5C68-42F7-BCC3-6281B3DC3736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259A-606E-425F-AFB2-4DB8E0870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625B-5C68-42F7-BCC3-6281B3DC3736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259A-606E-425F-AFB2-4DB8E087076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625B-5C68-42F7-BCC3-6281B3DC3736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259A-606E-425F-AFB2-4DB8E0870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625B-5C68-42F7-BCC3-6281B3DC3736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259A-606E-425F-AFB2-4DB8E0870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625B-5C68-42F7-BCC3-6281B3DC3736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259A-606E-425F-AFB2-4DB8E0870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625B-5C68-42F7-BCC3-6281B3DC3736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259A-606E-425F-AFB2-4DB8E0870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625B-5C68-42F7-BCC3-6281B3DC3736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259A-606E-425F-AFB2-4DB8E0870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625B-5C68-42F7-BCC3-6281B3DC3736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259A-606E-425F-AFB2-4DB8E0870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625B-5C68-42F7-BCC3-6281B3DC3736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259A-606E-425F-AFB2-4DB8E08707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002625B-5C68-42F7-BCC3-6281B3DC3736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38D259A-606E-425F-AFB2-4DB8E087076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772400" cy="1470025"/>
          </a:xfrm>
        </p:spPr>
        <p:txBody>
          <a:bodyPr/>
          <a:lstStyle/>
          <a:p>
            <a:r>
              <a:rPr lang="ru-RU" sz="8000" dirty="0" smtClean="0"/>
              <a:t>Моя семья</a:t>
            </a:r>
            <a:endParaRPr lang="ru-RU" sz="8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1627"/>
            <a:ext cx="142716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3421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/>
              <a:t>Состав семьи: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Мама</a:t>
            </a:r>
          </a:p>
          <a:p>
            <a:r>
              <a:rPr lang="ru-RU" sz="4000" dirty="0" smtClean="0"/>
              <a:t>Я</a:t>
            </a:r>
            <a:endParaRPr lang="ru-RU" sz="4000" dirty="0"/>
          </a:p>
          <a:p>
            <a:r>
              <a:rPr lang="ru-RU" sz="4000" dirty="0" smtClean="0"/>
              <a:t>Сестра Анжелика</a:t>
            </a:r>
          </a:p>
          <a:p>
            <a:r>
              <a:rPr lang="ru-RU" sz="4000" dirty="0" smtClean="0"/>
              <a:t>Сестра Женя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060848"/>
            <a:ext cx="2304256" cy="3058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864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4392488" cy="1143000"/>
          </a:xfrm>
        </p:spPr>
        <p:txBody>
          <a:bodyPr/>
          <a:lstStyle/>
          <a:p>
            <a:r>
              <a:rPr lang="ru-RU" sz="6000" dirty="0" smtClean="0"/>
              <a:t>Обо мне: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Меня зовут Даша. </a:t>
            </a:r>
          </a:p>
          <a:p>
            <a:r>
              <a:rPr lang="ru-RU" sz="3600" dirty="0" smtClean="0"/>
              <a:t>Мне 12 лет. </a:t>
            </a:r>
          </a:p>
          <a:p>
            <a:r>
              <a:rPr lang="ru-RU" sz="3600" dirty="0" smtClean="0"/>
              <a:t>Я живу в Борисове.</a:t>
            </a:r>
          </a:p>
          <a:p>
            <a:r>
              <a:rPr lang="ru-RU" sz="3600" dirty="0" smtClean="0"/>
              <a:t>Люблю </a:t>
            </a:r>
            <a:r>
              <a:rPr lang="ru-RU" sz="3600" dirty="0" err="1" smtClean="0"/>
              <a:t>вкусняшки</a:t>
            </a:r>
            <a:r>
              <a:rPr lang="ru-RU" sz="3600" dirty="0" smtClean="0"/>
              <a:t> (просто не могу оторваться) </a:t>
            </a:r>
            <a:endParaRPr lang="ru-RU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980728"/>
            <a:ext cx="1584176" cy="252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832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60640" cy="1143000"/>
          </a:xfrm>
        </p:spPr>
        <p:txBody>
          <a:bodyPr/>
          <a:lstStyle/>
          <a:p>
            <a:r>
              <a:rPr lang="ru-RU" sz="6000" dirty="0" smtClean="0"/>
              <a:t>Про сестру: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Мою старшую сестру зовут Анжелика.</a:t>
            </a:r>
          </a:p>
          <a:p>
            <a:r>
              <a:rPr lang="ru-RU" sz="3600" dirty="0" smtClean="0"/>
              <a:t>Ей 15 лет.</a:t>
            </a:r>
          </a:p>
          <a:p>
            <a:r>
              <a:rPr lang="ru-RU" sz="3600" dirty="0" smtClean="0"/>
              <a:t>Учится в 9 классе.</a:t>
            </a:r>
          </a:p>
          <a:p>
            <a:r>
              <a:rPr lang="ru-RU" sz="3600" dirty="0" smtClean="0"/>
              <a:t>Любит рисовать(прирождённый художник).</a:t>
            </a:r>
          </a:p>
          <a:p>
            <a:r>
              <a:rPr lang="ru-RU" sz="3600" dirty="0" smtClean="0"/>
              <a:t>Вкусненько готовит. </a:t>
            </a:r>
            <a:endParaRPr lang="ru-RU" sz="3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005064"/>
            <a:ext cx="1189037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503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7924800" cy="1143000"/>
          </a:xfrm>
        </p:spPr>
        <p:txBody>
          <a:bodyPr/>
          <a:lstStyle/>
          <a:p>
            <a:r>
              <a:rPr lang="ru-RU" sz="6000" dirty="0" smtClean="0"/>
              <a:t>Про маму: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772816"/>
            <a:ext cx="7924800" cy="4114800"/>
          </a:xfrm>
        </p:spPr>
        <p:txBody>
          <a:bodyPr/>
          <a:lstStyle/>
          <a:p>
            <a:r>
              <a:rPr lang="ru-RU" sz="3600" dirty="0" smtClean="0"/>
              <a:t>Мою маму зовут Ольга.</a:t>
            </a:r>
          </a:p>
          <a:p>
            <a:r>
              <a:rPr lang="ru-RU" sz="3600" dirty="0" smtClean="0"/>
              <a:t>Она очень добрая и красивая.</a:t>
            </a:r>
          </a:p>
          <a:p>
            <a:r>
              <a:rPr lang="ru-RU" sz="3600" dirty="0" smtClean="0"/>
              <a:t>Она очень любит порядок.</a:t>
            </a:r>
          </a:p>
          <a:p>
            <a:r>
              <a:rPr lang="ru-RU" sz="3600" dirty="0" smtClean="0"/>
              <a:t>Любит справедливость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564904"/>
            <a:ext cx="2047059" cy="2869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877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404664"/>
            <a:ext cx="7924800" cy="1143000"/>
          </a:xfrm>
        </p:spPr>
        <p:txBody>
          <a:bodyPr/>
          <a:lstStyle/>
          <a:p>
            <a:r>
              <a:rPr lang="ru-RU" sz="5400" dirty="0" smtClean="0"/>
              <a:t>О семье: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628800"/>
            <a:ext cx="7924800" cy="41148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Мы очень дружная семья, но порой любим пошуметь. </a:t>
            </a:r>
          </a:p>
          <a:p>
            <a:r>
              <a:rPr lang="ru-RU" sz="3600" dirty="0" smtClean="0"/>
              <a:t>Мы очень любим друг друга и ценим.</a:t>
            </a:r>
            <a:endParaRPr lang="ru-RU" sz="3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068960"/>
            <a:ext cx="2325265" cy="310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138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243</TotalTime>
  <Words>103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Горизонт</vt:lpstr>
      <vt:lpstr>Моя семья</vt:lpstr>
      <vt:lpstr>Состав семьи:</vt:lpstr>
      <vt:lpstr>Обо мне:</vt:lpstr>
      <vt:lpstr>Про сестру:</vt:lpstr>
      <vt:lpstr>Про маму:</vt:lpstr>
      <vt:lpstr>О семье: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семья</dc:title>
  <dc:creator>7a_b</dc:creator>
  <cp:lastModifiedBy>Пользователь Windows</cp:lastModifiedBy>
  <cp:revision>4</cp:revision>
  <dcterms:created xsi:type="dcterms:W3CDTF">2017-03-01T11:18:58Z</dcterms:created>
  <dcterms:modified xsi:type="dcterms:W3CDTF">2019-03-13T13:14:31Z</dcterms:modified>
</cp:coreProperties>
</file>