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04" autoAdjust="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3C015C-0EF5-49F7-9E01-582B585ABACA}" type="datetime1">
              <a:rPr lang="ru-RU" smtClean="0"/>
              <a:t>20.05.2019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BFA235-31F1-4890-8B77-802E398D12C6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0A245C-01DF-4738-95E1-A937925DD2F1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F5AE2-A617-4D10-AE3F-743DB285430B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B7E0C4-AD29-44BF-B816-44BB346984E4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2D46A-9331-4E58-9868-B6ECF00A1A93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0193-2B05-4257-A1D7-7CD6038489A8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5966B2-1510-4C9B-BBCA-BBFE72A88EB8}" type="datetime1">
              <a:rPr lang="ru-RU" smtClean="0"/>
              <a:t>20.05.2019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7B7A2-263E-4006-82C8-F8A3F838290A}" type="datetime1">
              <a:rPr lang="ru-RU" smtClean="0"/>
              <a:t>20.05.2019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99D0BD-0694-4725-90BD-977C2561BD03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95CD1-4E33-45E7-90A8-63B59DCB1BF2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7691E6-B3C1-4B5F-BA52-EDD503422929}" type="datetime1">
              <a:rPr lang="ru-RU" smtClean="0"/>
              <a:t>20.05.2019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6C35A3-A52F-43C1-91D0-1B98C4E987A3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93F70773-252F-46A4-859F-4D91426BD6D8}" type="datetime1">
              <a:rPr lang="ru-RU" noProof="0" smtClean="0"/>
              <a:t>20.05.2019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Наблюдение весеннее (вечернее)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 rtlCol="0"/>
          <a:lstStyle/>
          <a:p>
            <a:pPr rtl="0"/>
            <a:r>
              <a:rPr lang="ru-RU" dirty="0" smtClean="0"/>
              <a:t>ГУО «Средняя школа №3 </a:t>
            </a:r>
            <a:r>
              <a:rPr lang="ru-RU" dirty="0" err="1" smtClean="0"/>
              <a:t>г.Борисова</a:t>
            </a:r>
            <a:r>
              <a:rPr lang="ru-RU" dirty="0" smtClean="0"/>
              <a:t>»</a:t>
            </a:r>
          </a:p>
          <a:p>
            <a:pPr rtl="0"/>
            <a:r>
              <a:rPr lang="ru-RU" dirty="0" err="1" smtClean="0"/>
              <a:t>Парабкович</a:t>
            </a:r>
            <a:r>
              <a:rPr lang="ru-RU" dirty="0" smtClean="0"/>
              <a:t> Л.А.</a:t>
            </a:r>
            <a:endParaRPr lang="ru-RU" dirty="0" smtClean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9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0819"/>
            <a:ext cx="10096500" cy="115090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Задание 2. Наблюдение Луны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48" y="588494"/>
            <a:ext cx="6581925" cy="6581925"/>
          </a:xfrm>
        </p:spPr>
      </p:pic>
    </p:spTree>
    <p:extLst>
      <p:ext uri="{BB962C8B-B14F-4D97-AF65-F5344CB8AC3E}">
        <p14:creationId xmlns:p14="http://schemas.microsoft.com/office/powerpoint/2010/main" val="123374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8546"/>
            <a:ext cx="10096500" cy="1150907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Задание 2. Наблюдение Луны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900" y="577736"/>
            <a:ext cx="6901340" cy="63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1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1576"/>
            <a:ext cx="10096500" cy="1150907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Задание 2. Наблюдение Луны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774" y="588496"/>
            <a:ext cx="6269504" cy="62695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30" y="588496"/>
            <a:ext cx="690127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6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866" y="-231577"/>
            <a:ext cx="10096500" cy="115090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Задание 3.1 и  3.2: Мицар и </a:t>
            </a:r>
            <a:r>
              <a:rPr lang="ru-RU" dirty="0" err="1" smtClean="0">
                <a:solidFill>
                  <a:srgbClr val="FFFF00"/>
                </a:solidFill>
              </a:rPr>
              <a:t>Алькор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9925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8546"/>
            <a:ext cx="12192000" cy="1150907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Задание 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ru-RU" dirty="0" smtClean="0">
                <a:solidFill>
                  <a:srgbClr val="FFFF00"/>
                </a:solidFill>
              </a:rPr>
              <a:t>.3 Двойные звезды (созвездие Андромеды)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226" y="523248"/>
            <a:ext cx="8165054" cy="63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6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Звезда </a:t>
            </a:r>
            <a:r>
              <a:rPr lang="ru-RU" dirty="0" err="1" smtClean="0">
                <a:solidFill>
                  <a:srgbClr val="FFFF00"/>
                </a:solidFill>
              </a:rPr>
              <a:t>Аламак</a:t>
            </a:r>
            <a:r>
              <a:rPr lang="ru-RU" dirty="0" smtClean="0">
                <a:solidFill>
                  <a:srgbClr val="FFFF00"/>
                </a:solidFill>
              </a:rPr>
              <a:t> созвездия Андромеды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768" y="1573744"/>
            <a:ext cx="7014675" cy="467645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07" y="1848064"/>
            <a:ext cx="7095966" cy="41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9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7031"/>
            <a:ext cx="12285232" cy="1150907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Задание 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ru-RU" dirty="0">
                <a:solidFill>
                  <a:srgbClr val="FFFF00"/>
                </a:solidFill>
              </a:rPr>
              <a:t>.3 Двойные звезды (созвездие </a:t>
            </a:r>
            <a:r>
              <a:rPr lang="ru-RU" dirty="0" smtClean="0">
                <a:solidFill>
                  <a:srgbClr val="FFFF00"/>
                </a:solidFill>
              </a:rPr>
              <a:t>Гончие псы)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606180"/>
            <a:ext cx="8931170" cy="62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4395"/>
            <a:ext cx="12070080" cy="1150907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Задание 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ru-RU" dirty="0">
                <a:solidFill>
                  <a:srgbClr val="FFFF00"/>
                </a:solidFill>
              </a:rPr>
              <a:t>.3 Двойные звезды (созвездие Гончие псы)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99" y="585844"/>
            <a:ext cx="11510682" cy="64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629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 вертикальным оформлением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6985_TF03460611.potx" id="{D0F51195-F658-4B9D-AE4E-40CA49FDFE96}" vid="{9B340E0D-ECCC-424B-837B-A85CD338A167}"/>
    </a:ext>
  </a:extLst>
</a:theme>
</file>

<file path=ppt/theme/theme2.xml><?xml version="1.0" encoding="utf-8"?>
<a:theme xmlns:a="http://schemas.openxmlformats.org/drawingml/2006/main" name="Тема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BD8E5-A18E-435C-B431-90A6B59F4B6F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вертикальным оформлением</Template>
  <TotalTime>34</TotalTime>
  <Words>73</Words>
  <Application>Microsoft Office PowerPoint</Application>
  <PresentationFormat>Широкоэкранный</PresentationFormat>
  <Paragraphs>12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Шаблон с вертикальным оформлением</vt:lpstr>
      <vt:lpstr>Наблюдение весеннее (вечернее)</vt:lpstr>
      <vt:lpstr>Задание 2. Наблюдение Луны</vt:lpstr>
      <vt:lpstr>Задание 2. Наблюдение Луны</vt:lpstr>
      <vt:lpstr>Задание 2. Наблюдение Луны</vt:lpstr>
      <vt:lpstr>Задание 3.1 и  3.2: Мицар и Алькор</vt:lpstr>
      <vt:lpstr>Задание 3.3 Двойные звезды (созвездие Андромеды)</vt:lpstr>
      <vt:lpstr>Звезда Аламак созвездия Андромеды</vt:lpstr>
      <vt:lpstr>Задание 3.3 Двойные звезды (созвездие Гончие псы)</vt:lpstr>
      <vt:lpstr>Задание 3.3 Двойные звезды (созвездие Гончие псы)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весеннее (вечернее)</dc:title>
  <dc:creator>Pavel Pn</dc:creator>
  <cp:lastModifiedBy>Pavel Pn</cp:lastModifiedBy>
  <cp:revision>5</cp:revision>
  <dcterms:created xsi:type="dcterms:W3CDTF">2019-05-20T20:21:05Z</dcterms:created>
  <dcterms:modified xsi:type="dcterms:W3CDTF">2019-05-20T20:55:17Z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