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98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239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836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0694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6704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45615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6797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6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5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75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8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1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9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34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7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86B75A-687E-405C-8A0B-8D00578BA2C3}" type="datetimeFigureOut">
              <a:rPr lang="en-US" smtClean="0"/>
              <a:pPr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91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5313" y="2226832"/>
            <a:ext cx="9122485" cy="182127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Электрическое поле. Электрическое напряжение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</a:p>
          <a:p>
            <a:r>
              <a:rPr lang="ru-RU" dirty="0" err="1" smtClean="0"/>
              <a:t>Парабкович</a:t>
            </a:r>
            <a:r>
              <a:rPr lang="ru-RU" dirty="0" smtClean="0"/>
              <a:t> Л.А.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331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874" y="161364"/>
            <a:ext cx="1510349" cy="652115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624404"/>
            <a:ext cx="9879796" cy="3928932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Ключевое слово:</a:t>
            </a:r>
          </a:p>
          <a:p>
            <a:pPr algn="ctr"/>
            <a:endParaRPr lang="ru-RU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НАПРЯЖЕНИЕ</a:t>
            </a:r>
            <a:endParaRPr lang="ru-R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5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01" y="747955"/>
            <a:ext cx="10417681" cy="1080845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05.12.2018                  «Электрическое поле.            Напряжение»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840019"/>
            <a:ext cx="11246019" cy="3154381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 мы с вами будем знать:</a:t>
            </a:r>
          </a:p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что такое «электрическое поле» и «напряжение»</a:t>
            </a:r>
          </a:p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знать различие между веществом и полем</a:t>
            </a:r>
          </a:p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уметь обнаруживать электрическое поле в конкретных случаях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14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575" y="365761"/>
            <a:ext cx="10439196" cy="240971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Электрическое поле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особое 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существующее </a:t>
            </a: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вокруг заряженных тел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</a:t>
            </a:r>
            <a:r>
              <a:rPr lang="ru-RU" b="1" dirty="0">
                <a:solidFill>
                  <a:srgbClr val="002060"/>
                </a:solidFill>
              </a:rPr>
              <a:t> удалением от заряженного тела поле убывает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3586" y="2671595"/>
            <a:ext cx="5130053" cy="38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2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7698" y="462578"/>
            <a:ext cx="2779751" cy="673631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Вещество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H="1">
            <a:off x="4830184" y="5717750"/>
            <a:ext cx="417820" cy="27665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044235" y="3121510"/>
            <a:ext cx="1648406" cy="67363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 smtClean="0">
                <a:solidFill>
                  <a:srgbClr val="FFFF00"/>
                </a:solidFill>
              </a:rPr>
              <a:t>поле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3"/>
          </p:cNvCxnSpPr>
          <p:nvPr/>
        </p:nvCxnSpPr>
        <p:spPr>
          <a:xfrm>
            <a:off x="3797449" y="799394"/>
            <a:ext cx="2990626" cy="743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377480" y="2673017"/>
            <a:ext cx="4337817" cy="7315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Не ограничено в пространстве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4951413" y="3050369"/>
            <a:ext cx="2620590" cy="42383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5248004" y="3946454"/>
            <a:ext cx="2796231" cy="87028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7551317" y="787101"/>
            <a:ext cx="4337817" cy="7315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Занимает определенный объем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77481" y="4305551"/>
            <a:ext cx="4870524" cy="10661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Могут одновременно существовать несколько полей, </a:t>
            </a:r>
            <a:r>
              <a:rPr lang="ru-RU" b="1" dirty="0" err="1" smtClean="0">
                <a:solidFill>
                  <a:srgbClr val="002060"/>
                </a:solidFill>
              </a:rPr>
              <a:t>налагаясь</a:t>
            </a:r>
            <a:r>
              <a:rPr lang="ru-RU" b="1" dirty="0" smtClean="0">
                <a:solidFill>
                  <a:srgbClr val="002060"/>
                </a:solidFill>
              </a:rPr>
              <a:t> друг на друга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7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3517750"/>
            <a:ext cx="8976156" cy="77044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785308"/>
            <a:ext cx="10998592" cy="5209092"/>
          </a:xfrm>
        </p:spPr>
        <p:txBody>
          <a:bodyPr/>
          <a:lstStyle/>
          <a:p>
            <a:pPr algn="just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Электрическое напряжение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работа, которые совершают силы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электростатического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 по перемещению единичного электрического заряда между двумя данными точками поля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923" y="3187534"/>
            <a:ext cx="5426061" cy="265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089" y="199315"/>
            <a:ext cx="11181473" cy="5752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Эксперимент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591671"/>
            <a:ext cx="11009350" cy="5776856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ознакомьтесь с экспериментальной установкой. Из каких элементов она состоит?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возьмите линейку деревянную и поднесите ее к фольге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___________________________________________________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возьмите линейку из пластмассы и ее тоже поднесите к гильзе из фольги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Результат___________________________________________________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натрите пластмассовую линейку о материал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наэлектризованный конец поднесите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подносите к гильзе, но не дотрагиваясь до нее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__________________________________________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– теперь наоборот от гильзы отнесите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медленно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линейку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___________________________________________________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– повторите опыт теперь с деревянной линейкой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Результат_________________________________________________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6113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1904103"/>
            <a:ext cx="10051921" cy="1082421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 §17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76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056" y="135367"/>
            <a:ext cx="6019800" cy="531607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1520" y="3920265"/>
            <a:ext cx="11302492" cy="4759457"/>
          </a:xfrm>
        </p:spPr>
        <p:txBody>
          <a:bodyPr/>
          <a:lstStyle/>
          <a:p>
            <a:r>
              <a:rPr lang="be-BY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Что изображенно на картинке: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электризация                 б) намагничивание            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be-BY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сушка          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be-BY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поляризация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ÐÐ°ÑÑÐ¸Ð½ÐºÐ¸ Ð¿Ð¾ Ð·Ð°Ð¿ÑÐ¾ÑÑ ÑÐ»ÐµÐºÑÑÐ¸Ð·Ð°ÑÐ¸Ñ ÑÐµÐ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627" y="225910"/>
            <a:ext cx="4741856" cy="360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758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390" y="281092"/>
            <a:ext cx="1703986" cy="676339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944" y="957431"/>
            <a:ext cx="9692640" cy="3615267"/>
          </a:xfrm>
        </p:spPr>
        <p:txBody>
          <a:bodyPr/>
          <a:lstStyle/>
          <a:p>
            <a:pPr marL="0" indent="0" algn="ctr">
              <a:buNone/>
            </a:pPr>
            <a:r>
              <a:rPr lang="be-BY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Заряд </a:t>
            </a:r>
            <a:r>
              <a:rPr lang="be-BY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be-BY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быть: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положительным        ё) коронарным        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be-BY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отрицательным          з) дуговым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84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544" y="0"/>
            <a:ext cx="1628682" cy="916790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002" y="916790"/>
            <a:ext cx="11456894" cy="56131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e-BY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Какой заряд образуется при трении о шерсть эбонитовой палочки: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be-BY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и) отрицательный        к) положительный        л) электрический       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66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28" y="118333"/>
            <a:ext cx="1650198" cy="652115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140311"/>
            <a:ext cx="10934046" cy="5475642"/>
          </a:xfrm>
        </p:spPr>
        <p:txBody>
          <a:bodyPr>
            <a:normAutofit/>
          </a:bodyPr>
          <a:lstStyle/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be-BY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Электризация через влияние: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м) исчезновение зарядов       н) перераспределение зарядов     о) умножение зарядов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1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03" y="161365"/>
            <a:ext cx="1488834" cy="641358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463040"/>
            <a:ext cx="10934046" cy="4531360"/>
          </a:xfrm>
        </p:spPr>
        <p:txBody>
          <a:bodyPr/>
          <a:lstStyle/>
          <a:p>
            <a:pPr algn="ctr"/>
            <a:r>
              <a:rPr lang="be-BY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Ядро атома состоит из    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п) протона                  р)  нейтрона            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be-BY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электрона               т)  позитрона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54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118" y="139849"/>
            <a:ext cx="1671714" cy="684388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9700" y="1957892"/>
            <a:ext cx="11585986" cy="4980790"/>
          </a:xfrm>
        </p:spPr>
        <p:txBody>
          <a:bodyPr>
            <a:normAutofit/>
          </a:bodyPr>
          <a:lstStyle/>
          <a:p>
            <a:pPr algn="ctr"/>
            <a:r>
              <a:rPr lang="be-BY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физической величине принадлежит </a:t>
            </a:r>
            <a:r>
              <a:rPr lang="be-BY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-1,6·10</a:t>
            </a:r>
            <a:r>
              <a:rPr lang="be-BY" sz="3200" b="1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-19</a:t>
            </a:r>
            <a:r>
              <a:rPr lang="be-BY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э) маса электрона       ю) заряд протона          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be-BY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заряд электрона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3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148" y="139849"/>
            <a:ext cx="1478076" cy="59832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818042"/>
            <a:ext cx="10245556" cy="4176358"/>
          </a:xfrm>
        </p:spPr>
        <p:txBody>
          <a:bodyPr/>
          <a:lstStyle/>
          <a:p>
            <a:pPr algn="ctr"/>
            <a:r>
              <a:rPr lang="be-BY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Заряд тела можно определить по формуле: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д) 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/e          </a:t>
            </a:r>
            <a:endParaRPr lang="be-BY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e-BY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ё)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be-BY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b="1" baseline="30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585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118" y="193637"/>
            <a:ext cx="1542622" cy="673631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173044"/>
            <a:ext cx="10471467" cy="3821355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Область вокруг ядра, в которой движутся электроны: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к) электронная колбочка  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л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электронная коробочка  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фантик  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н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электронная оболочка</a:t>
            </a:r>
          </a:p>
        </p:txBody>
      </p:sp>
    </p:spTree>
    <p:extLst>
      <p:ext uri="{BB962C8B-B14F-4D97-AF65-F5344CB8AC3E}">
        <p14:creationId xmlns:p14="http://schemas.microsoft.com/office/powerpoint/2010/main" val="35827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</TotalTime>
  <Words>393</Words>
  <Application>Microsoft Office PowerPoint</Application>
  <PresentationFormat>Широкоэкранный</PresentationFormat>
  <Paragraphs>67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Century Gothic</vt:lpstr>
      <vt:lpstr>Times New Roman</vt:lpstr>
      <vt:lpstr>Wingdings 3</vt:lpstr>
      <vt:lpstr>Сектор</vt:lpstr>
      <vt:lpstr>Электрическое поле. Электрическое напряжение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ТЕСТ</vt:lpstr>
      <vt:lpstr>05.12.2018                  «Электрическое поле.            Напряжение»</vt:lpstr>
      <vt:lpstr>Электрическое поле – особое состояние пространства, существующее вокруг заряженных тел</vt:lpstr>
      <vt:lpstr>Вещество </vt:lpstr>
      <vt:lpstr>Презентация PowerPoint</vt:lpstr>
      <vt:lpstr>Эксперимент</vt:lpstr>
      <vt:lpstr>Домашнее задание: §17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Электрическое поле. Электрическое напряжение</dc:title>
  <dc:creator>Pavel Pn</dc:creator>
  <cp:lastModifiedBy>Pavel Pn</cp:lastModifiedBy>
  <cp:revision>24</cp:revision>
  <dcterms:created xsi:type="dcterms:W3CDTF">2018-12-04T21:22:35Z</dcterms:created>
  <dcterms:modified xsi:type="dcterms:W3CDTF">2019-03-13T05:59:26Z</dcterms:modified>
</cp:coreProperties>
</file>