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5" r:id="rId3"/>
    <p:sldId id="267" r:id="rId4"/>
    <p:sldId id="268" r:id="rId5"/>
    <p:sldId id="257" r:id="rId6"/>
    <p:sldId id="258" r:id="rId7"/>
    <p:sldId id="259" r:id="rId8"/>
    <p:sldId id="269" r:id="rId9"/>
    <p:sldId id="260" r:id="rId10"/>
    <p:sldId id="271" r:id="rId11"/>
    <p:sldId id="261" r:id="rId12"/>
    <p:sldId id="265" r:id="rId13"/>
    <p:sldId id="266" r:id="rId14"/>
    <p:sldId id="270" r:id="rId15"/>
    <p:sldId id="272" r:id="rId16"/>
    <p:sldId id="262" r:id="rId17"/>
    <p:sldId id="273" r:id="rId18"/>
    <p:sldId id="263" r:id="rId19"/>
    <p:sldId id="274" r:id="rId20"/>
    <p:sldId id="26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5" autoAdjust="0"/>
  </p:normalViewPr>
  <p:slideViewPr>
    <p:cSldViewPr>
      <p:cViewPr varScale="1">
        <p:scale>
          <a:sx n="51" d="100"/>
          <a:sy n="51" d="100"/>
        </p:scale>
        <p:origin x="-1229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D518F-AAF8-4BD2-8791-6F920E7F0D93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D55F9B-97BB-49CF-888B-EAC08F97F543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D518F-AAF8-4BD2-8791-6F920E7F0D93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D55F9B-97BB-49CF-888B-EAC08F97F5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D518F-AAF8-4BD2-8791-6F920E7F0D93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D55F9B-97BB-49CF-888B-EAC08F97F5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D518F-AAF8-4BD2-8791-6F920E7F0D93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D55F9B-97BB-49CF-888B-EAC08F97F5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D518F-AAF8-4BD2-8791-6F920E7F0D93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D55F9B-97BB-49CF-888B-EAC08F97F54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D518F-AAF8-4BD2-8791-6F920E7F0D93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D55F9B-97BB-49CF-888B-EAC08F97F5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D518F-AAF8-4BD2-8791-6F920E7F0D93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D55F9B-97BB-49CF-888B-EAC08F97F54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D518F-AAF8-4BD2-8791-6F920E7F0D93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D55F9B-97BB-49CF-888B-EAC08F97F5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D518F-AAF8-4BD2-8791-6F920E7F0D93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D55F9B-97BB-49CF-888B-EAC08F97F5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D518F-AAF8-4BD2-8791-6F920E7F0D93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D55F9B-97BB-49CF-888B-EAC08F97F5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FCD518F-AAF8-4BD2-8791-6F920E7F0D93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BD55F9B-97BB-49CF-888B-EAC08F97F5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FCD518F-AAF8-4BD2-8791-6F920E7F0D93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BD55F9B-97BB-49CF-888B-EAC08F97F54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68760"/>
            <a:ext cx="8136903" cy="4464496"/>
          </a:xfrm>
        </p:spPr>
        <p:txBody>
          <a:bodyPr/>
          <a:lstStyle/>
          <a:p>
            <a:r>
              <a:rPr lang="ru-RU" sz="5400" dirty="0" smtClean="0"/>
              <a:t>Сложение и вычитание смешанных чисел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645024"/>
            <a:ext cx="7772400" cy="2304256"/>
          </a:xfrm>
        </p:spPr>
        <p:txBody>
          <a:bodyPr>
            <a:normAutofit/>
          </a:bodyPr>
          <a:lstStyle/>
          <a:p>
            <a:r>
              <a:rPr lang="ru-RU" sz="2400" b="1" u="sng" dirty="0" smtClean="0"/>
              <a:t>Цели урока:</a:t>
            </a:r>
          </a:p>
          <a:p>
            <a:r>
              <a:rPr lang="ru-RU" dirty="0" smtClean="0"/>
              <a:t>К концу урока учащиеся </a:t>
            </a:r>
          </a:p>
          <a:p>
            <a:r>
              <a:rPr lang="ru-RU" u="sng" dirty="0" smtClean="0"/>
              <a:t>будут знать</a:t>
            </a:r>
            <a:r>
              <a:rPr lang="ru-RU" dirty="0" smtClean="0"/>
              <a:t>: все правила сложения и вычитания смешанных чисел.</a:t>
            </a:r>
          </a:p>
          <a:p>
            <a:r>
              <a:rPr lang="ru-RU" u="sng" dirty="0" smtClean="0"/>
              <a:t>Будут уметь</a:t>
            </a:r>
            <a:r>
              <a:rPr lang="ru-RU" dirty="0" smtClean="0"/>
              <a:t>: складывать и вычитать смешанные числа с разными и одинаковыми знаменателями, решать уравнения со смешанными числами.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61651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15228"/>
            <a:ext cx="779362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27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Быстро </a:t>
            </a:r>
            <a:r>
              <a:rPr lang="ru-RU" b="1" i="1" dirty="0"/>
              <a:t>встали, улыбнулись,</a:t>
            </a:r>
            <a:endParaRPr lang="ru-RU" dirty="0"/>
          </a:p>
          <a:p>
            <a:r>
              <a:rPr lang="ru-RU" b="1" i="1" dirty="0"/>
              <a:t>Выше-выше подтянулись.</a:t>
            </a:r>
            <a:endParaRPr lang="ru-RU" dirty="0"/>
          </a:p>
          <a:p>
            <a:r>
              <a:rPr lang="ru-RU" b="1" i="1" dirty="0"/>
              <a:t>Ну-ка плечи распрямите,</a:t>
            </a:r>
            <a:endParaRPr lang="ru-RU" dirty="0"/>
          </a:p>
          <a:p>
            <a:r>
              <a:rPr lang="ru-RU" b="1" i="1" dirty="0"/>
              <a:t>Поднимите, опустите.</a:t>
            </a:r>
            <a:endParaRPr lang="ru-RU" dirty="0"/>
          </a:p>
          <a:p>
            <a:r>
              <a:rPr lang="ru-RU" b="1" i="1" dirty="0"/>
              <a:t>Вправо, влево повернитесь,</a:t>
            </a:r>
            <a:endParaRPr lang="ru-RU" dirty="0"/>
          </a:p>
          <a:p>
            <a:r>
              <a:rPr lang="ru-RU" b="1" i="1" dirty="0"/>
              <a:t>Рук коленями коснитесь.</a:t>
            </a:r>
            <a:endParaRPr lang="ru-RU" dirty="0"/>
          </a:p>
          <a:p>
            <a:r>
              <a:rPr lang="ru-RU" b="1" i="1" dirty="0"/>
              <a:t>Сели, встали, сели, встали,</a:t>
            </a:r>
            <a:endParaRPr lang="ru-RU" dirty="0"/>
          </a:p>
          <a:p>
            <a:r>
              <a:rPr lang="ru-RU" b="1" i="1" dirty="0"/>
              <a:t>И на месте побежали</a:t>
            </a:r>
            <a:r>
              <a:rPr lang="ru-RU" b="1" i="1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0517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Это </a:t>
            </a:r>
            <a:r>
              <a:rPr lang="ru-RU" b="1" i="1" dirty="0"/>
              <a:t>ушки (вот – вот)</a:t>
            </a:r>
          </a:p>
          <a:p>
            <a:r>
              <a:rPr lang="ru-RU" b="1" i="1" dirty="0"/>
              <a:t>Это глазки (вот – вот)</a:t>
            </a:r>
            <a:endParaRPr lang="ru-RU" dirty="0"/>
          </a:p>
          <a:p>
            <a:r>
              <a:rPr lang="ru-RU" b="1" i="1" dirty="0"/>
              <a:t>Это нос, это рот,</a:t>
            </a:r>
            <a:endParaRPr lang="ru-RU" dirty="0"/>
          </a:p>
          <a:p>
            <a:r>
              <a:rPr lang="ru-RU" b="1" i="1" dirty="0"/>
              <a:t>Тут спинка (поворачиваются и смотрят на свою спину)</a:t>
            </a:r>
            <a:endParaRPr lang="ru-RU" dirty="0"/>
          </a:p>
          <a:p>
            <a:r>
              <a:rPr lang="ru-RU" b="1" i="1" dirty="0"/>
              <a:t>Тут живот (прикасаются ладонями к животу)</a:t>
            </a:r>
            <a:endParaRPr lang="ru-RU" dirty="0"/>
          </a:p>
          <a:p>
            <a:r>
              <a:rPr lang="ru-RU" b="1" i="1" dirty="0"/>
              <a:t>Ой, устали – вытрем лоб.</a:t>
            </a:r>
            <a:endParaRPr lang="ru-RU" dirty="0"/>
          </a:p>
          <a:p>
            <a:pPr marL="6858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9305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(</a:t>
            </a:r>
            <a:r>
              <a:rPr lang="ru-RU" b="1" i="1" dirty="0"/>
              <a:t>Ученики за учителем повторяют движения)</a:t>
            </a:r>
            <a:endParaRPr lang="ru-RU" dirty="0"/>
          </a:p>
          <a:p>
            <a:r>
              <a:rPr lang="ru-RU" b="1" i="1" dirty="0"/>
              <a:t>Из - за парт мы выйдем дружно,</a:t>
            </a:r>
            <a:endParaRPr lang="ru-RU" dirty="0"/>
          </a:p>
          <a:p>
            <a:r>
              <a:rPr lang="ru-RU" b="1" i="1" dirty="0"/>
              <a:t>Но шуметь совсем не нужно,</a:t>
            </a:r>
            <a:endParaRPr lang="ru-RU" dirty="0"/>
          </a:p>
          <a:p>
            <a:r>
              <a:rPr lang="ru-RU" b="1" i="1" dirty="0"/>
              <a:t>Встали прямо, ноги вместе,</a:t>
            </a:r>
            <a:endParaRPr lang="ru-RU" dirty="0"/>
          </a:p>
          <a:p>
            <a:r>
              <a:rPr lang="ru-RU" b="1" i="1" dirty="0"/>
              <a:t>Поворот кругом, на месте.</a:t>
            </a:r>
            <a:endParaRPr lang="ru-RU" dirty="0"/>
          </a:p>
          <a:p>
            <a:r>
              <a:rPr lang="ru-RU" b="1" i="1" dirty="0"/>
              <a:t>Хлопнем пару раз в ладошки.</a:t>
            </a:r>
            <a:endParaRPr lang="ru-RU" dirty="0"/>
          </a:p>
          <a:p>
            <a:r>
              <a:rPr lang="ru-RU" b="1" i="1" dirty="0"/>
              <a:t>И потопаем немножко.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305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Отдохнули????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3140968"/>
            <a:ext cx="7772400" cy="45720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4000" dirty="0" smtClean="0"/>
              <a:t>Ну продолжим!!!!!!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60604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88984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2378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Насколько изменился уровень ваших знаний в сравнении с предыдущими уроками?</a:t>
            </a:r>
          </a:p>
          <a:p>
            <a:r>
              <a:rPr lang="ru-RU" dirty="0" smtClean="0"/>
              <a:t>Кому на этом уроке была оказана существенная помощь?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5507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476672"/>
            <a:ext cx="7872875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652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ru-RU" dirty="0" smtClean="0"/>
              <a:t>№ 61, № 62 </a:t>
            </a:r>
          </a:p>
          <a:p>
            <a:pPr marL="68580" indent="0">
              <a:buNone/>
            </a:pPr>
            <a:r>
              <a:rPr lang="ru-RU" dirty="0" smtClean="0"/>
              <a:t>№49 (на повторение)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631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77686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18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96752"/>
            <a:ext cx="7772400" cy="4572000"/>
          </a:xfrm>
        </p:spPr>
        <p:txBody>
          <a:bodyPr>
            <a:normAutofit/>
          </a:bodyPr>
          <a:lstStyle/>
          <a:p>
            <a:r>
              <a:rPr lang="ru-RU" sz="4400" dirty="0"/>
              <a:t>Ну-ка, в сторону карандаши!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>Ни бумажек, ни ручек, ни мела!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>Устный счет! Мы творим это дело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>Только силой ума и души!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3410704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7200" dirty="0" smtClean="0"/>
              <a:t>Спасиб0 за урок</a:t>
            </a:r>
            <a:endParaRPr lang="ru-RU" sz="7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488832" cy="560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890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24744"/>
            <a:ext cx="7772400" cy="4572000"/>
          </a:xfrm>
        </p:spPr>
        <p:txBody>
          <a:bodyPr>
            <a:normAutofit fontScale="92500" lnSpcReduction="20000"/>
          </a:bodyPr>
          <a:lstStyle/>
          <a:p>
            <a:r>
              <a:rPr lang="ru-RU" sz="5400" dirty="0"/>
              <a:t>Что вы можете сказать о числах выписанных на доске</a:t>
            </a:r>
            <a:r>
              <a:rPr lang="ru-RU" sz="5400" dirty="0" smtClean="0"/>
              <a:t>?</a:t>
            </a:r>
          </a:p>
          <a:p>
            <a:pPr marL="68580" indent="0">
              <a:buNone/>
            </a:pPr>
            <a:endParaRPr lang="ru-RU" sz="5400" dirty="0"/>
          </a:p>
          <a:p>
            <a:pPr fontAlgn="base"/>
            <a:r>
              <a:rPr lang="ru-RU" sz="5400" b="1" baseline="30000" dirty="0"/>
              <a:t>5/</a:t>
            </a:r>
            <a:r>
              <a:rPr lang="ru-RU" sz="5400" b="1" baseline="-25000" dirty="0"/>
              <a:t>7</a:t>
            </a:r>
            <a:r>
              <a:rPr lang="ru-RU" sz="5400" b="1" baseline="30000" dirty="0"/>
              <a:t>; 16/</a:t>
            </a:r>
            <a:r>
              <a:rPr lang="ru-RU" sz="5400" b="1" baseline="-25000" dirty="0"/>
              <a:t>7</a:t>
            </a:r>
            <a:r>
              <a:rPr lang="ru-RU" sz="5400" b="1" baseline="30000" dirty="0"/>
              <a:t>; 7/</a:t>
            </a:r>
            <a:r>
              <a:rPr lang="ru-RU" sz="5400" b="1" baseline="-25000" dirty="0"/>
              <a:t>7</a:t>
            </a:r>
            <a:r>
              <a:rPr lang="ru-RU" sz="5400" b="1" baseline="30000" dirty="0"/>
              <a:t>; 36/</a:t>
            </a:r>
            <a:r>
              <a:rPr lang="ru-RU" sz="5400" b="1" baseline="-25000" dirty="0"/>
              <a:t>7</a:t>
            </a:r>
            <a:r>
              <a:rPr lang="ru-RU" sz="5400" b="1" baseline="30000" dirty="0" smtClean="0"/>
              <a:t>.</a:t>
            </a:r>
          </a:p>
          <a:p>
            <a:pPr marL="68580" indent="0" fontAlgn="base">
              <a:buNone/>
            </a:pPr>
            <a:endParaRPr lang="ru-RU" sz="5400" b="1" baseline="30000" dirty="0"/>
          </a:p>
          <a:p>
            <a:r>
              <a:rPr lang="ru-RU" sz="5400" dirty="0"/>
              <a:t>Вспоминаем:</a:t>
            </a:r>
          </a:p>
          <a:p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975211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776864" cy="582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7988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 для устного счета</a:t>
            </a:r>
            <a:endParaRPr lang="ru-RU" dirty="0"/>
          </a:p>
        </p:txBody>
      </p:sp>
      <p:pic>
        <p:nvPicPr>
          <p:cNvPr id="4" name="Объект 3" descr="https://arhivurokov.ru/videouroki/e/d/e/ede6f40273c1258ec8e76c15918a24b94efcc66d/ustnyi-schiet-po-tiemie-dieistviia-s-obyknoviennymi-drobiami_1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1733912" cy="1233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rhivurokov.ru/videouroki/e/d/e/ede6f40273c1258ec8e76c15918a24b94efcc66d/ustnyi-schiet-po-tiemie-dieistviia-s-obyknoviennymi-drobiami_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614" y="3573016"/>
            <a:ext cx="1728192" cy="1118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arhivurokov.ru/videouroki/e/d/e/ede6f40273c1258ec8e76c15918a24b94efcc66d/ustnyi-schiet-po-tiemie-dieistviia-s-obyknoviennymi-drobiami_3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614" y="5301208"/>
            <a:ext cx="1698212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rhivurokov.ru/videouroki/e/d/e/ede6f40273c1258ec8e76c15918a24b94efcc66d/ustnyi-schiet-po-tiemie-dieistviia-s-obyknoviennymi-drobiami_4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1800200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arhivurokov.ru/videouroki/e/d/e/ede6f40273c1258ec8e76c15918a24b94efcc66d/ustnyi-schiet-po-tiemie-dieistviia-s-obyknoviennymi-drobiami_5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1800200" cy="1118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arhivurokov.ru/videouroki/e/d/e/ede6f40273c1258ec8e76c15918a24b94efcc66d/ustnyi-schiet-po-tiemie-dieistviia-s-obyknoviennymi-drobiami_6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344" y="5305555"/>
            <a:ext cx="1793888" cy="1219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2717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 для устного счета</a:t>
            </a:r>
            <a:endParaRPr lang="ru-RU" dirty="0"/>
          </a:p>
        </p:txBody>
      </p:sp>
      <p:pic>
        <p:nvPicPr>
          <p:cNvPr id="4" name="Объект 3" descr="https://arhivurokov.ru/videouroki/e/d/e/ede6f40273c1258ec8e76c15918a24b94efcc66d/ustnyi-schiet-po-tiemie-dieistviia-s-obyknoviennymi-drobiami_7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1944216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rhivurokov.ru/videouroki/e/d/e/ede6f40273c1258ec8e76c15918a24b94efcc66d/ustnyi-schiet-po-tiemie-dieistviia-s-obyknoviennymi-drobiami_8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59848"/>
            <a:ext cx="1944216" cy="1373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arhivurokov.ru/videouroki/e/d/e/ede6f40273c1258ec8e76c15918a24b94efcc66d/ustnyi-schiet-po-tiemie-dieistviia-s-obyknoviennymi-drobiami_9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63882"/>
            <a:ext cx="1872208" cy="123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rhivurokov.ru/videouroki/e/d/e/ede6f40273c1258ec8e76c15918a24b94efcc66d/ustnyi-schiet-po-tiemie-dieistviia-s-obyknoviennymi-drobiami_10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59848"/>
            <a:ext cx="1872208" cy="13731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040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Заполнить пропуски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(х + 15) – 8 = 17; </a:t>
            </a:r>
            <a:endParaRPr lang="ru-RU" dirty="0"/>
          </a:p>
          <a:p>
            <a:r>
              <a:rPr lang="ru-RU" b="1" dirty="0"/>
              <a:t>х + … =17</a:t>
            </a:r>
            <a:r>
              <a:rPr lang="ru-RU" b="1" dirty="0" smtClean="0"/>
              <a:t>;</a:t>
            </a:r>
          </a:p>
          <a:p>
            <a:r>
              <a:rPr lang="ru-RU" b="1" dirty="0"/>
              <a:t> </a:t>
            </a:r>
            <a:r>
              <a:rPr lang="ru-RU" dirty="0"/>
              <a:t>Что значит решить уравнение? </a:t>
            </a:r>
            <a:endParaRPr lang="ru-RU" dirty="0" smtClean="0"/>
          </a:p>
          <a:p>
            <a:r>
              <a:rPr lang="ru-RU" b="1" dirty="0" smtClean="0"/>
              <a:t>х </a:t>
            </a:r>
            <a:r>
              <a:rPr lang="ru-RU" b="1" dirty="0"/>
              <a:t>= … . </a:t>
            </a:r>
            <a:endParaRPr lang="ru-RU" b="1" dirty="0" smtClean="0"/>
          </a:p>
          <a:p>
            <a:r>
              <a:rPr lang="ru-RU" dirty="0" smtClean="0"/>
              <a:t>Каким </a:t>
            </a:r>
            <a:r>
              <a:rPr lang="ru-RU" dirty="0"/>
              <a:t>свойством воспользовались для упрощения левой части уравнения?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85962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3889" y="332656"/>
            <a:ext cx="7772400" cy="914400"/>
          </a:xfrm>
        </p:spPr>
        <p:txBody>
          <a:bodyPr/>
          <a:lstStyle/>
          <a:p>
            <a:r>
              <a:rPr lang="ru-RU" sz="3200" dirty="0" smtClean="0"/>
              <a:t>Сегодня мы будем решать уравнения с…..(разгадать ребус)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84887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720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914400"/>
          </a:xfrm>
        </p:spPr>
        <p:txBody>
          <a:bodyPr/>
          <a:lstStyle/>
          <a:p>
            <a:r>
              <a:rPr lang="ru-RU" dirty="0" smtClean="0"/>
              <a:t>Пример уравнения со смешанными числами: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289977"/>
            <a:ext cx="7772400" cy="4572000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(х </a:t>
            </a:r>
            <a:r>
              <a:rPr lang="ru-RU" sz="4400" b="1" dirty="0"/>
              <a:t>– 3</a:t>
            </a:r>
            <a:r>
              <a:rPr lang="ru-RU" sz="4400" b="1" baseline="30000" dirty="0"/>
              <a:t>11</a:t>
            </a:r>
            <a:r>
              <a:rPr lang="ru-RU" sz="4400" b="1" dirty="0"/>
              <a:t>/</a:t>
            </a:r>
            <a:r>
              <a:rPr lang="ru-RU" sz="4400" b="1" baseline="-25000" dirty="0"/>
              <a:t>21</a:t>
            </a:r>
            <a:r>
              <a:rPr lang="ru-RU" sz="4400" b="1" dirty="0"/>
              <a:t>) + 5</a:t>
            </a:r>
            <a:r>
              <a:rPr lang="ru-RU" sz="4400" b="1" baseline="30000" dirty="0"/>
              <a:t>10</a:t>
            </a:r>
            <a:r>
              <a:rPr lang="ru-RU" sz="4400" b="1" dirty="0"/>
              <a:t>/</a:t>
            </a:r>
            <a:r>
              <a:rPr lang="ru-RU" sz="4400" b="1" baseline="-25000" dirty="0"/>
              <a:t>21</a:t>
            </a:r>
            <a:r>
              <a:rPr lang="ru-RU" sz="4400" b="1" dirty="0"/>
              <a:t> = </a:t>
            </a:r>
            <a:r>
              <a:rPr lang="ru-RU" sz="4400" b="1" dirty="0" smtClean="0"/>
              <a:t>7</a:t>
            </a:r>
            <a:r>
              <a:rPr lang="ru-RU" sz="4400" b="1" baseline="30000" dirty="0" smtClean="0"/>
              <a:t>2</a:t>
            </a:r>
            <a:r>
              <a:rPr lang="ru-RU" sz="4400" b="1" dirty="0" smtClean="0"/>
              <a:t>/</a:t>
            </a:r>
            <a:r>
              <a:rPr lang="ru-RU" sz="4400" b="1" baseline="-25000" dirty="0" smtClean="0"/>
              <a:t>21</a:t>
            </a:r>
          </a:p>
          <a:p>
            <a:endParaRPr lang="ru-RU" sz="4400" b="1" baseline="-25000" dirty="0"/>
          </a:p>
          <a:p>
            <a:r>
              <a:rPr lang="ru-RU" sz="4400" b="1" dirty="0"/>
              <a:t>(12</a:t>
            </a:r>
            <a:r>
              <a:rPr lang="ru-RU" sz="4400" b="1" baseline="30000" dirty="0"/>
              <a:t>5</a:t>
            </a:r>
            <a:r>
              <a:rPr lang="ru-RU" sz="4400" b="1" dirty="0"/>
              <a:t>/</a:t>
            </a:r>
            <a:r>
              <a:rPr lang="ru-RU" sz="4400" b="1" baseline="-25000" dirty="0"/>
              <a:t>13</a:t>
            </a:r>
            <a:r>
              <a:rPr lang="ru-RU" sz="4400" b="1" dirty="0"/>
              <a:t> + у) – 9</a:t>
            </a:r>
            <a:r>
              <a:rPr lang="ru-RU" sz="4400" b="1" baseline="30000" dirty="0"/>
              <a:t>9</a:t>
            </a:r>
            <a:r>
              <a:rPr lang="ru-RU" sz="4400" b="1" dirty="0"/>
              <a:t>/</a:t>
            </a:r>
            <a:r>
              <a:rPr lang="ru-RU" sz="4400" b="1" baseline="-25000" dirty="0"/>
              <a:t>13</a:t>
            </a:r>
            <a:r>
              <a:rPr lang="ru-RU" sz="4400" b="1" dirty="0"/>
              <a:t> = 7</a:t>
            </a:r>
            <a:r>
              <a:rPr lang="ru-RU" sz="4400" b="1" baseline="30000" dirty="0"/>
              <a:t>12</a:t>
            </a:r>
            <a:r>
              <a:rPr lang="ru-RU" sz="4400" b="1" dirty="0"/>
              <a:t>/</a:t>
            </a:r>
            <a:r>
              <a:rPr lang="ru-RU" sz="4400" b="1" baseline="-25000" dirty="0"/>
              <a:t>13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61692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83</TotalTime>
  <Words>278</Words>
  <Application>Microsoft Office PowerPoint</Application>
  <PresentationFormat>Экран (4:3)</PresentationFormat>
  <Paragraphs>57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Метро</vt:lpstr>
      <vt:lpstr>Сложение и вычитание смешанных чисел</vt:lpstr>
      <vt:lpstr>Презентация PowerPoint</vt:lpstr>
      <vt:lpstr>Презентация PowerPoint</vt:lpstr>
      <vt:lpstr>Презентация PowerPoint</vt:lpstr>
      <vt:lpstr>Задания для устного счета</vt:lpstr>
      <vt:lpstr>Задания для устного счета</vt:lpstr>
      <vt:lpstr>Заполнить пропуски</vt:lpstr>
      <vt:lpstr>Сегодня мы будем решать уравнения с…..(разгадать ребус)</vt:lpstr>
      <vt:lpstr>Пример уравнения со смешанными числами:  </vt:lpstr>
      <vt:lpstr>Презентация PowerPoint</vt:lpstr>
      <vt:lpstr>Физкультминутка 1</vt:lpstr>
      <vt:lpstr>Физкультминутка 2</vt:lpstr>
      <vt:lpstr>Физкультминутка 3</vt:lpstr>
      <vt:lpstr>Отдохнули????</vt:lpstr>
      <vt:lpstr>Презентация PowerPoint</vt:lpstr>
      <vt:lpstr>Рефлексия</vt:lpstr>
      <vt:lpstr>Презентация PowerPoint</vt:lpstr>
      <vt:lpstr>Домашнее задание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Сложение и вычитание смешанных чисел</dc:title>
  <dc:creator>SERGEI</dc:creator>
  <cp:lastModifiedBy>SERGEI</cp:lastModifiedBy>
  <cp:revision>11</cp:revision>
  <dcterms:created xsi:type="dcterms:W3CDTF">2019-02-16T15:43:03Z</dcterms:created>
  <dcterms:modified xsi:type="dcterms:W3CDTF">2019-02-17T14:13:05Z</dcterms:modified>
</cp:coreProperties>
</file>