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133054-0195-4A7F-B2F8-A930BC301A6B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1307D90-30D4-43FD-BC64-FA3C04CEAF0F}">
      <dgm:prSet phldrT="[Текст]"/>
      <dgm:spPr/>
      <dgm:t>
        <a:bodyPr/>
        <a:lstStyle/>
        <a:p>
          <a:r>
            <a:rPr lang="ru-RU" dirty="0" smtClean="0"/>
            <a:t>города</a:t>
          </a:r>
          <a:endParaRPr lang="ru-RU" dirty="0"/>
        </a:p>
      </dgm:t>
    </dgm:pt>
    <dgm:pt modelId="{BE8A3624-570F-464D-A44E-8C6352A72C8C}" type="parTrans" cxnId="{744D6B2E-A1F9-4DA5-98EE-0C170CA2BB89}">
      <dgm:prSet/>
      <dgm:spPr/>
      <dgm:t>
        <a:bodyPr/>
        <a:lstStyle/>
        <a:p>
          <a:endParaRPr lang="ru-RU"/>
        </a:p>
      </dgm:t>
    </dgm:pt>
    <dgm:pt modelId="{EB2B62D3-1D37-4582-B5B6-06832945E5EB}" type="sibTrans" cxnId="{744D6B2E-A1F9-4DA5-98EE-0C170CA2BB89}">
      <dgm:prSet/>
      <dgm:spPr/>
      <dgm:t>
        <a:bodyPr/>
        <a:lstStyle/>
        <a:p>
          <a:endParaRPr lang="ru-RU"/>
        </a:p>
      </dgm:t>
    </dgm:pt>
    <dgm:pt modelId="{20E9BA92-2FF7-44A4-86CF-F6CC250C5E50}">
      <dgm:prSet phldrT="[Текст]"/>
      <dgm:spPr/>
      <dgm:t>
        <a:bodyPr/>
        <a:lstStyle/>
        <a:p>
          <a:r>
            <a:rPr lang="ru-RU" dirty="0" smtClean="0"/>
            <a:t>Минск</a:t>
          </a:r>
          <a:endParaRPr lang="ru-RU" dirty="0"/>
        </a:p>
      </dgm:t>
    </dgm:pt>
    <dgm:pt modelId="{320937CC-E761-4F35-9DE4-C48902D98DC0}" type="parTrans" cxnId="{47F969CC-B386-46CB-AF4A-BE1BD0562262}">
      <dgm:prSet/>
      <dgm:spPr/>
      <dgm:t>
        <a:bodyPr/>
        <a:lstStyle/>
        <a:p>
          <a:endParaRPr lang="ru-RU"/>
        </a:p>
      </dgm:t>
    </dgm:pt>
    <dgm:pt modelId="{82C0E2E9-4F04-4075-B5A3-2C0458A751D2}" type="sibTrans" cxnId="{47F969CC-B386-46CB-AF4A-BE1BD0562262}">
      <dgm:prSet/>
      <dgm:spPr/>
      <dgm:t>
        <a:bodyPr/>
        <a:lstStyle/>
        <a:p>
          <a:endParaRPr lang="ru-RU"/>
        </a:p>
      </dgm:t>
    </dgm:pt>
    <dgm:pt modelId="{A150ED06-818F-43A6-AA47-E6862AF14B0F}">
      <dgm:prSet phldrT="[Текст]"/>
      <dgm:spPr/>
      <dgm:t>
        <a:bodyPr/>
        <a:lstStyle/>
        <a:p>
          <a:r>
            <a:rPr lang="ru-RU" dirty="0" err="1" smtClean="0"/>
            <a:t>Могилёв</a:t>
          </a:r>
          <a:endParaRPr lang="ru-RU" dirty="0"/>
        </a:p>
      </dgm:t>
    </dgm:pt>
    <dgm:pt modelId="{9C36FAB4-46FE-440E-BE50-C285E78904EA}" type="parTrans" cxnId="{0019C23F-C999-4341-8BED-0F7A4439F264}">
      <dgm:prSet/>
      <dgm:spPr/>
      <dgm:t>
        <a:bodyPr/>
        <a:lstStyle/>
        <a:p>
          <a:endParaRPr lang="ru-RU"/>
        </a:p>
      </dgm:t>
    </dgm:pt>
    <dgm:pt modelId="{1A6A039E-656D-4B86-A6E5-7917611ECEE2}" type="sibTrans" cxnId="{0019C23F-C999-4341-8BED-0F7A4439F264}">
      <dgm:prSet/>
      <dgm:spPr/>
      <dgm:t>
        <a:bodyPr/>
        <a:lstStyle/>
        <a:p>
          <a:endParaRPr lang="ru-RU"/>
        </a:p>
      </dgm:t>
    </dgm:pt>
    <dgm:pt modelId="{8E57344B-EE4B-4826-AD07-613CE0F14699}">
      <dgm:prSet phldrT="[Текст]"/>
      <dgm:spPr/>
      <dgm:t>
        <a:bodyPr/>
        <a:lstStyle/>
        <a:p>
          <a:r>
            <a:rPr lang="ru-RU" dirty="0" err="1" smtClean="0"/>
            <a:t>Витибск</a:t>
          </a:r>
          <a:endParaRPr lang="ru-RU" dirty="0"/>
        </a:p>
      </dgm:t>
    </dgm:pt>
    <dgm:pt modelId="{77A63423-B2D8-46D1-8AAE-5C35D88A6044}" type="parTrans" cxnId="{3A4BCCE4-2B0C-4299-A9C7-14F5789ACFBD}">
      <dgm:prSet/>
      <dgm:spPr/>
      <dgm:t>
        <a:bodyPr/>
        <a:lstStyle/>
        <a:p>
          <a:endParaRPr lang="ru-RU"/>
        </a:p>
      </dgm:t>
    </dgm:pt>
    <dgm:pt modelId="{80153C75-3EF2-4F1A-9000-3B80F1437E54}" type="sibTrans" cxnId="{3A4BCCE4-2B0C-4299-A9C7-14F5789ACFBD}">
      <dgm:prSet/>
      <dgm:spPr/>
      <dgm:t>
        <a:bodyPr/>
        <a:lstStyle/>
        <a:p>
          <a:endParaRPr lang="ru-RU"/>
        </a:p>
      </dgm:t>
    </dgm:pt>
    <dgm:pt modelId="{DC31FBBC-F8AF-414C-A5D7-C651444DBCF7}">
      <dgm:prSet phldrT="[Текст]"/>
      <dgm:spPr/>
      <dgm:t>
        <a:bodyPr/>
        <a:lstStyle/>
        <a:p>
          <a:r>
            <a:rPr lang="ru-RU" dirty="0" smtClean="0"/>
            <a:t>Гродно</a:t>
          </a:r>
          <a:endParaRPr lang="ru-RU" dirty="0"/>
        </a:p>
      </dgm:t>
    </dgm:pt>
    <dgm:pt modelId="{82C20C40-9E3A-4E98-BE07-9C69EA7A52F7}" type="parTrans" cxnId="{359F3664-D08B-4249-89D6-BA6173259AB4}">
      <dgm:prSet/>
      <dgm:spPr/>
      <dgm:t>
        <a:bodyPr/>
        <a:lstStyle/>
        <a:p>
          <a:endParaRPr lang="ru-RU"/>
        </a:p>
      </dgm:t>
    </dgm:pt>
    <dgm:pt modelId="{16D6215A-67FF-4FCA-98B1-48917F0E868A}" type="sibTrans" cxnId="{359F3664-D08B-4249-89D6-BA6173259AB4}">
      <dgm:prSet/>
      <dgm:spPr/>
      <dgm:t>
        <a:bodyPr/>
        <a:lstStyle/>
        <a:p>
          <a:endParaRPr lang="ru-RU"/>
        </a:p>
      </dgm:t>
    </dgm:pt>
    <dgm:pt modelId="{0A3AABA4-1ECB-44D1-A9E6-C42378DCB25A}">
      <dgm:prSet/>
      <dgm:spPr/>
      <dgm:t>
        <a:bodyPr/>
        <a:lstStyle/>
        <a:p>
          <a:r>
            <a:rPr lang="ru-RU" dirty="0" smtClean="0"/>
            <a:t>Гомель</a:t>
          </a:r>
          <a:endParaRPr lang="ru-RU" dirty="0"/>
        </a:p>
      </dgm:t>
    </dgm:pt>
    <dgm:pt modelId="{5CF8D7C3-5BC0-4FE2-B23F-AA46EBEF94D0}" type="parTrans" cxnId="{351384C4-4BC6-404B-AC0B-17B8620B5B8D}">
      <dgm:prSet/>
      <dgm:spPr/>
      <dgm:t>
        <a:bodyPr/>
        <a:lstStyle/>
        <a:p>
          <a:endParaRPr lang="ru-RU"/>
        </a:p>
      </dgm:t>
    </dgm:pt>
    <dgm:pt modelId="{0F601990-CAA9-4645-89A2-B382047CC04A}" type="sibTrans" cxnId="{351384C4-4BC6-404B-AC0B-17B8620B5B8D}">
      <dgm:prSet/>
      <dgm:spPr/>
    </dgm:pt>
    <dgm:pt modelId="{ABD90069-0B94-4883-ADB7-A65541300C40}">
      <dgm:prSet/>
      <dgm:spPr/>
      <dgm:t>
        <a:bodyPr/>
        <a:lstStyle/>
        <a:p>
          <a:r>
            <a:rPr lang="ru-RU" dirty="0" smtClean="0"/>
            <a:t>Брест</a:t>
          </a:r>
          <a:endParaRPr lang="ru-RU" dirty="0"/>
        </a:p>
      </dgm:t>
    </dgm:pt>
    <dgm:pt modelId="{5BED8EAA-4DF1-4320-941C-18A78977F45A}" type="parTrans" cxnId="{1FC18C99-0430-43EA-AC6C-D2C9B9AE687C}">
      <dgm:prSet/>
      <dgm:spPr/>
      <dgm:t>
        <a:bodyPr/>
        <a:lstStyle/>
        <a:p>
          <a:endParaRPr lang="ru-RU"/>
        </a:p>
      </dgm:t>
    </dgm:pt>
    <dgm:pt modelId="{9B811ED9-69DA-4027-8B60-2E0F396C6471}" type="sibTrans" cxnId="{1FC18C99-0430-43EA-AC6C-D2C9B9AE687C}">
      <dgm:prSet/>
      <dgm:spPr/>
    </dgm:pt>
    <dgm:pt modelId="{50E3808E-133B-4A00-81A0-4BEDA7DF2A85}" type="pres">
      <dgm:prSet presAssocID="{B6133054-0195-4A7F-B2F8-A930BC301A6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95FA75B-D5A2-4FD1-8583-E3F102022151}" type="pres">
      <dgm:prSet presAssocID="{F1307D90-30D4-43FD-BC64-FA3C04CEAF0F}" presName="centerShape" presStyleLbl="node0" presStyleIdx="0" presStyleCnt="1"/>
      <dgm:spPr/>
      <dgm:t>
        <a:bodyPr/>
        <a:lstStyle/>
        <a:p>
          <a:endParaRPr lang="ru-RU"/>
        </a:p>
      </dgm:t>
    </dgm:pt>
    <dgm:pt modelId="{070197D7-DC74-4FCB-BDE0-430B8A30B636}" type="pres">
      <dgm:prSet presAssocID="{320937CC-E761-4F35-9DE4-C48902D98DC0}" presName="parTrans" presStyleLbl="sibTrans2D1" presStyleIdx="0" presStyleCnt="6"/>
      <dgm:spPr/>
      <dgm:t>
        <a:bodyPr/>
        <a:lstStyle/>
        <a:p>
          <a:endParaRPr lang="ru-RU"/>
        </a:p>
      </dgm:t>
    </dgm:pt>
    <dgm:pt modelId="{5542786A-CAFA-4DDE-9C1B-93E683D4E2A5}" type="pres">
      <dgm:prSet presAssocID="{320937CC-E761-4F35-9DE4-C48902D98DC0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47FAE259-B192-4DBA-ADBA-2A6EE7BC54E1}" type="pres">
      <dgm:prSet presAssocID="{20E9BA92-2FF7-44A4-86CF-F6CC250C5E50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30510A-BDD1-4847-B81F-4D6779EFFF20}" type="pres">
      <dgm:prSet presAssocID="{9C36FAB4-46FE-440E-BE50-C285E78904EA}" presName="parTrans" presStyleLbl="sibTrans2D1" presStyleIdx="1" presStyleCnt="6"/>
      <dgm:spPr/>
      <dgm:t>
        <a:bodyPr/>
        <a:lstStyle/>
        <a:p>
          <a:endParaRPr lang="ru-RU"/>
        </a:p>
      </dgm:t>
    </dgm:pt>
    <dgm:pt modelId="{87723DD7-7844-45D8-831F-307B75E7C37C}" type="pres">
      <dgm:prSet presAssocID="{9C36FAB4-46FE-440E-BE50-C285E78904EA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05EC9F91-96BC-431A-AFDE-A8640B7BDCA0}" type="pres">
      <dgm:prSet presAssocID="{A150ED06-818F-43A6-AA47-E6862AF14B0F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B52668-9360-4441-A0C0-370568EBD4C3}" type="pres">
      <dgm:prSet presAssocID="{5CF8D7C3-5BC0-4FE2-B23F-AA46EBEF94D0}" presName="parTrans" presStyleLbl="sibTrans2D1" presStyleIdx="2" presStyleCnt="6"/>
      <dgm:spPr/>
      <dgm:t>
        <a:bodyPr/>
        <a:lstStyle/>
        <a:p>
          <a:endParaRPr lang="ru-RU"/>
        </a:p>
      </dgm:t>
    </dgm:pt>
    <dgm:pt modelId="{D4903397-511E-4C38-8685-5B5AC67BB88A}" type="pres">
      <dgm:prSet presAssocID="{5CF8D7C3-5BC0-4FE2-B23F-AA46EBEF94D0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3FB424DC-E549-45AA-8D15-479B1FA62DFF}" type="pres">
      <dgm:prSet presAssocID="{0A3AABA4-1ECB-44D1-A9E6-C42378DCB25A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351619-1F47-40A0-A168-469E20BDC11F}" type="pres">
      <dgm:prSet presAssocID="{5BED8EAA-4DF1-4320-941C-18A78977F45A}" presName="parTrans" presStyleLbl="sibTrans2D1" presStyleIdx="3" presStyleCnt="6"/>
      <dgm:spPr/>
      <dgm:t>
        <a:bodyPr/>
        <a:lstStyle/>
        <a:p>
          <a:endParaRPr lang="ru-RU"/>
        </a:p>
      </dgm:t>
    </dgm:pt>
    <dgm:pt modelId="{B2B654FC-8C77-4746-9A24-4942716A74DA}" type="pres">
      <dgm:prSet presAssocID="{5BED8EAA-4DF1-4320-941C-18A78977F45A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B23540B2-278D-446F-AC22-215BC6D077A4}" type="pres">
      <dgm:prSet presAssocID="{ABD90069-0B94-4883-ADB7-A65541300C40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02415B-7CDF-4084-BA85-3A8F16579636}" type="pres">
      <dgm:prSet presAssocID="{77A63423-B2D8-46D1-8AAE-5C35D88A6044}" presName="parTrans" presStyleLbl="sibTrans2D1" presStyleIdx="4" presStyleCnt="6"/>
      <dgm:spPr/>
      <dgm:t>
        <a:bodyPr/>
        <a:lstStyle/>
        <a:p>
          <a:endParaRPr lang="ru-RU"/>
        </a:p>
      </dgm:t>
    </dgm:pt>
    <dgm:pt modelId="{1C3FE097-92C3-4B08-B67B-56B312AEE0BD}" type="pres">
      <dgm:prSet presAssocID="{77A63423-B2D8-46D1-8AAE-5C35D88A6044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D0EE8573-EFB7-4085-A369-BBD1DC7F6AB2}" type="pres">
      <dgm:prSet presAssocID="{8E57344B-EE4B-4826-AD07-613CE0F14699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A3FD75-1878-41B8-AF0F-7080C7BA1CD2}" type="pres">
      <dgm:prSet presAssocID="{82C20C40-9E3A-4E98-BE07-9C69EA7A52F7}" presName="parTrans" presStyleLbl="sibTrans2D1" presStyleIdx="5" presStyleCnt="6"/>
      <dgm:spPr/>
      <dgm:t>
        <a:bodyPr/>
        <a:lstStyle/>
        <a:p>
          <a:endParaRPr lang="ru-RU"/>
        </a:p>
      </dgm:t>
    </dgm:pt>
    <dgm:pt modelId="{883A164A-1F9C-49D0-B02F-B4D445A2B5EE}" type="pres">
      <dgm:prSet presAssocID="{82C20C40-9E3A-4E98-BE07-9C69EA7A52F7}" presName="connectorText" presStyleLbl="sibTrans2D1" presStyleIdx="5" presStyleCnt="6"/>
      <dgm:spPr/>
      <dgm:t>
        <a:bodyPr/>
        <a:lstStyle/>
        <a:p>
          <a:endParaRPr lang="ru-RU"/>
        </a:p>
      </dgm:t>
    </dgm:pt>
    <dgm:pt modelId="{1BFD5632-0436-4D78-BD98-D71AF303EA4E}" type="pres">
      <dgm:prSet presAssocID="{DC31FBBC-F8AF-414C-A5D7-C651444DBCF7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A4BCCE4-2B0C-4299-A9C7-14F5789ACFBD}" srcId="{F1307D90-30D4-43FD-BC64-FA3C04CEAF0F}" destId="{8E57344B-EE4B-4826-AD07-613CE0F14699}" srcOrd="4" destOrd="0" parTransId="{77A63423-B2D8-46D1-8AAE-5C35D88A6044}" sibTransId="{80153C75-3EF2-4F1A-9000-3B80F1437E54}"/>
    <dgm:cxn modelId="{0FAF16C5-3DC6-405B-8DE6-D890864B14C5}" type="presOf" srcId="{B6133054-0195-4A7F-B2F8-A930BC301A6B}" destId="{50E3808E-133B-4A00-81A0-4BEDA7DF2A85}" srcOrd="0" destOrd="0" presId="urn:microsoft.com/office/officeart/2005/8/layout/radial5"/>
    <dgm:cxn modelId="{44D2955A-B3AA-4610-8068-1C68D82D9C50}" type="presOf" srcId="{5CF8D7C3-5BC0-4FE2-B23F-AA46EBEF94D0}" destId="{D4903397-511E-4C38-8685-5B5AC67BB88A}" srcOrd="1" destOrd="0" presId="urn:microsoft.com/office/officeart/2005/8/layout/radial5"/>
    <dgm:cxn modelId="{1F8F258C-FB36-4D05-AF5C-1AAAAD397ECB}" type="presOf" srcId="{0A3AABA4-1ECB-44D1-A9E6-C42378DCB25A}" destId="{3FB424DC-E549-45AA-8D15-479B1FA62DFF}" srcOrd="0" destOrd="0" presId="urn:microsoft.com/office/officeart/2005/8/layout/radial5"/>
    <dgm:cxn modelId="{256471FF-06F8-4C39-A87B-50A9D3D716A4}" type="presOf" srcId="{5CF8D7C3-5BC0-4FE2-B23F-AA46EBEF94D0}" destId="{57B52668-9360-4441-A0C0-370568EBD4C3}" srcOrd="0" destOrd="0" presId="urn:microsoft.com/office/officeart/2005/8/layout/radial5"/>
    <dgm:cxn modelId="{3EC4C3C1-4DBB-44E9-BCCB-C9EA22D3C738}" type="presOf" srcId="{5BED8EAA-4DF1-4320-941C-18A78977F45A}" destId="{B2B654FC-8C77-4746-9A24-4942716A74DA}" srcOrd="1" destOrd="0" presId="urn:microsoft.com/office/officeart/2005/8/layout/radial5"/>
    <dgm:cxn modelId="{28141D58-1A28-4C3B-A3F4-63E2462DB324}" type="presOf" srcId="{5BED8EAA-4DF1-4320-941C-18A78977F45A}" destId="{99351619-1F47-40A0-A168-469E20BDC11F}" srcOrd="0" destOrd="0" presId="urn:microsoft.com/office/officeart/2005/8/layout/radial5"/>
    <dgm:cxn modelId="{79DE2F61-7781-4F99-98A2-1C8B791FCBE0}" type="presOf" srcId="{9C36FAB4-46FE-440E-BE50-C285E78904EA}" destId="{A030510A-BDD1-4847-B81F-4D6779EFFF20}" srcOrd="0" destOrd="0" presId="urn:microsoft.com/office/officeart/2005/8/layout/radial5"/>
    <dgm:cxn modelId="{1FC18C99-0430-43EA-AC6C-D2C9B9AE687C}" srcId="{F1307D90-30D4-43FD-BC64-FA3C04CEAF0F}" destId="{ABD90069-0B94-4883-ADB7-A65541300C40}" srcOrd="3" destOrd="0" parTransId="{5BED8EAA-4DF1-4320-941C-18A78977F45A}" sibTransId="{9B811ED9-69DA-4027-8B60-2E0F396C6471}"/>
    <dgm:cxn modelId="{DB30AA94-254D-4AF2-B1D2-B6909A2C0FDC}" type="presOf" srcId="{77A63423-B2D8-46D1-8AAE-5C35D88A6044}" destId="{7002415B-7CDF-4084-BA85-3A8F16579636}" srcOrd="0" destOrd="0" presId="urn:microsoft.com/office/officeart/2005/8/layout/radial5"/>
    <dgm:cxn modelId="{D9AAD5CC-75AE-4500-B38F-68457D41AE6D}" type="presOf" srcId="{A150ED06-818F-43A6-AA47-E6862AF14B0F}" destId="{05EC9F91-96BC-431A-AFDE-A8640B7BDCA0}" srcOrd="0" destOrd="0" presId="urn:microsoft.com/office/officeart/2005/8/layout/radial5"/>
    <dgm:cxn modelId="{6AFE4BFD-8D3C-4E25-8E43-468C3DE7C3C4}" type="presOf" srcId="{9C36FAB4-46FE-440E-BE50-C285E78904EA}" destId="{87723DD7-7844-45D8-831F-307B75E7C37C}" srcOrd="1" destOrd="0" presId="urn:microsoft.com/office/officeart/2005/8/layout/radial5"/>
    <dgm:cxn modelId="{66D43B8F-ECAE-4947-8F4A-9041EAA743FC}" type="presOf" srcId="{320937CC-E761-4F35-9DE4-C48902D98DC0}" destId="{5542786A-CAFA-4DDE-9C1B-93E683D4E2A5}" srcOrd="1" destOrd="0" presId="urn:microsoft.com/office/officeart/2005/8/layout/radial5"/>
    <dgm:cxn modelId="{351384C4-4BC6-404B-AC0B-17B8620B5B8D}" srcId="{F1307D90-30D4-43FD-BC64-FA3C04CEAF0F}" destId="{0A3AABA4-1ECB-44D1-A9E6-C42378DCB25A}" srcOrd="2" destOrd="0" parTransId="{5CF8D7C3-5BC0-4FE2-B23F-AA46EBEF94D0}" sibTransId="{0F601990-CAA9-4645-89A2-B382047CC04A}"/>
    <dgm:cxn modelId="{C1C44A14-FDD3-4221-8AF7-8D6EA5F3FA03}" type="presOf" srcId="{DC31FBBC-F8AF-414C-A5D7-C651444DBCF7}" destId="{1BFD5632-0436-4D78-BD98-D71AF303EA4E}" srcOrd="0" destOrd="0" presId="urn:microsoft.com/office/officeart/2005/8/layout/radial5"/>
    <dgm:cxn modelId="{CBBABDF3-4755-48E6-9706-7F865D29AF8A}" type="presOf" srcId="{77A63423-B2D8-46D1-8AAE-5C35D88A6044}" destId="{1C3FE097-92C3-4B08-B67B-56B312AEE0BD}" srcOrd="1" destOrd="0" presId="urn:microsoft.com/office/officeart/2005/8/layout/radial5"/>
    <dgm:cxn modelId="{78776772-817D-41BA-B0E5-52D9B3A7C4E9}" type="presOf" srcId="{82C20C40-9E3A-4E98-BE07-9C69EA7A52F7}" destId="{8AA3FD75-1878-41B8-AF0F-7080C7BA1CD2}" srcOrd="0" destOrd="0" presId="urn:microsoft.com/office/officeart/2005/8/layout/radial5"/>
    <dgm:cxn modelId="{744D6B2E-A1F9-4DA5-98EE-0C170CA2BB89}" srcId="{B6133054-0195-4A7F-B2F8-A930BC301A6B}" destId="{F1307D90-30D4-43FD-BC64-FA3C04CEAF0F}" srcOrd="0" destOrd="0" parTransId="{BE8A3624-570F-464D-A44E-8C6352A72C8C}" sibTransId="{EB2B62D3-1D37-4582-B5B6-06832945E5EB}"/>
    <dgm:cxn modelId="{FF9948B9-D97A-44B1-8810-292BC50BBCB2}" type="presOf" srcId="{F1307D90-30D4-43FD-BC64-FA3C04CEAF0F}" destId="{795FA75B-D5A2-4FD1-8583-E3F102022151}" srcOrd="0" destOrd="0" presId="urn:microsoft.com/office/officeart/2005/8/layout/radial5"/>
    <dgm:cxn modelId="{359F3664-D08B-4249-89D6-BA6173259AB4}" srcId="{F1307D90-30D4-43FD-BC64-FA3C04CEAF0F}" destId="{DC31FBBC-F8AF-414C-A5D7-C651444DBCF7}" srcOrd="5" destOrd="0" parTransId="{82C20C40-9E3A-4E98-BE07-9C69EA7A52F7}" sibTransId="{16D6215A-67FF-4FCA-98B1-48917F0E868A}"/>
    <dgm:cxn modelId="{FEC15989-6310-4825-9797-A629B515C6E5}" type="presOf" srcId="{20E9BA92-2FF7-44A4-86CF-F6CC250C5E50}" destId="{47FAE259-B192-4DBA-ADBA-2A6EE7BC54E1}" srcOrd="0" destOrd="0" presId="urn:microsoft.com/office/officeart/2005/8/layout/radial5"/>
    <dgm:cxn modelId="{0019C23F-C999-4341-8BED-0F7A4439F264}" srcId="{F1307D90-30D4-43FD-BC64-FA3C04CEAF0F}" destId="{A150ED06-818F-43A6-AA47-E6862AF14B0F}" srcOrd="1" destOrd="0" parTransId="{9C36FAB4-46FE-440E-BE50-C285E78904EA}" sibTransId="{1A6A039E-656D-4B86-A6E5-7917611ECEE2}"/>
    <dgm:cxn modelId="{47F969CC-B386-46CB-AF4A-BE1BD0562262}" srcId="{F1307D90-30D4-43FD-BC64-FA3C04CEAF0F}" destId="{20E9BA92-2FF7-44A4-86CF-F6CC250C5E50}" srcOrd="0" destOrd="0" parTransId="{320937CC-E761-4F35-9DE4-C48902D98DC0}" sibTransId="{82C0E2E9-4F04-4075-B5A3-2C0458A751D2}"/>
    <dgm:cxn modelId="{DD10DECE-AE5C-456F-8981-BCFFBEBBD2F2}" type="presOf" srcId="{320937CC-E761-4F35-9DE4-C48902D98DC0}" destId="{070197D7-DC74-4FCB-BDE0-430B8A30B636}" srcOrd="0" destOrd="0" presId="urn:microsoft.com/office/officeart/2005/8/layout/radial5"/>
    <dgm:cxn modelId="{1DAC881A-DDD2-4673-B135-02917C795F53}" type="presOf" srcId="{ABD90069-0B94-4883-ADB7-A65541300C40}" destId="{B23540B2-278D-446F-AC22-215BC6D077A4}" srcOrd="0" destOrd="0" presId="urn:microsoft.com/office/officeart/2005/8/layout/radial5"/>
    <dgm:cxn modelId="{A1C28581-DE3E-4824-A54E-5BAEFCC0E766}" type="presOf" srcId="{8E57344B-EE4B-4826-AD07-613CE0F14699}" destId="{D0EE8573-EFB7-4085-A369-BBD1DC7F6AB2}" srcOrd="0" destOrd="0" presId="urn:microsoft.com/office/officeart/2005/8/layout/radial5"/>
    <dgm:cxn modelId="{ED4CA548-E818-4909-93C4-28C33FC8A896}" type="presOf" srcId="{82C20C40-9E3A-4E98-BE07-9C69EA7A52F7}" destId="{883A164A-1F9C-49D0-B02F-B4D445A2B5EE}" srcOrd="1" destOrd="0" presId="urn:microsoft.com/office/officeart/2005/8/layout/radial5"/>
    <dgm:cxn modelId="{0FCEC8A4-8512-4B37-8EA2-FFF09BF6AD4D}" type="presParOf" srcId="{50E3808E-133B-4A00-81A0-4BEDA7DF2A85}" destId="{795FA75B-D5A2-4FD1-8583-E3F102022151}" srcOrd="0" destOrd="0" presId="urn:microsoft.com/office/officeart/2005/8/layout/radial5"/>
    <dgm:cxn modelId="{867A7D80-2C91-4FFE-AFD9-42BF1D253B18}" type="presParOf" srcId="{50E3808E-133B-4A00-81A0-4BEDA7DF2A85}" destId="{070197D7-DC74-4FCB-BDE0-430B8A30B636}" srcOrd="1" destOrd="0" presId="urn:microsoft.com/office/officeart/2005/8/layout/radial5"/>
    <dgm:cxn modelId="{EA044CD9-C60C-4B92-AF0A-8CA8CAE5B780}" type="presParOf" srcId="{070197D7-DC74-4FCB-BDE0-430B8A30B636}" destId="{5542786A-CAFA-4DDE-9C1B-93E683D4E2A5}" srcOrd="0" destOrd="0" presId="urn:microsoft.com/office/officeart/2005/8/layout/radial5"/>
    <dgm:cxn modelId="{69B788F7-55E2-4773-90FA-31D12B385711}" type="presParOf" srcId="{50E3808E-133B-4A00-81A0-4BEDA7DF2A85}" destId="{47FAE259-B192-4DBA-ADBA-2A6EE7BC54E1}" srcOrd="2" destOrd="0" presId="urn:microsoft.com/office/officeart/2005/8/layout/radial5"/>
    <dgm:cxn modelId="{40ABB6C8-7F66-46A8-92E5-AA82ED4E8B8D}" type="presParOf" srcId="{50E3808E-133B-4A00-81A0-4BEDA7DF2A85}" destId="{A030510A-BDD1-4847-B81F-4D6779EFFF20}" srcOrd="3" destOrd="0" presId="urn:microsoft.com/office/officeart/2005/8/layout/radial5"/>
    <dgm:cxn modelId="{8AFA8441-D372-4B10-95AB-419DB2D6F4BB}" type="presParOf" srcId="{A030510A-BDD1-4847-B81F-4D6779EFFF20}" destId="{87723DD7-7844-45D8-831F-307B75E7C37C}" srcOrd="0" destOrd="0" presId="urn:microsoft.com/office/officeart/2005/8/layout/radial5"/>
    <dgm:cxn modelId="{C0650961-F557-4D62-8E10-DBCD23B1B7D7}" type="presParOf" srcId="{50E3808E-133B-4A00-81A0-4BEDA7DF2A85}" destId="{05EC9F91-96BC-431A-AFDE-A8640B7BDCA0}" srcOrd="4" destOrd="0" presId="urn:microsoft.com/office/officeart/2005/8/layout/radial5"/>
    <dgm:cxn modelId="{81AC71C9-E47A-4B80-8C4A-F124B2E5C414}" type="presParOf" srcId="{50E3808E-133B-4A00-81A0-4BEDA7DF2A85}" destId="{57B52668-9360-4441-A0C0-370568EBD4C3}" srcOrd="5" destOrd="0" presId="urn:microsoft.com/office/officeart/2005/8/layout/radial5"/>
    <dgm:cxn modelId="{6BEBF90F-CD6B-4F02-85C2-9100DB388EAC}" type="presParOf" srcId="{57B52668-9360-4441-A0C0-370568EBD4C3}" destId="{D4903397-511E-4C38-8685-5B5AC67BB88A}" srcOrd="0" destOrd="0" presId="urn:microsoft.com/office/officeart/2005/8/layout/radial5"/>
    <dgm:cxn modelId="{F8D160B0-DF83-4FE9-9C78-DF0F5F1796DA}" type="presParOf" srcId="{50E3808E-133B-4A00-81A0-4BEDA7DF2A85}" destId="{3FB424DC-E549-45AA-8D15-479B1FA62DFF}" srcOrd="6" destOrd="0" presId="urn:microsoft.com/office/officeart/2005/8/layout/radial5"/>
    <dgm:cxn modelId="{466C2B1F-ABCC-4D01-B433-FE6D959B1ECB}" type="presParOf" srcId="{50E3808E-133B-4A00-81A0-4BEDA7DF2A85}" destId="{99351619-1F47-40A0-A168-469E20BDC11F}" srcOrd="7" destOrd="0" presId="urn:microsoft.com/office/officeart/2005/8/layout/radial5"/>
    <dgm:cxn modelId="{6C7BED7F-80B3-487A-B0C0-C0C9548EEC55}" type="presParOf" srcId="{99351619-1F47-40A0-A168-469E20BDC11F}" destId="{B2B654FC-8C77-4746-9A24-4942716A74DA}" srcOrd="0" destOrd="0" presId="urn:microsoft.com/office/officeart/2005/8/layout/radial5"/>
    <dgm:cxn modelId="{5392FB20-1D5F-4278-BF93-53B7D6D95048}" type="presParOf" srcId="{50E3808E-133B-4A00-81A0-4BEDA7DF2A85}" destId="{B23540B2-278D-446F-AC22-215BC6D077A4}" srcOrd="8" destOrd="0" presId="urn:microsoft.com/office/officeart/2005/8/layout/radial5"/>
    <dgm:cxn modelId="{BC7E214A-420A-4883-AF1C-2EF51701FA4F}" type="presParOf" srcId="{50E3808E-133B-4A00-81A0-4BEDA7DF2A85}" destId="{7002415B-7CDF-4084-BA85-3A8F16579636}" srcOrd="9" destOrd="0" presId="urn:microsoft.com/office/officeart/2005/8/layout/radial5"/>
    <dgm:cxn modelId="{1E346764-C758-4B76-80DB-C5DF8F89CC00}" type="presParOf" srcId="{7002415B-7CDF-4084-BA85-3A8F16579636}" destId="{1C3FE097-92C3-4B08-B67B-56B312AEE0BD}" srcOrd="0" destOrd="0" presId="urn:microsoft.com/office/officeart/2005/8/layout/radial5"/>
    <dgm:cxn modelId="{1E5CEBBB-2F86-4D70-A451-BBC6D3D6868B}" type="presParOf" srcId="{50E3808E-133B-4A00-81A0-4BEDA7DF2A85}" destId="{D0EE8573-EFB7-4085-A369-BBD1DC7F6AB2}" srcOrd="10" destOrd="0" presId="urn:microsoft.com/office/officeart/2005/8/layout/radial5"/>
    <dgm:cxn modelId="{EC83C354-A56E-49B9-BD03-91A4048B58BE}" type="presParOf" srcId="{50E3808E-133B-4A00-81A0-4BEDA7DF2A85}" destId="{8AA3FD75-1878-41B8-AF0F-7080C7BA1CD2}" srcOrd="11" destOrd="0" presId="urn:microsoft.com/office/officeart/2005/8/layout/radial5"/>
    <dgm:cxn modelId="{26B619D1-077E-49CA-9368-8FF4BC4B9729}" type="presParOf" srcId="{8AA3FD75-1878-41B8-AF0F-7080C7BA1CD2}" destId="{883A164A-1F9C-49D0-B02F-B4D445A2B5EE}" srcOrd="0" destOrd="0" presId="urn:microsoft.com/office/officeart/2005/8/layout/radial5"/>
    <dgm:cxn modelId="{0C12C077-B850-44DA-97F8-19FAFC62B725}" type="presParOf" srcId="{50E3808E-133B-4A00-81A0-4BEDA7DF2A85}" destId="{1BFD5632-0436-4D78-BD98-D71AF303EA4E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5FA75B-D5A2-4FD1-8583-E3F102022151}">
      <dsp:nvSpPr>
        <dsp:cNvPr id="0" name=""/>
        <dsp:cNvSpPr/>
      </dsp:nvSpPr>
      <dsp:spPr>
        <a:xfrm>
          <a:off x="3603063" y="2415613"/>
          <a:ext cx="1721972" cy="17219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города</a:t>
          </a:r>
          <a:endParaRPr lang="ru-RU" sz="3000" kern="1200" dirty="0"/>
        </a:p>
      </dsp:txBody>
      <dsp:txXfrm>
        <a:off x="3855240" y="2667790"/>
        <a:ext cx="1217618" cy="1217618"/>
      </dsp:txXfrm>
    </dsp:sp>
    <dsp:sp modelId="{070197D7-DC74-4FCB-BDE0-430B8A30B636}">
      <dsp:nvSpPr>
        <dsp:cNvPr id="0" name=""/>
        <dsp:cNvSpPr/>
      </dsp:nvSpPr>
      <dsp:spPr>
        <a:xfrm rot="16200000">
          <a:off x="4281203" y="1788234"/>
          <a:ext cx="365693" cy="5854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4336057" y="1960182"/>
        <a:ext cx="255985" cy="351282"/>
      </dsp:txXfrm>
    </dsp:sp>
    <dsp:sp modelId="{47FAE259-B192-4DBA-ADBA-2A6EE7BC54E1}">
      <dsp:nvSpPr>
        <dsp:cNvPr id="0" name=""/>
        <dsp:cNvSpPr/>
      </dsp:nvSpPr>
      <dsp:spPr>
        <a:xfrm>
          <a:off x="3603063" y="3654"/>
          <a:ext cx="1721972" cy="17219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Минск</a:t>
          </a:r>
          <a:endParaRPr lang="ru-RU" sz="2400" kern="1200" dirty="0"/>
        </a:p>
      </dsp:txBody>
      <dsp:txXfrm>
        <a:off x="3855240" y="255831"/>
        <a:ext cx="1217618" cy="1217618"/>
      </dsp:txXfrm>
    </dsp:sp>
    <dsp:sp modelId="{A030510A-BDD1-4847-B81F-4D6779EFFF20}">
      <dsp:nvSpPr>
        <dsp:cNvPr id="0" name=""/>
        <dsp:cNvSpPr/>
      </dsp:nvSpPr>
      <dsp:spPr>
        <a:xfrm rot="19800000">
          <a:off x="5316649" y="2386049"/>
          <a:ext cx="365693" cy="5854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5323998" y="2530570"/>
        <a:ext cx="255985" cy="351282"/>
      </dsp:txXfrm>
    </dsp:sp>
    <dsp:sp modelId="{05EC9F91-96BC-431A-AFDE-A8640B7BDCA0}">
      <dsp:nvSpPr>
        <dsp:cNvPr id="0" name=""/>
        <dsp:cNvSpPr/>
      </dsp:nvSpPr>
      <dsp:spPr>
        <a:xfrm>
          <a:off x="5691881" y="1209634"/>
          <a:ext cx="1721972" cy="17219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/>
            <a:t>Могилёв</a:t>
          </a:r>
          <a:endParaRPr lang="ru-RU" sz="2400" kern="1200" dirty="0"/>
        </a:p>
      </dsp:txBody>
      <dsp:txXfrm>
        <a:off x="5944058" y="1461811"/>
        <a:ext cx="1217618" cy="1217618"/>
      </dsp:txXfrm>
    </dsp:sp>
    <dsp:sp modelId="{57B52668-9360-4441-A0C0-370568EBD4C3}">
      <dsp:nvSpPr>
        <dsp:cNvPr id="0" name=""/>
        <dsp:cNvSpPr/>
      </dsp:nvSpPr>
      <dsp:spPr>
        <a:xfrm rot="1800000">
          <a:off x="5316649" y="3581679"/>
          <a:ext cx="365693" cy="5854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5323998" y="3671346"/>
        <a:ext cx="255985" cy="351282"/>
      </dsp:txXfrm>
    </dsp:sp>
    <dsp:sp modelId="{3FB424DC-E549-45AA-8D15-479B1FA62DFF}">
      <dsp:nvSpPr>
        <dsp:cNvPr id="0" name=""/>
        <dsp:cNvSpPr/>
      </dsp:nvSpPr>
      <dsp:spPr>
        <a:xfrm>
          <a:off x="5691881" y="3621593"/>
          <a:ext cx="1721972" cy="17219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Гомель</a:t>
          </a:r>
          <a:endParaRPr lang="ru-RU" sz="2400" kern="1200" dirty="0"/>
        </a:p>
      </dsp:txBody>
      <dsp:txXfrm>
        <a:off x="5944058" y="3873770"/>
        <a:ext cx="1217618" cy="1217618"/>
      </dsp:txXfrm>
    </dsp:sp>
    <dsp:sp modelId="{99351619-1F47-40A0-A168-469E20BDC11F}">
      <dsp:nvSpPr>
        <dsp:cNvPr id="0" name=""/>
        <dsp:cNvSpPr/>
      </dsp:nvSpPr>
      <dsp:spPr>
        <a:xfrm rot="5400000">
          <a:off x="4281203" y="4179494"/>
          <a:ext cx="365693" cy="5854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4336057" y="4241734"/>
        <a:ext cx="255985" cy="351282"/>
      </dsp:txXfrm>
    </dsp:sp>
    <dsp:sp modelId="{B23540B2-278D-446F-AC22-215BC6D077A4}">
      <dsp:nvSpPr>
        <dsp:cNvPr id="0" name=""/>
        <dsp:cNvSpPr/>
      </dsp:nvSpPr>
      <dsp:spPr>
        <a:xfrm>
          <a:off x="3603063" y="4827573"/>
          <a:ext cx="1721972" cy="17219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Брест</a:t>
          </a:r>
          <a:endParaRPr lang="ru-RU" sz="2400" kern="1200" dirty="0"/>
        </a:p>
      </dsp:txBody>
      <dsp:txXfrm>
        <a:off x="3855240" y="5079750"/>
        <a:ext cx="1217618" cy="1217618"/>
      </dsp:txXfrm>
    </dsp:sp>
    <dsp:sp modelId="{7002415B-7CDF-4084-BA85-3A8F16579636}">
      <dsp:nvSpPr>
        <dsp:cNvPr id="0" name=""/>
        <dsp:cNvSpPr/>
      </dsp:nvSpPr>
      <dsp:spPr>
        <a:xfrm rot="9000000">
          <a:off x="3245757" y="3581679"/>
          <a:ext cx="365693" cy="5854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10800000">
        <a:off x="3348116" y="3671346"/>
        <a:ext cx="255985" cy="351282"/>
      </dsp:txXfrm>
    </dsp:sp>
    <dsp:sp modelId="{D0EE8573-EFB7-4085-A369-BBD1DC7F6AB2}">
      <dsp:nvSpPr>
        <dsp:cNvPr id="0" name=""/>
        <dsp:cNvSpPr/>
      </dsp:nvSpPr>
      <dsp:spPr>
        <a:xfrm>
          <a:off x="1514245" y="3621593"/>
          <a:ext cx="1721972" cy="17219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/>
            <a:t>Витибск</a:t>
          </a:r>
          <a:endParaRPr lang="ru-RU" sz="2400" kern="1200" dirty="0"/>
        </a:p>
      </dsp:txBody>
      <dsp:txXfrm>
        <a:off x="1766422" y="3873770"/>
        <a:ext cx="1217618" cy="1217618"/>
      </dsp:txXfrm>
    </dsp:sp>
    <dsp:sp modelId="{8AA3FD75-1878-41B8-AF0F-7080C7BA1CD2}">
      <dsp:nvSpPr>
        <dsp:cNvPr id="0" name=""/>
        <dsp:cNvSpPr/>
      </dsp:nvSpPr>
      <dsp:spPr>
        <a:xfrm rot="12600000">
          <a:off x="3245757" y="2386049"/>
          <a:ext cx="365693" cy="5854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10800000">
        <a:off x="3348116" y="2530570"/>
        <a:ext cx="255985" cy="351282"/>
      </dsp:txXfrm>
    </dsp:sp>
    <dsp:sp modelId="{1BFD5632-0436-4D78-BD98-D71AF303EA4E}">
      <dsp:nvSpPr>
        <dsp:cNvPr id="0" name=""/>
        <dsp:cNvSpPr/>
      </dsp:nvSpPr>
      <dsp:spPr>
        <a:xfrm>
          <a:off x="1514245" y="1209634"/>
          <a:ext cx="1721972" cy="17219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Гродно</a:t>
          </a:r>
          <a:endParaRPr lang="ru-RU" sz="2400" kern="1200" dirty="0"/>
        </a:p>
      </dsp:txBody>
      <dsp:txXfrm>
        <a:off x="1766422" y="1461811"/>
        <a:ext cx="1217618" cy="12176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04555-5976-4521-AC06-EDC2BDB7990F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B595C8B-A10E-4326-A4D1-6FD6A4BABC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04555-5976-4521-AC06-EDC2BDB7990F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5C8B-A10E-4326-A4D1-6FD6A4BABC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04555-5976-4521-AC06-EDC2BDB7990F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5C8B-A10E-4326-A4D1-6FD6A4BABC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04555-5976-4521-AC06-EDC2BDB7990F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5C8B-A10E-4326-A4D1-6FD6A4BABC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04555-5976-4521-AC06-EDC2BDB7990F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5C8B-A10E-4326-A4D1-6FD6A4BABC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04555-5976-4521-AC06-EDC2BDB7990F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5C8B-A10E-4326-A4D1-6FD6A4BABC29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04555-5976-4521-AC06-EDC2BDB7990F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5C8B-A10E-4326-A4D1-6FD6A4BABC29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04555-5976-4521-AC06-EDC2BDB7990F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5C8B-A10E-4326-A4D1-6FD6A4BABC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04555-5976-4521-AC06-EDC2BDB7990F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5C8B-A10E-4326-A4D1-6FD6A4BABC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04555-5976-4521-AC06-EDC2BDB7990F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5C8B-A10E-4326-A4D1-6FD6A4BABC29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04555-5976-4521-AC06-EDC2BDB7990F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95C8B-A10E-4326-A4D1-6FD6A4BABC29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CA04555-5976-4521-AC06-EDC2BDB7990F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8B595C8B-A10E-4326-A4D1-6FD6A4BABC29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1720" y="2924944"/>
            <a:ext cx="6046440" cy="1499592"/>
          </a:xfrm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rgbClr val="92D050"/>
                </a:solidFill>
              </a:rPr>
              <a:t>Областные города Беларуси</a:t>
            </a:r>
            <a:endParaRPr lang="ru-RU" sz="8000" dirty="0">
              <a:solidFill>
                <a:srgbClr val="92D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93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8702744" y="1340768"/>
            <a:ext cx="45719" cy="7200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3820490"/>
              </p:ext>
            </p:extLst>
          </p:nvPr>
        </p:nvGraphicFramePr>
        <p:xfrm>
          <a:off x="107950" y="115888"/>
          <a:ext cx="8928100" cy="655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983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Минск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556792"/>
            <a:ext cx="4028256" cy="4569371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100" dirty="0">
                <a:ea typeface="Times New Roman"/>
              </a:rPr>
              <a:t>Столица Беларуси в стародавние времена называлась </a:t>
            </a:r>
            <a:r>
              <a:rPr lang="ru-RU" sz="3100" dirty="0" err="1">
                <a:ea typeface="Times New Roman"/>
              </a:rPr>
              <a:t>Менеск</a:t>
            </a:r>
            <a:r>
              <a:rPr lang="ru-RU" sz="3100" dirty="0">
                <a:ea typeface="Times New Roman"/>
              </a:rPr>
              <a:t> — по имени речки </a:t>
            </a:r>
            <a:r>
              <a:rPr lang="ru-RU" sz="3100" dirty="0" err="1">
                <a:ea typeface="Times New Roman"/>
              </a:rPr>
              <a:t>Менки</a:t>
            </a:r>
            <a:r>
              <a:rPr lang="ru-RU" sz="3100" dirty="0">
                <a:ea typeface="Times New Roman"/>
              </a:rPr>
              <a:t>. Впервые Минск упоминается в летописи в 1067 году. </a:t>
            </a:r>
            <a:r>
              <a:rPr lang="ru-RU" sz="3100" dirty="0">
                <a:ea typeface="Times New Roman"/>
                <a:cs typeface="Times New Roman"/>
              </a:rPr>
              <a:t>Сегодня Минск — крупный политический, административный, экономический, научный и культурный центр Беларуси, в котором живет около 1800 тысяч человек. </a:t>
            </a:r>
            <a:endParaRPr lang="ru-RU" sz="31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1124744"/>
            <a:ext cx="2880320" cy="2160240"/>
          </a:xfrm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3789040"/>
            <a:ext cx="2880320" cy="2136575"/>
          </a:xfrm>
          <a:prstGeom prst="rect">
            <a:avLst/>
          </a:prstGeom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</p:spTree>
    <p:extLst>
      <p:ext uri="{BB962C8B-B14F-4D97-AF65-F5344CB8AC3E}">
        <p14:creationId xmlns:p14="http://schemas.microsoft.com/office/powerpoint/2010/main" val="2530445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Могилёв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ea typeface="Times New Roman"/>
                <a:cs typeface="Times New Roman"/>
              </a:rPr>
              <a:t>Начало истории этого города, возникшего на возвышенном правом берегу Днепра, окутано легендами и тайнами. Датой основания Могилева до сих пор условно считается 1267 год, хотя в аутентичных письменных источниках он появляется впервые лишь в конце ХIV столетия. В 20-30 годах ХVI столетия это уже крупнейший город Белорусского </a:t>
            </a:r>
            <a:r>
              <a:rPr lang="ru-RU" sz="2800" dirty="0" err="1">
                <a:ea typeface="Times New Roman"/>
                <a:cs typeface="Times New Roman"/>
              </a:rPr>
              <a:t>Поднепровья</a:t>
            </a:r>
            <a:r>
              <a:rPr lang="ru-RU" sz="2800" dirty="0">
                <a:ea typeface="Times New Roman"/>
                <a:cs typeface="Times New Roman"/>
              </a:rPr>
              <a:t>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124744"/>
            <a:ext cx="3024335" cy="2268251"/>
          </a:xfrm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868779"/>
            <a:ext cx="2952329" cy="2214247"/>
          </a:xfrm>
          <a:prstGeom prst="rect">
            <a:avLst/>
          </a:prstGeom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</p:spTree>
    <p:extLst>
      <p:ext uri="{BB962C8B-B14F-4D97-AF65-F5344CB8AC3E}">
        <p14:creationId xmlns:p14="http://schemas.microsoft.com/office/powerpoint/2010/main" val="3379197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Гомель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2800" dirty="0">
                <a:ea typeface="Times New Roman"/>
              </a:rPr>
              <a:t>Этот крупнейший после Минска город Беларуси (более 480 тысяч жителей) находится </a:t>
            </a:r>
            <a:r>
              <a:rPr lang="ru-RU" sz="2800" dirty="0" err="1">
                <a:ea typeface="Times New Roman"/>
              </a:rPr>
              <a:t>навысоком</a:t>
            </a:r>
            <a:r>
              <a:rPr lang="ru-RU" sz="2800" dirty="0">
                <a:ea typeface="Times New Roman"/>
              </a:rPr>
              <a:t> берегу реки </a:t>
            </a:r>
            <a:r>
              <a:rPr lang="ru-RU" sz="2800" dirty="0" err="1">
                <a:ea typeface="Times New Roman"/>
              </a:rPr>
              <a:t>Сож</a:t>
            </a:r>
            <a:r>
              <a:rPr lang="ru-RU" sz="2800" dirty="0">
                <a:ea typeface="Times New Roman"/>
              </a:rPr>
              <a:t> — притока Днепра. Возник он </a:t>
            </a:r>
            <a:r>
              <a:rPr lang="ru-RU" sz="2800" dirty="0" err="1">
                <a:ea typeface="Times New Roman"/>
              </a:rPr>
              <a:t>наземле</a:t>
            </a:r>
            <a:r>
              <a:rPr lang="ru-RU" sz="2800" dirty="0">
                <a:ea typeface="Times New Roman"/>
              </a:rPr>
              <a:t> славянского племени радимичей они вместе </a:t>
            </a:r>
            <a:r>
              <a:rPr lang="ru-RU" sz="2800" dirty="0" err="1">
                <a:ea typeface="Times New Roman"/>
              </a:rPr>
              <a:t>скривичами</a:t>
            </a:r>
            <a:r>
              <a:rPr lang="ru-RU" sz="2800" dirty="0">
                <a:ea typeface="Times New Roman"/>
              </a:rPr>
              <a:t> </a:t>
            </a:r>
            <a:r>
              <a:rPr lang="ru-RU" sz="2800" dirty="0" err="1">
                <a:ea typeface="Times New Roman"/>
              </a:rPr>
              <a:t>идреговичами</a:t>
            </a:r>
            <a:r>
              <a:rPr lang="ru-RU" sz="2800" dirty="0">
                <a:ea typeface="Times New Roman"/>
              </a:rPr>
              <a:t> составили основу белорусского этноса. Гомелю, согласно летописям, более 860 лет. 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1268760"/>
            <a:ext cx="2952328" cy="2214246"/>
          </a:xfrm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4044753"/>
            <a:ext cx="2952328" cy="2138695"/>
          </a:xfrm>
          <a:prstGeom prst="rect">
            <a:avLst/>
          </a:prstGeom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</p:spTree>
    <p:extLst>
      <p:ext uri="{BB962C8B-B14F-4D97-AF65-F5344CB8AC3E}">
        <p14:creationId xmlns:p14="http://schemas.microsoft.com/office/powerpoint/2010/main" val="1704469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Брест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ea typeface="Times New Roman"/>
              </a:rPr>
              <a:t>Для многих туристов знакомство с Беларусью начинается с Бреста — «западных ворот» в Беларусь.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ea typeface="Times New Roman"/>
              </a:rPr>
              <a:t>Брест появляется на страницах летописей в 1019 году под именем </a:t>
            </a:r>
            <a:r>
              <a:rPr lang="ru-RU" sz="2800" dirty="0" err="1">
                <a:ea typeface="Times New Roman"/>
              </a:rPr>
              <a:t>Берестье</a:t>
            </a:r>
            <a:r>
              <a:rPr lang="ru-RU" sz="2800" dirty="0">
                <a:ea typeface="Times New Roman"/>
              </a:rPr>
              <a:t>. В пору своего расцвета Брест бурно застраивался многочисленными каменными храмами, монастырями, возводились дворцы знати и дома горожан. 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405110"/>
            <a:ext cx="2704824" cy="2023889"/>
          </a:xfrm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760041"/>
            <a:ext cx="2664296" cy="1998223"/>
          </a:xfrm>
          <a:prstGeom prst="rect">
            <a:avLst/>
          </a:prstGeom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</p:spTree>
    <p:extLst>
      <p:ext uri="{BB962C8B-B14F-4D97-AF65-F5344CB8AC3E}">
        <p14:creationId xmlns:p14="http://schemas.microsoft.com/office/powerpoint/2010/main" val="4284086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Витебск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2800" dirty="0">
                <a:latin typeface="Calibri"/>
                <a:ea typeface="Calibri"/>
                <a:cs typeface="Times New Roman"/>
              </a:rPr>
              <a:t>По легенде, город основала в 974 году киевская княгиня Ольга, пораженная красотой здешней высокой горы, что стояла у слияния двух рек ― Западной Двины и </a:t>
            </a:r>
            <a:r>
              <a:rPr lang="ru-RU" sz="2800" dirty="0" err="1">
                <a:latin typeface="Calibri"/>
                <a:ea typeface="Calibri"/>
                <a:cs typeface="Times New Roman"/>
              </a:rPr>
              <a:t>Витьбы</a:t>
            </a:r>
            <a:r>
              <a:rPr lang="ru-RU" sz="2800" dirty="0">
                <a:latin typeface="Calibri"/>
                <a:ea typeface="Calibri"/>
                <a:cs typeface="Times New Roman"/>
              </a:rPr>
              <a:t>, от которой и пошло имя города. На горе был поставлен замок. Витебские ландшафты и в самом деле великолепны и как будто созданы для кисти художника.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1196752"/>
            <a:ext cx="2567436" cy="1934135"/>
          </a:xfrm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691389"/>
            <a:ext cx="2808312" cy="1872208"/>
          </a:xfrm>
          <a:prstGeom prst="rect">
            <a:avLst/>
          </a:prstGeom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</p:spTree>
    <p:extLst>
      <p:ext uri="{BB962C8B-B14F-4D97-AF65-F5344CB8AC3E}">
        <p14:creationId xmlns:p14="http://schemas.microsoft.com/office/powerpoint/2010/main" val="150408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Гродно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z="2800" dirty="0">
                <a:latin typeface="Calibri"/>
                <a:ea typeface="Calibri"/>
                <a:cs typeface="Times New Roman"/>
              </a:rPr>
              <a:t>Если Вы хотите узнать настоящее белорусское гостеприимство; если Вас притягивает первозданная природа, чистые озера и реки, приветливые леса и живописные ландшафты; если Вы хотите ощутить дыхание истории на улицах древних городов, у стен легендарных замков и дворцов; если Вас интересует богатая и своеобразная культура, вобравшая в себя глубину народной души и высокое профессиональное мастерство — приезжайте на </a:t>
            </a:r>
            <a:r>
              <a:rPr lang="ru-RU" sz="2800" dirty="0" err="1">
                <a:latin typeface="Calibri"/>
                <a:ea typeface="Calibri"/>
                <a:cs typeface="Times New Roman"/>
              </a:rPr>
              <a:t>Гродненщину</a:t>
            </a:r>
            <a:r>
              <a:rPr lang="ru-RU" sz="2800" dirty="0">
                <a:latin typeface="Calibri"/>
                <a:ea typeface="Calibri"/>
                <a:cs typeface="Times New Roman"/>
              </a:rPr>
              <a:t> — здесь Вас ждут и всегда рады гостям. 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268760"/>
            <a:ext cx="2588096" cy="1941072"/>
          </a:xfrm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645024"/>
            <a:ext cx="2537437" cy="1903078"/>
          </a:xfrm>
          <a:prstGeom prst="rect">
            <a:avLst/>
          </a:prstGeom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</p:spTree>
    <p:extLst>
      <p:ext uri="{BB962C8B-B14F-4D97-AF65-F5344CB8AC3E}">
        <p14:creationId xmlns:p14="http://schemas.microsoft.com/office/powerpoint/2010/main" val="3350798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38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TM01859862[[fn=Поп-музыка]]</Template>
  <TotalTime>256</TotalTime>
  <Words>97</Words>
  <Application>Microsoft Office PowerPoint</Application>
  <PresentationFormat>Экран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Urban Pop</vt:lpstr>
      <vt:lpstr>Областные города Беларуси</vt:lpstr>
      <vt:lpstr>Презентация PowerPoint</vt:lpstr>
      <vt:lpstr>Минск</vt:lpstr>
      <vt:lpstr>Могилёв</vt:lpstr>
      <vt:lpstr>Гомель</vt:lpstr>
      <vt:lpstr>Брест</vt:lpstr>
      <vt:lpstr>Витебск</vt:lpstr>
      <vt:lpstr>Гродно</vt:lpstr>
      <vt:lpstr>Спасибо за внимание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Областные города Беларуси</dc:title>
  <dc:creator>7b_g</dc:creator>
  <cp:lastModifiedBy>Пользователь Windows</cp:lastModifiedBy>
  <cp:revision>5</cp:revision>
  <dcterms:created xsi:type="dcterms:W3CDTF">2017-05-02T14:23:00Z</dcterms:created>
  <dcterms:modified xsi:type="dcterms:W3CDTF">2019-03-13T13:17:53Z</dcterms:modified>
</cp:coreProperties>
</file>