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Первый и второй </a:t>
            </a:r>
            <a:r>
              <a:rPr lang="ru-RU" b="1" dirty="0" err="1" smtClean="0"/>
              <a:t>признанаки</a:t>
            </a:r>
            <a:r>
              <a:rPr lang="ru-RU" b="1" dirty="0" smtClean="0"/>
              <a:t> равенства треугольников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6498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300" dirty="0" smtClean="0"/>
              <a:t>Номер урока 13</a:t>
            </a:r>
          </a:p>
          <a:p>
            <a:r>
              <a:rPr lang="ru-RU" sz="2300" dirty="0" smtClean="0"/>
              <a:t>Класс 7</a:t>
            </a:r>
            <a:endParaRPr lang="ru-RU" sz="23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1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155" y="258184"/>
            <a:ext cx="10936045" cy="2474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Актуализация опорных знаний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5800" y="2162287"/>
            <a:ext cx="10820400" cy="4024125"/>
          </a:xfrm>
        </p:spPr>
        <p:txBody>
          <a:bodyPr/>
          <a:lstStyle/>
          <a:p>
            <a:r>
              <a:rPr lang="ru-RU" sz="2800" b="1" dirty="0"/>
              <a:t>1. Какая фигура изображена на рисунке?</a:t>
            </a:r>
          </a:p>
          <a:p>
            <a:r>
              <a:rPr lang="ru-RU" sz="2800" b="1" dirty="0"/>
              <a:t>2 – Как называется данный треугольник?</a:t>
            </a:r>
          </a:p>
          <a:p>
            <a:r>
              <a:rPr lang="ru-RU" sz="2800" b="1" dirty="0"/>
              <a:t>3 – Выберите правильную запись данного треугольника</a:t>
            </a:r>
          </a:p>
          <a:p>
            <a:r>
              <a:rPr lang="ru-RU" sz="2800" b="1" dirty="0"/>
              <a:t>а) АВС      б) ∆АВС      </a:t>
            </a:r>
          </a:p>
          <a:p>
            <a:r>
              <a:rPr lang="ru-RU" sz="2800" b="1" dirty="0"/>
              <a:t>4 – Назовите углы данного </a:t>
            </a:r>
            <a:r>
              <a:rPr lang="ru-RU" sz="2800" b="1" dirty="0" smtClean="0"/>
              <a:t>треугольника</a:t>
            </a:r>
          </a:p>
          <a:p>
            <a:r>
              <a:rPr lang="ru-RU" sz="2800" b="1" dirty="0" smtClean="0"/>
              <a:t>5 – Перечислите равные стороны</a:t>
            </a:r>
          </a:p>
          <a:p>
            <a:r>
              <a:rPr lang="ru-RU" sz="2800" b="1" dirty="0" smtClean="0"/>
              <a:t>6 – Какого вида данный треугольник</a:t>
            </a:r>
            <a:endParaRPr lang="ru-RU" sz="2800" b="1" dirty="0"/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452" y="75304"/>
            <a:ext cx="3467548" cy="3195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53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6061"/>
            <a:ext cx="10820400" cy="13016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Первый признак равенства треугольников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04856"/>
            <a:ext cx="10820400" cy="5013829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Теорема :</a:t>
            </a:r>
          </a:p>
          <a:p>
            <a:pPr marL="0" indent="0">
              <a:buNone/>
            </a:pPr>
            <a:r>
              <a:rPr lang="ru-RU" sz="2800" b="1" dirty="0" smtClean="0"/>
              <a:t>Если </a:t>
            </a:r>
            <a:r>
              <a:rPr lang="ru-RU" sz="2800" b="1" dirty="0"/>
              <a:t>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14191" y="3487751"/>
            <a:ext cx="3512265" cy="30183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7985" y="3538870"/>
            <a:ext cx="3448443" cy="30683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904104" y="4098664"/>
            <a:ext cx="1775011" cy="1796527"/>
          </a:xfrm>
          <a:prstGeom prst="line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648226" y="4216998"/>
            <a:ext cx="1742739" cy="1678193"/>
          </a:xfrm>
          <a:prstGeom prst="line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14861" y="5895191"/>
            <a:ext cx="2710927" cy="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8226" y="5938223"/>
            <a:ext cx="2646381" cy="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2248349" y="5497158"/>
            <a:ext cx="215152" cy="721527"/>
          </a:xfrm>
          <a:prstGeom prst="arc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6951234" y="5640867"/>
            <a:ext cx="215152" cy="721527"/>
          </a:xfrm>
          <a:prstGeom prst="arc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9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518" y="129672"/>
            <a:ext cx="11129682" cy="12930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Второй </a:t>
            </a:r>
            <a:r>
              <a:rPr lang="ru-RU" b="1" dirty="0">
                <a:solidFill>
                  <a:srgbClr val="FFFF00"/>
                </a:solidFill>
              </a:rPr>
              <a:t>признак равенства треугольников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22700"/>
            <a:ext cx="10820400" cy="479598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b="1" dirty="0"/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81298" y="1641444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Теорема 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394" y="3896615"/>
            <a:ext cx="3537318" cy="26108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0635" y="3896615"/>
            <a:ext cx="3663596" cy="259624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441525" y="6013525"/>
            <a:ext cx="2743200" cy="10757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188028" y="5948978"/>
            <a:ext cx="2743200" cy="10757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1861080" y="5588214"/>
            <a:ext cx="215152" cy="721527"/>
          </a:xfrm>
          <a:prstGeom prst="arc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6551383" y="5604738"/>
            <a:ext cx="215152" cy="721527"/>
          </a:xfrm>
          <a:prstGeom prst="arc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flipH="1">
            <a:off x="3668359" y="5609730"/>
            <a:ext cx="460149" cy="436068"/>
          </a:xfrm>
          <a:prstGeom prst="arc">
            <a:avLst>
              <a:gd name="adj1" fmla="val 16200000"/>
              <a:gd name="adj2" fmla="val 1103134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flipH="1">
            <a:off x="8401722" y="5507915"/>
            <a:ext cx="529505" cy="578923"/>
          </a:xfrm>
          <a:prstGeom prst="arc">
            <a:avLst>
              <a:gd name="adj1" fmla="val 16200000"/>
              <a:gd name="adj2" fmla="val 1969709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367" y="764373"/>
            <a:ext cx="10989833" cy="129302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B0F0"/>
                </a:solidFill>
              </a:rPr>
              <a:t>Тест 1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2287" y="1361704"/>
            <a:ext cx="7024744" cy="507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B0F0"/>
                </a:solidFill>
              </a:rPr>
              <a:t>Тест </a:t>
            </a:r>
            <a:r>
              <a:rPr lang="ru-RU" b="1" dirty="0" smtClean="0">
                <a:solidFill>
                  <a:srgbClr val="00B0F0"/>
                </a:solidFill>
              </a:rPr>
              <a:t>2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00184" y="764373"/>
            <a:ext cx="7322762" cy="541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32</TotalTime>
  <Words>128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След самолета</vt:lpstr>
      <vt:lpstr>Первый и второй признанаки равенства треугольников</vt:lpstr>
      <vt:lpstr>Актуализация опорных знаний</vt:lpstr>
      <vt:lpstr>Первый признак равенства треугольников</vt:lpstr>
      <vt:lpstr>Второй признак равенства треугольников</vt:lpstr>
      <vt:lpstr>Тест 1</vt:lpstr>
      <vt:lpstr>Тест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и второй признанаки равенства треугольников</dc:title>
  <dc:creator>Pavel Pn</dc:creator>
  <cp:lastModifiedBy>Pavel Pn</cp:lastModifiedBy>
  <cp:revision>7</cp:revision>
  <dcterms:created xsi:type="dcterms:W3CDTF">2018-10-18T07:58:29Z</dcterms:created>
  <dcterms:modified xsi:type="dcterms:W3CDTF">2018-10-18T08:30:59Z</dcterms:modified>
</cp:coreProperties>
</file>