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5A3C-F40B-411A-B68B-C09D4065473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C939-7C3A-4E0F-898E-022F6CEC37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Безопасность в квартире (доме)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Электробезопасность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 квартире</a:t>
            </a:r>
            <a:endParaRPr lang="ru-RU" dirty="0"/>
          </a:p>
        </p:txBody>
      </p:sp>
      <p:pic>
        <p:nvPicPr>
          <p:cNvPr id="4" name="Содержимое 3" descr="battar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5902" y="1600200"/>
            <a:ext cx="479219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пользования газовой плитой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Сначала поднеси спичку, а другой рукой поверни краник.</a:t>
            </a:r>
          </a:p>
          <a:p>
            <a:pPr lvl="0"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отрегулируй так, чтобы оно не выходило за края посуды.</a:t>
            </a:r>
          </a:p>
          <a:p>
            <a:pPr lvl="0"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После окончания пользования газом, проверь все краны на плите.</a:t>
            </a:r>
          </a:p>
          <a:p>
            <a:pPr lvl="0"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Плиту содержи в чистоте.</a:t>
            </a:r>
          </a:p>
          <a:p>
            <a:pPr lvl="0"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суши над плитой бельё.</a:t>
            </a:r>
          </a:p>
          <a:p>
            <a:pPr lvl="0"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разрешай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малышам пользоваться плитой.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Сразу выключу потухшую конфорку.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Выключу конфорку, перекрою подачу газа, открою форточку.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Выйду из кухни, чтобы не чувствовать запаха газа.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Позвоню по телефону – номер 104.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357298"/>
            <a:ext cx="80010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ВЫКЛЮЧАЙ В КВАРТИРЕ ГАЗ –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ГАЗОМ НУЖЕН ГЛАЗ ДА  ГЛАЗ.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ЗАПАХ ЧУВСТВУЯ В КВАРТИРЕ,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ПОЗВОНИТЕ 104.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Предметы в доме и безопасность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Один дома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428736"/>
            <a:ext cx="69294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КТО-ТО ЛЕЗЕТ В ДОМ,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ПРОБИВАЯ ДВЕРИ ЛБОМ;</a:t>
            </a:r>
            <a:b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ДВЕРИ ДЕРЖАТСЯ ЕДВА - </a:t>
            </a:r>
            <a:b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ПОЗВОНИ СКОРЕЙ «102»!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Пожарная безопасность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Содержимое 3" descr="7171690_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5074" y="2839526"/>
            <a:ext cx="2716239" cy="3732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3-003-Pozhar-v-kvart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337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ogon-risunok2.jpg"/>
          <p:cNvPicPr>
            <a:picLocks noChangeAspect="1"/>
          </p:cNvPicPr>
          <p:nvPr/>
        </p:nvPicPr>
        <p:blipFill>
          <a:blip r:embed="rId4"/>
          <a:srcRect r="1041" b="6250"/>
          <a:stretch>
            <a:fillRect/>
          </a:stretch>
        </p:blipFill>
        <p:spPr>
          <a:xfrm>
            <a:off x="4714868" y="0"/>
            <a:ext cx="4429132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огненные-искры-1385626220_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60566"/>
            <a:ext cx="4500562" cy="3297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hort.jpg"/>
          <p:cNvPicPr>
            <a:picLocks noChangeAspect="1"/>
          </p:cNvPicPr>
          <p:nvPr/>
        </p:nvPicPr>
        <p:blipFill>
          <a:blip r:embed="rId6"/>
          <a:srcRect t="14583" r="-1042" b="4166"/>
          <a:stretch>
            <a:fillRect/>
          </a:stretch>
        </p:blipFill>
        <p:spPr>
          <a:xfrm>
            <a:off x="4643438" y="3571876"/>
            <a:ext cx="4500562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Пожарная безопасность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b="1" dirty="0">
                <a:latin typeface="Comic Sans MS" pitchFamily="66" charset="0"/>
              </a:rPr>
              <a:t>Искра (печь, камин, бенгальские огни, свеча, хлопушка, сигареты);</a:t>
            </a:r>
          </a:p>
          <a:p>
            <a:pPr lvl="0" algn="just"/>
            <a:r>
              <a:rPr lang="ru-RU" b="1" dirty="0">
                <a:latin typeface="Comic Sans MS" pitchFamily="66" charset="0"/>
              </a:rPr>
              <a:t>Спички (игры со спичками);</a:t>
            </a:r>
          </a:p>
          <a:p>
            <a:pPr lvl="0" algn="just"/>
            <a:r>
              <a:rPr lang="ru-RU" b="1" dirty="0">
                <a:latin typeface="Comic Sans MS" pitchFamily="66" charset="0"/>
              </a:rPr>
              <a:t>Керосин, бензин, газ – самые опасные;</a:t>
            </a:r>
          </a:p>
          <a:p>
            <a:pPr lvl="0" algn="just"/>
            <a:r>
              <a:rPr lang="ru-RU" b="1" dirty="0">
                <a:latin typeface="Comic Sans MS" pitchFamily="66" charset="0"/>
              </a:rPr>
              <a:t>Забывчивость людей;</a:t>
            </a:r>
          </a:p>
          <a:p>
            <a:pPr lvl="0" algn="just"/>
            <a:r>
              <a:rPr lang="ru-RU" b="1" dirty="0">
                <a:latin typeface="Comic Sans MS" pitchFamily="66" charset="0"/>
              </a:rPr>
              <a:t>Неисправность электрических приборов.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229600" cy="31257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Спички – не игрушка,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Calibri"/>
                          <a:cs typeface="Times New Roman"/>
                        </a:rPr>
                        <a:t>беду отводи до удара.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Calibri"/>
                          <a:cs typeface="Times New Roman"/>
                        </a:rPr>
                        <a:t>От малой искры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Calibri"/>
                          <a:cs typeface="Times New Roman"/>
                        </a:rPr>
                        <a:t>а умом предотвращают.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Calibri"/>
                          <a:cs typeface="Times New Roman"/>
                        </a:rPr>
                        <a:t>Искру туши до пожара -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тот скоро обожжётся.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Calibri"/>
                          <a:cs typeface="Times New Roman"/>
                        </a:rPr>
                        <a:t>Кто огня не бережётся,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Calibri"/>
                          <a:cs typeface="Times New Roman"/>
                        </a:rPr>
                        <a:t>да большой пожар.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Calibri"/>
                          <a:cs typeface="Times New Roman"/>
                        </a:rPr>
                        <a:t>Водой пожар тушат,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огонь – не забава.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642918"/>
          <a:ext cx="8229600" cy="3657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Спички – не игрушка,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огонь – не забава.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Calibri"/>
                          <a:cs typeface="Times New Roman"/>
                        </a:rPr>
                        <a:t>От малой искры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да большой пожар.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Calibri"/>
                          <a:cs typeface="Times New Roman"/>
                        </a:rPr>
                        <a:t>Искру туши до пожара -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беду отводи до удара.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Calibri"/>
                          <a:cs typeface="Times New Roman"/>
                        </a:rPr>
                        <a:t>Кто огня не бережётся,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тот скоро обожжётся.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Calibri"/>
                          <a:cs typeface="Times New Roman"/>
                        </a:rPr>
                        <a:t>Водой пожар тушат,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а умом предотвращают.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Поведение при пожаре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b="1" dirty="0">
                <a:latin typeface="Comic Sans MS" pitchFamily="66" charset="0"/>
              </a:rPr>
              <a:t>Нужно отключить электроприборы от сети.</a:t>
            </a:r>
          </a:p>
          <a:p>
            <a:pPr lvl="0" algn="just"/>
            <a:r>
              <a:rPr lang="ru-RU" b="1" dirty="0">
                <a:latin typeface="Comic Sans MS" pitchFamily="66" charset="0"/>
              </a:rPr>
              <a:t>Закрыть окна и двери, исключить приток воздуха в помещение.</a:t>
            </a:r>
          </a:p>
          <a:p>
            <a:pPr lvl="0" algn="just"/>
            <a:r>
              <a:rPr lang="ru-RU" b="1" dirty="0">
                <a:latin typeface="Comic Sans MS" pitchFamily="66" charset="0"/>
              </a:rPr>
              <a:t>Если помещение заполнилось дымом, смочить водой тряпку и прикрыв ею рот и нос, по возможности покинуть помещение.</a:t>
            </a:r>
          </a:p>
          <a:p>
            <a:pPr lvl="0" algn="just"/>
            <a:r>
              <a:rPr lang="ru-RU" b="1" dirty="0">
                <a:latin typeface="Comic Sans MS" pitchFamily="66" charset="0"/>
              </a:rPr>
              <a:t>Вызвать пожарных.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1571612"/>
            <a:ext cx="53578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ПОЖАР,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РЕЦЕПТ ОДИН: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ЗВОНИТЕ СРОЧНО «101».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Схема вызова службы спасения: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Кто звонит.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Причина.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Где пожар.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Адрес звонившего.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331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Безопасность в квартире (доме)</vt:lpstr>
      <vt:lpstr>Пожарная безопасность</vt:lpstr>
      <vt:lpstr>Слайд 3</vt:lpstr>
      <vt:lpstr>Пожарная безопасность</vt:lpstr>
      <vt:lpstr>Слайд 5</vt:lpstr>
      <vt:lpstr>Слайд 6</vt:lpstr>
      <vt:lpstr>Поведение при пожаре</vt:lpstr>
      <vt:lpstr>Слайд 8</vt:lpstr>
      <vt:lpstr>Схема вызова службы спасения:</vt:lpstr>
      <vt:lpstr>Электробезопасность в квартире</vt:lpstr>
      <vt:lpstr>Правила пользования газовой плитой</vt:lpstr>
      <vt:lpstr>Слайд 12</vt:lpstr>
      <vt:lpstr>Слайд 13</vt:lpstr>
      <vt:lpstr>Предметы в доме и безопасность</vt:lpstr>
      <vt:lpstr>Один дома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2014-12-15T13:15:37Z</dcterms:created>
  <dcterms:modified xsi:type="dcterms:W3CDTF">2014-12-15T14:39:53Z</dcterms:modified>
</cp:coreProperties>
</file>