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81" r:id="rId11"/>
    <p:sldId id="28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СТАНЦИЯ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6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БЛОК – анаграмма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Меня разыскивают все,</a:t>
            </a:r>
            <a:br>
              <a:rPr lang="ru-RU" sz="3200" b="1" dirty="0"/>
            </a:br>
            <a:r>
              <a:rPr lang="ru-RU" sz="3200" b="1" dirty="0"/>
              <a:t>Когда дефект есть в колесе.</a:t>
            </a:r>
            <a:br>
              <a:rPr lang="ru-RU" sz="3200" b="1" dirty="0"/>
            </a:br>
            <a:r>
              <a:rPr lang="ru-RU" sz="3200" b="1" dirty="0"/>
              <a:t>Шоферу каждому в дороге</a:t>
            </a:r>
            <a:br>
              <a:rPr lang="ru-RU" sz="3200" b="1" dirty="0"/>
            </a:br>
            <a:r>
              <a:rPr lang="ru-RU" sz="3200" b="1" dirty="0"/>
              <a:t>Могу я пользу принести.</a:t>
            </a:r>
            <a:br>
              <a:rPr lang="ru-RU" sz="3200" b="1" dirty="0"/>
            </a:br>
            <a:r>
              <a:rPr lang="ru-RU" sz="3200" b="1" dirty="0"/>
              <a:t>Но поменяй местами слоги - </a:t>
            </a:r>
            <a:br>
              <a:rPr lang="ru-RU" sz="3200" b="1" dirty="0"/>
            </a:br>
            <a:r>
              <a:rPr lang="ru-RU" sz="3200" b="1" dirty="0"/>
              <a:t>И буду я в лесу расти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5921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БЛОК – анаграмма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Читаем мы направо смело -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Геометрическое тело.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Прочтем же справа мы налево -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Увидим разновидность древа.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0857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083065" cy="145626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БЛОК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кто изображен на картинке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5802" y="3184264"/>
            <a:ext cx="1584062" cy="2606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67" y="1720101"/>
            <a:ext cx="6026747" cy="47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2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072307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БЛОК – кто изображен на картинке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3291840"/>
            <a:ext cx="755723" cy="1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2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ÐÐ°ÑÑÐ¸Ð½ÐºÐ¸ Ð¿Ð¾ Ð·Ð°Ð¿ÑÐ¾ÑÑ ÐºÐ°ÑÐ¸ÐºÐ°ÑÑÑÑ Ð¿Ð¾ ÑÐ¸Ð·Ð¸ÐºÐ¾Ð² Ð¸ Ð¼Ð°ÑÐµÐ¼Ð°ÑÐ¸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11" y="1590527"/>
            <a:ext cx="3641875" cy="51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8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115338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БЛОК – кто изображен на картинке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792" y="2518056"/>
            <a:ext cx="6488288" cy="364966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5802" y="3291840"/>
            <a:ext cx="755723" cy="196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065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029277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БЛОК – кто изображен на картинке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ºÐ°ÑÐ¸ÐºÐ°ÑÑÑÑ Ð°ÑÑÐ¸Ð¼Ðµ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92" y="2065867"/>
            <a:ext cx="6591094" cy="456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85802" y="3291840"/>
            <a:ext cx="755723" cy="196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4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2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12609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БЛОК – кто изображен на картинке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73077" y="2850776"/>
            <a:ext cx="884815" cy="201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1963605"/>
            <a:ext cx="3438806" cy="45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87" y="609600"/>
            <a:ext cx="11607501" cy="145626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БЛОК – что изображено на картинке</a:t>
            </a:r>
            <a:endParaRPr lang="ru-RU" dirty="0"/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9907792" y="3496235"/>
            <a:ext cx="1247888" cy="1272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69" y="1643904"/>
            <a:ext cx="7913706" cy="50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609600"/>
            <a:ext cx="11801139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БЛОК – что изображено на картинке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539807" y="3442447"/>
            <a:ext cx="755723" cy="1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2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88" y="1686933"/>
            <a:ext cx="7554446" cy="50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73521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БЛОК – что изображено на картинке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217077" y="3506994"/>
            <a:ext cx="755723" cy="196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2" y="1616280"/>
            <a:ext cx="9525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БЛОК – ЗАДАЧА 1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738820" cy="4323279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Задача П. Л. </a:t>
            </a:r>
            <a:r>
              <a:rPr lang="ru-RU" sz="3200" b="1" dirty="0" err="1"/>
              <a:t>Капицы</a:t>
            </a:r>
            <a:r>
              <a:rPr lang="ru-RU" sz="3200" b="1" dirty="0"/>
              <a:t>: собаке привязали к хвосту консервную банку, которая грохочет во время бега. С какой скоростью должна бежать собака, чтобы не слышать грохота?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510" y="279699"/>
            <a:ext cx="2868609" cy="30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4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05" y="184610"/>
            <a:ext cx="11384279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БЛОК – что изображено на картинке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389200" y="3668358"/>
            <a:ext cx="755723" cy="1968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4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78" y="1640877"/>
            <a:ext cx="6787627" cy="50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1506199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БЛОК – что изображено на картинке</a:t>
            </a: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0413403" y="4335332"/>
            <a:ext cx="935916" cy="10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07372"/>
            <a:ext cx="5155378" cy="51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БЛОК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первые изобретения</a:t>
            </a:r>
            <a:endParaRPr lang="ru-RU" dirty="0"/>
          </a:p>
        </p:txBody>
      </p:sp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10817226" y="64745"/>
            <a:ext cx="1247888" cy="1272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48" y="1764982"/>
            <a:ext cx="5715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55" y="141580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239054" y="79089"/>
            <a:ext cx="691177" cy="1258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smtClean="0">
                <a:solidFill>
                  <a:srgbClr val="FFFF00"/>
                </a:solidFill>
              </a:rPr>
              <a:t>2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67" y="1597847"/>
            <a:ext cx="5062034" cy="50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16" y="215153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52992" y="215153"/>
            <a:ext cx="691177" cy="103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238" y="1715452"/>
            <a:ext cx="7228578" cy="5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347" y="114748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186" y="1185636"/>
            <a:ext cx="3933955" cy="558744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409796" y="0"/>
            <a:ext cx="734207" cy="1000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4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1" y="0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¿ÐµÑÐ²ÑÐ¹ ÐºÐ¾Ð¼Ð¿ÑÑÑ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0" y="1183341"/>
            <a:ext cx="9514883" cy="52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11349319" y="0"/>
            <a:ext cx="935916" cy="10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06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405" y="211567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11256084" y="64546"/>
            <a:ext cx="935916" cy="10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6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05" y="1766494"/>
            <a:ext cx="9655888" cy="48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0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32" y="233082"/>
            <a:ext cx="10131425" cy="145626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БЛОК – первые изобретения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256084" y="64546"/>
            <a:ext cx="935916" cy="109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8000" b="1" dirty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896" y="1559859"/>
            <a:ext cx="6332765" cy="51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БЛОК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ЗАДАЧА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Для чего дети учат стихотворение «Каждый  охотник желает знать  где сидит фазан»?</a:t>
            </a:r>
            <a:r>
              <a:rPr lang="ru-RU" sz="3600" b="1" dirty="0"/>
              <a:t> </a:t>
            </a:r>
          </a:p>
        </p:txBody>
      </p:sp>
      <p:sp>
        <p:nvSpPr>
          <p:cNvPr id="4" name="AutoShape 2" descr="ÐÐ°ÑÑÐ¸Ð½ÐºÐ¸ Ð¿Ð¾ Ð·Ð°Ð¿ÑÐ¾ÑÑ Ð¤ÐÐÐÐ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¤ÐÐÐÐ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01" y="312738"/>
            <a:ext cx="4055241" cy="26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БЛОК – 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Иногда пастухи, готовящие еду, накрывают котел крышкой, придавливая ее сверху увесистым камнем. В каких случаях им это необходимо?</a:t>
            </a:r>
            <a:r>
              <a:rPr lang="ru-RU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5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БЛОК – 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первый отечественный спутник можно было смотреться как в зеркало. С какой целью его так отполировали?</a:t>
            </a:r>
            <a:r>
              <a:rPr lang="ru-RU" sz="36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47" y="161365"/>
            <a:ext cx="3628913" cy="29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БЛОК – 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Сколько потребуется времени, чтобы сосчитать все звезды на небе одному человеку (если каждую секунду считать по одной звезде)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087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БЛОК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анаграмма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Такое время года вы любите не зря </a:t>
            </a:r>
            <a:br>
              <a:rPr lang="ru-RU" sz="3600" b="1" dirty="0"/>
            </a:br>
            <a:r>
              <a:rPr lang="ru-RU" sz="3600" b="1" dirty="0"/>
              <a:t>Хорошая погода, походы, лагеря.</a:t>
            </a:r>
            <a:br>
              <a:rPr lang="ru-RU" sz="3600" b="1" dirty="0"/>
            </a:br>
            <a:r>
              <a:rPr lang="ru-RU" sz="3600" b="1" dirty="0"/>
              <a:t>Но буквы поменяй местами- </a:t>
            </a:r>
            <a:br>
              <a:rPr lang="ru-RU" sz="3600" b="1" dirty="0"/>
            </a:br>
            <a:r>
              <a:rPr lang="ru-RU" sz="3600" b="1" dirty="0"/>
              <a:t>И мы предмет получим с вами.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984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БЛОК – анаграмма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Слева направо прочитаешь- </a:t>
            </a:r>
            <a:br>
              <a:rPr lang="ru-RU" sz="4000" b="1" dirty="0"/>
            </a:br>
            <a:r>
              <a:rPr lang="ru-RU" sz="4000" b="1" dirty="0"/>
              <a:t>Зимой на печке он сидит.</a:t>
            </a:r>
            <a:br>
              <a:rPr lang="ru-RU" sz="4000" b="1" dirty="0"/>
            </a:br>
            <a:r>
              <a:rPr lang="ru-RU" sz="4000" b="1" dirty="0"/>
              <a:t>Читай обратно и узнаешь- </a:t>
            </a:r>
            <a:br>
              <a:rPr lang="ru-RU" sz="4000" b="1" dirty="0"/>
            </a:br>
            <a:r>
              <a:rPr lang="ru-RU" sz="4000" b="1" dirty="0"/>
              <a:t>Без ног по проводу бежит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3865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БЛОК – анаграмма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Случайно, может быть, катались </a:t>
            </a:r>
            <a:br>
              <a:rPr lang="ru-RU" sz="2800" b="1" dirty="0"/>
            </a:br>
            <a:r>
              <a:rPr lang="ru-RU" sz="2800" b="1" dirty="0"/>
              <a:t>Когда-нибудь во мне и вы.</a:t>
            </a:r>
            <a:br>
              <a:rPr lang="ru-RU" sz="2800" b="1" dirty="0"/>
            </a:br>
            <a:r>
              <a:rPr lang="ru-RU" sz="2800" b="1" dirty="0"/>
              <a:t>Мои колеса быстро мчались по улицам былой Москвы.</a:t>
            </a:r>
            <a:br>
              <a:rPr lang="ru-RU" sz="2800" b="1" dirty="0"/>
            </a:br>
            <a:r>
              <a:rPr lang="ru-RU" sz="2800" b="1" dirty="0"/>
              <a:t>Но только лишь двум буквам место </a:t>
            </a:r>
            <a:br>
              <a:rPr lang="ru-RU" sz="2800" b="1" dirty="0"/>
            </a:br>
            <a:r>
              <a:rPr lang="ru-RU" sz="2800" b="1" dirty="0"/>
              <a:t>Вы перемените во мне -</a:t>
            </a:r>
            <a:br>
              <a:rPr lang="ru-RU" sz="2800" b="1" dirty="0"/>
            </a:br>
            <a:r>
              <a:rPr lang="ru-RU" sz="2800" b="1" dirty="0"/>
              <a:t>Стремительно взлечу я с треском </a:t>
            </a:r>
            <a:br>
              <a:rPr lang="ru-RU" sz="2800" b="1" dirty="0"/>
            </a:br>
            <a:r>
              <a:rPr lang="ru-RU" sz="2800" b="1" dirty="0"/>
              <a:t>И буду мчаться к вышине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67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95</TotalTime>
  <Words>303</Words>
  <Application>Microsoft Office PowerPoint</Application>
  <PresentationFormat>Широкоэкранный</PresentationFormat>
  <Paragraphs>55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Небеса</vt:lpstr>
      <vt:lpstr>ФИЗИЧЕСКАЯ СТАНЦИЯ</vt:lpstr>
      <vt:lpstr>1 БЛОК – ЗАДАЧА 1</vt:lpstr>
      <vt:lpstr>1 БЛОК – ЗАДАЧА 2</vt:lpstr>
      <vt:lpstr>1 БЛОК – ЗАДАЧА 3</vt:lpstr>
      <vt:lpstr>1 БЛОК – ЗАДАЧА 4</vt:lpstr>
      <vt:lpstr>1 БЛОК – ЗАДАЧА 5</vt:lpstr>
      <vt:lpstr>2 БЛОК – анаграмма 1</vt:lpstr>
      <vt:lpstr>2 БЛОК – анаграмма 2</vt:lpstr>
      <vt:lpstr>2 БЛОК – анаграмма 3</vt:lpstr>
      <vt:lpstr>2 БЛОК – анаграмма 4</vt:lpstr>
      <vt:lpstr>2 БЛОК – анаграмма 5</vt:lpstr>
      <vt:lpstr>3 БЛОК – кто изображен на картинке</vt:lpstr>
      <vt:lpstr>3 БЛОК – кто изображен на картинке</vt:lpstr>
      <vt:lpstr>3 БЛОК – кто изображен на картинке</vt:lpstr>
      <vt:lpstr>3 БЛОК – кто изображен на картинке</vt:lpstr>
      <vt:lpstr>3 БЛОК – кто изображен на картинке</vt:lpstr>
      <vt:lpstr>4 БЛОК – что изображено на картинке</vt:lpstr>
      <vt:lpstr>4 БЛОК – что изображено на картинке</vt:lpstr>
      <vt:lpstr>4 БЛОК – что изображено на картинке</vt:lpstr>
      <vt:lpstr>4 БЛОК – что изображено на картинке</vt:lpstr>
      <vt:lpstr>4 БЛОК – что изображено на картинке</vt:lpstr>
      <vt:lpstr>5 БЛОК – первые изобретения</vt:lpstr>
      <vt:lpstr>5 БЛОК – первые изобретения</vt:lpstr>
      <vt:lpstr>5 БЛОК – первые изобретения</vt:lpstr>
      <vt:lpstr>5 БЛОК – первые изобретения</vt:lpstr>
      <vt:lpstr>5 БЛОК – первые изобретения</vt:lpstr>
      <vt:lpstr>5 БЛОК – первые изобретения</vt:lpstr>
      <vt:lpstr>5 БЛОК – первые изобретения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СТАНЦИЯ</dc:title>
  <dc:creator>Pavel Pn</dc:creator>
  <cp:lastModifiedBy>Pavel Pn</cp:lastModifiedBy>
  <cp:revision>30</cp:revision>
  <dcterms:created xsi:type="dcterms:W3CDTF">2019-04-12T18:44:30Z</dcterms:created>
  <dcterms:modified xsi:type="dcterms:W3CDTF">2019-04-12T20:20:16Z</dcterms:modified>
</cp:coreProperties>
</file>