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DF46C6-9EA6-4CE1-AA56-1B8269145BF8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061C8A-0705-4E0B-8383-0B60000142E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7559214" y="2780928"/>
            <a:ext cx="45719" cy="88032"/>
          </a:xfrm>
        </p:spPr>
        <p:txBody>
          <a:bodyPr>
            <a:normAutofit fontScale="90000"/>
          </a:bodyPr>
          <a:lstStyle/>
          <a:p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8077200" cy="1296144"/>
          </a:xfrm>
        </p:spPr>
        <p:txBody>
          <a:bodyPr>
            <a:normAutofit/>
          </a:bodyPr>
          <a:lstStyle/>
          <a:p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9808"/>
            <a:ext cx="9143999" cy="1728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1268760"/>
            <a:ext cx="896448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КУРЕНИЮ – БОЙ!</a:t>
            </a:r>
            <a:endParaRPr lang="ru-RU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833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Кушай полезную еду!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212976"/>
            <a:ext cx="2836084" cy="202577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780928"/>
            <a:ext cx="18478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9444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Пойди в поход с друзьями!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25349"/>
            <a:ext cx="3096344" cy="23192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84984"/>
            <a:ext cx="3312368" cy="24810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7553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2060848"/>
          </a:xfrm>
        </p:spPr>
        <p:txBody>
          <a:bodyPr/>
          <a:lstStyle/>
          <a:p>
            <a:r>
              <a:rPr lang="ru-RU" dirty="0" smtClean="0"/>
              <a:t>Жизнь прекрасна!</a:t>
            </a:r>
            <a:br>
              <a:rPr lang="ru-RU" dirty="0" smtClean="0"/>
            </a:br>
            <a:r>
              <a:rPr lang="ru-RU" dirty="0" smtClean="0"/>
              <a:t>Хватит курить!</a:t>
            </a:r>
            <a:br>
              <a:rPr lang="ru-RU" dirty="0" smtClean="0"/>
            </a:br>
            <a:r>
              <a:rPr lang="ru-RU" dirty="0" smtClean="0"/>
              <a:t>Займись плаваньем!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645024"/>
            <a:ext cx="2972144" cy="2471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40697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8273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8529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56992"/>
            <a:ext cx="4122204" cy="2748136"/>
          </a:xfrm>
        </p:spPr>
      </p:pic>
      <p:sp>
        <p:nvSpPr>
          <p:cNvPr id="3" name="Прямоугольник 2"/>
          <p:cNvSpPr/>
          <p:nvPr/>
        </p:nvSpPr>
        <p:spPr>
          <a:xfrm>
            <a:off x="179512" y="908720"/>
            <a:ext cx="8964488" cy="19183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045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курению быстро привыкают, не начинайте!!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606" y="2708920"/>
            <a:ext cx="3079229" cy="3982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6370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курения быстро стареют!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21286"/>
            <a:ext cx="2808312" cy="40556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8208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Курение вызывает рак лёгких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08920"/>
            <a:ext cx="2736304" cy="4018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0806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Курильщики умирают молодыми!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9677"/>
            <a:ext cx="2880320" cy="40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8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8872"/>
            <a:ext cx="8367464" cy="1636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Защитите детей: не заставляйте их дышать дымом сигарет!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08920"/>
            <a:ext cx="6192688" cy="39952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218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Курение при беременности вредит ребёнку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36912"/>
            <a:ext cx="2808312" cy="40284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3617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1872208"/>
          </a:xfrm>
        </p:spPr>
        <p:txBody>
          <a:bodyPr/>
          <a:lstStyle/>
          <a:p>
            <a:r>
              <a:rPr lang="ru-RU" sz="7200" dirty="0" smtClean="0"/>
              <a:t>Перестань курить!!!</a:t>
            </a:r>
            <a:endParaRPr lang="ru-RU" sz="7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645024"/>
            <a:ext cx="4896544" cy="243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4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2856"/>
          </a:xfrm>
        </p:spPr>
        <p:txBody>
          <a:bodyPr/>
          <a:lstStyle/>
          <a:p>
            <a:r>
              <a:rPr lang="ru-RU" dirty="0" smtClean="0"/>
              <a:t>Перестань курить выйди на свежий воздух!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564904"/>
            <a:ext cx="2520280" cy="3821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1874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</TotalTime>
  <Words>67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Модульная</vt:lpstr>
      <vt:lpstr>Исполнительная</vt:lpstr>
      <vt:lpstr>Презентация PowerPoint</vt:lpstr>
      <vt:lpstr>К курению быстро привыкают, не начинайте!!</vt:lpstr>
      <vt:lpstr>От курения быстро стареют! </vt:lpstr>
      <vt:lpstr>Курение вызывает рак лёгких </vt:lpstr>
      <vt:lpstr>Курильщики умирают молодыми!</vt:lpstr>
      <vt:lpstr>Защитите детей: не заставляйте их дышать дымом сигарет!</vt:lpstr>
      <vt:lpstr>Курение при беременности вредит ребёнку </vt:lpstr>
      <vt:lpstr>Перестань курить!!!</vt:lpstr>
      <vt:lpstr>Перестань курить выйди на свежий воздух!</vt:lpstr>
      <vt:lpstr>Кушай полезную еду!</vt:lpstr>
      <vt:lpstr>Пойди в поход с друзьями!</vt:lpstr>
      <vt:lpstr>Жизнь прекрасна! Хватит курить! Займись плаваньем!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Курению-бой!</dc:title>
  <dc:creator>7a_b</dc:creator>
  <cp:lastModifiedBy>Пользователь Windows</cp:lastModifiedBy>
  <cp:revision>5</cp:revision>
  <dcterms:created xsi:type="dcterms:W3CDTF">2017-05-03T11:10:55Z</dcterms:created>
  <dcterms:modified xsi:type="dcterms:W3CDTF">2019-03-13T13:15:02Z</dcterms:modified>
</cp:coreProperties>
</file>