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4"/>
  </p:notesMasterIdLst>
  <p:handoutMasterIdLst>
    <p:handoutMasterId r:id="rId15"/>
  </p:handoutMasterIdLst>
  <p:sldIdLst>
    <p:sldId id="260" r:id="rId6"/>
    <p:sldId id="268" r:id="rId7"/>
    <p:sldId id="273" r:id="rId8"/>
    <p:sldId id="275" r:id="rId9"/>
    <p:sldId id="274" r:id="rId10"/>
    <p:sldId id="276" r:id="rId11"/>
    <p:sldId id="269" r:id="rId12"/>
    <p:sldId id="270" r:id="rId13"/>
  </p:sldIdLst>
  <p:sldSz cx="12192000" cy="6858000"/>
  <p:notesSz cx="6858000" cy="1990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356D"/>
    <a:srgbClr val="C5C5C5"/>
    <a:srgbClr val="147378"/>
    <a:srgbClr val="D5E739"/>
    <a:srgbClr val="0083C3"/>
    <a:srgbClr val="4CCE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831" autoAdjust="0"/>
  </p:normalViewPr>
  <p:slideViewPr>
    <p:cSldViewPr snapToGrid="0">
      <p:cViewPr varScale="1">
        <p:scale>
          <a:sx n="49" d="100"/>
          <a:sy n="49" d="100"/>
        </p:scale>
        <p:origin x="1512" y="5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 /><Relationship Id="rId13" Type="http://schemas.openxmlformats.org/officeDocument/2006/relationships/slide" Target="slides/slide8.xml" /><Relationship Id="rId18" Type="http://schemas.openxmlformats.org/officeDocument/2006/relationships/theme" Target="theme/theme1.xml" /><Relationship Id="rId3" Type="http://schemas.openxmlformats.org/officeDocument/2006/relationships/customXml" Target="../customXml/item3.xml" /><Relationship Id="rId7" Type="http://schemas.openxmlformats.org/officeDocument/2006/relationships/slide" Target="slides/slide2.xml" /><Relationship Id="rId12" Type="http://schemas.openxmlformats.org/officeDocument/2006/relationships/slide" Target="slides/slide7.xml" /><Relationship Id="rId17" Type="http://schemas.openxmlformats.org/officeDocument/2006/relationships/viewProps" Target="viewProps.xml" /><Relationship Id="rId2" Type="http://schemas.openxmlformats.org/officeDocument/2006/relationships/customXml" Target="../customXml/item2.xml" /><Relationship Id="rId16" Type="http://schemas.openxmlformats.org/officeDocument/2006/relationships/presProps" Target="presProps.xml" /><Relationship Id="rId1" Type="http://schemas.openxmlformats.org/officeDocument/2006/relationships/customXml" Target="../customXml/item1.xml" /><Relationship Id="rId6" Type="http://schemas.openxmlformats.org/officeDocument/2006/relationships/slide" Target="slides/slide1.xml" /><Relationship Id="rId11" Type="http://schemas.openxmlformats.org/officeDocument/2006/relationships/slide" Target="slides/slide6.xml" /><Relationship Id="rId5" Type="http://schemas.openxmlformats.org/officeDocument/2006/relationships/slideMaster" Target="slideMasters/slideMaster1.xml" /><Relationship Id="rId15" Type="http://schemas.openxmlformats.org/officeDocument/2006/relationships/handoutMaster" Target="handoutMasters/handoutMaster1.xml" /><Relationship Id="rId10" Type="http://schemas.openxmlformats.org/officeDocument/2006/relationships/slide" Target="slides/slide5.xml" /><Relationship Id="rId19" Type="http://schemas.openxmlformats.org/officeDocument/2006/relationships/tableStyles" Target="tableStyles.xml" /><Relationship Id="rId4" Type="http://schemas.openxmlformats.org/officeDocument/2006/relationships/customXml" Target="../customXml/item4.xml" /><Relationship Id="rId9" Type="http://schemas.openxmlformats.org/officeDocument/2006/relationships/slide" Target="slides/slide4.xml" /><Relationship Id="rId14" Type="http://schemas.openxmlformats.org/officeDocument/2006/relationships/notesMaster" Target="notesMasters/notesMaster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DDAB1D-8824-4263-A6F3-1C21AC7B717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966A3D4-216B-49C1-AC2F-1AA68B58634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50104E-2F3A-45C7-A7C6-4AD5CFCF4DD0}" type="datetimeFigureOut">
              <a:rPr lang="en-GB" smtClean="0"/>
              <a:t>28/10/2019</a:t>
            </a:fld>
            <a:endParaRPr lang="en-GB"/>
          </a:p>
        </p:txBody>
      </p:sp>
      <p:sp>
        <p:nvSpPr>
          <p:cNvPr id="4" name="Footer Placeholder 3">
            <a:extLst>
              <a:ext uri="{FF2B5EF4-FFF2-40B4-BE49-F238E27FC236}">
                <a16:creationId xmlns:a16="http://schemas.microsoft.com/office/drawing/2014/main" id="{2701556F-4BCB-478C-B395-EBA4F853237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D5861187-53A9-45CF-B863-2C338ED8277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F837FA-D065-4133-89F3-09B7F3E34301}" type="slidenum">
              <a:rPr lang="en-GB" smtClean="0"/>
              <a:t>‹#›</a:t>
            </a:fld>
            <a:endParaRPr lang="en-GB"/>
          </a:p>
        </p:txBody>
      </p:sp>
    </p:spTree>
    <p:extLst>
      <p:ext uri="{BB962C8B-B14F-4D97-AF65-F5344CB8AC3E}">
        <p14:creationId xmlns:p14="http://schemas.microsoft.com/office/powerpoint/2010/main" val="2295815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0536B6-D906-4BB8-BE5A-27FD0446F295}" type="datetimeFigureOut">
              <a:rPr lang="en-US" smtClean="0"/>
              <a:t>10/28/2019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91247E-FB8D-4B97-91FD-AB5676FBBA9C}" type="slidenum">
              <a:rPr lang="en-US" smtClean="0"/>
              <a:t>‹#›</a:t>
            </a:fld>
            <a:endParaRPr lang="en-US"/>
          </a:p>
        </p:txBody>
      </p:sp>
    </p:spTree>
    <p:extLst>
      <p:ext uri="{BB962C8B-B14F-4D97-AF65-F5344CB8AC3E}">
        <p14:creationId xmlns:p14="http://schemas.microsoft.com/office/powerpoint/2010/main" val="3564386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Why do peer-research? </a:t>
            </a:r>
          </a:p>
          <a:p>
            <a:r>
              <a:rPr lang="en-GB" dirty="0"/>
              <a:t>Peer research has benefits for both us, as an organisation and for Peer Researchers: </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For London Youth: </a:t>
            </a:r>
          </a:p>
          <a:p>
            <a:pPr marL="171450" indent="-171450">
              <a:buFont typeface="Arial" panose="020B0604020202020204" pitchFamily="34" charset="0"/>
              <a:buChar char="•"/>
            </a:pPr>
            <a:r>
              <a:rPr lang="en-GB" dirty="0"/>
              <a:t>Genuine and meaningful engagement with key stakeholder/ end user – young people. Co-produce research so that it is something that we do ‘with’ young people, not ‘to’ them. </a:t>
            </a:r>
          </a:p>
          <a:p>
            <a:pPr marL="171450" indent="-171450">
              <a:buFont typeface="Arial" panose="020B0604020202020204" pitchFamily="34" charset="0"/>
              <a:buChar char="•"/>
            </a:pPr>
            <a:r>
              <a:rPr lang="en-GB" dirty="0"/>
              <a:t>Peers- more so that adult researchers- can build trust and rapport with interviewees</a:t>
            </a:r>
          </a:p>
          <a:p>
            <a:pPr marL="171450" indent="-171450">
              <a:buFont typeface="Arial" panose="020B0604020202020204" pitchFamily="34" charset="0"/>
              <a:buChar char="•"/>
            </a:pPr>
            <a:r>
              <a:rPr lang="en-GB" dirty="0"/>
              <a:t>Result of this is that young people being interviewed are more likely to be open and honest in interviews. This leads to higher quality interviews. </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For Peer Researchers: </a:t>
            </a:r>
          </a:p>
          <a:p>
            <a:pPr marL="171450" indent="-171450">
              <a:buFont typeface="Arial" panose="020B0604020202020204" pitchFamily="34" charset="0"/>
              <a:buChar char="•"/>
            </a:pPr>
            <a:r>
              <a:rPr lang="en-GB" dirty="0"/>
              <a:t>Opportunity to get useful work experience of research outside of an educational context </a:t>
            </a:r>
          </a:p>
          <a:p>
            <a:pPr marL="171450" indent="-171450">
              <a:buFont typeface="Arial" panose="020B0604020202020204" pitchFamily="34" charset="0"/>
              <a:buChar char="•"/>
            </a:pPr>
            <a:r>
              <a:rPr lang="en-GB" dirty="0"/>
              <a:t>Develop/ enhance communication skills and confidence in interacting with peers</a:t>
            </a:r>
          </a:p>
          <a:p>
            <a:pPr marL="171450" indent="-171450">
              <a:buFont typeface="Arial" panose="020B0604020202020204" pitchFamily="34" charset="0"/>
              <a:buChar char="•"/>
            </a:pPr>
            <a:r>
              <a:rPr lang="en-GB" dirty="0"/>
              <a:t>Research project has future opportunities outside of the peer-research, such as speaking at events. This gives the peer-research more ownership of the research project and future opportunities to develop skills. </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5B91247E-FB8D-4B97-91FD-AB5676FBBA9C}" type="slidenum">
              <a:rPr lang="en-US" smtClean="0"/>
              <a:t>2</a:t>
            </a:fld>
            <a:endParaRPr lang="en-US"/>
          </a:p>
        </p:txBody>
      </p:sp>
    </p:spTree>
    <p:extLst>
      <p:ext uri="{BB962C8B-B14F-4D97-AF65-F5344CB8AC3E}">
        <p14:creationId xmlns:p14="http://schemas.microsoft.com/office/powerpoint/2010/main" val="3552410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Approach to peer-led research: </a:t>
            </a:r>
          </a:p>
          <a:p>
            <a:pPr marL="171450" indent="-171450">
              <a:buFont typeface="Arial" panose="020B0604020202020204" pitchFamily="34" charset="0"/>
              <a:buChar char="•"/>
            </a:pPr>
            <a:r>
              <a:rPr lang="en-US" dirty="0"/>
              <a:t>London Youth has opportunity to recruit peer researchers from our wide range of members </a:t>
            </a:r>
          </a:p>
          <a:p>
            <a:pPr marL="171450" indent="-171450">
              <a:buFont typeface="Arial" panose="020B0604020202020204" pitchFamily="34" charset="0"/>
              <a:buChar char="•"/>
            </a:pPr>
            <a:r>
              <a:rPr lang="en-US" dirty="0"/>
              <a:t>Process – 18 weeks of work including: </a:t>
            </a:r>
          </a:p>
          <a:p>
            <a:pPr marL="628650" lvl="1" indent="-171450">
              <a:buFont typeface="Arial" panose="020B0604020202020204" pitchFamily="34" charset="0"/>
              <a:buChar char="•"/>
            </a:pPr>
            <a:r>
              <a:rPr lang="en-US" dirty="0"/>
              <a:t>Preparation: Writing job descriptions; advertising job; interviewing; DBC checks; training session that covered good practice in interviews, questioning techniques, ethics and safety. </a:t>
            </a:r>
          </a:p>
          <a:p>
            <a:pPr marL="628650" lvl="1" indent="-171450">
              <a:buFont typeface="Arial" panose="020B0604020202020204" pitchFamily="34" charset="0"/>
              <a:buChar char="•"/>
            </a:pPr>
            <a:r>
              <a:rPr lang="en-US" dirty="0"/>
              <a:t>Peer Interviewers ‘in the field’: 5 weeks of interviews </a:t>
            </a:r>
          </a:p>
          <a:p>
            <a:pPr marL="628650" lvl="1" indent="-171450">
              <a:buFont typeface="Arial" panose="020B0604020202020204" pitchFamily="34" charset="0"/>
              <a:buChar char="•"/>
            </a:pPr>
            <a:r>
              <a:rPr lang="en-US" dirty="0"/>
              <a:t>Finishing: Debrief from peer-researchers; analysis from their field notes </a:t>
            </a:r>
          </a:p>
          <a:p>
            <a:pPr marL="628650" lvl="1" indent="-171450">
              <a:buFont typeface="Arial" panose="020B0604020202020204" pitchFamily="34" charset="0"/>
              <a:buChar char="•"/>
            </a:pPr>
            <a:endParaRPr lang="en-US" dirty="0"/>
          </a:p>
          <a:p>
            <a:endParaRPr lang="en-US" dirty="0"/>
          </a:p>
          <a:p>
            <a:endParaRPr lang="en-US" dirty="0"/>
          </a:p>
          <a:p>
            <a:r>
              <a:rPr lang="en-US" dirty="0"/>
              <a:t>What worked:</a:t>
            </a:r>
          </a:p>
          <a:p>
            <a:r>
              <a:rPr lang="en-US" dirty="0"/>
              <a:t>·        Training for the young people – start and end – include chance to practice what they will be doing</a:t>
            </a:r>
            <a:endParaRPr lang="en-GB" dirty="0"/>
          </a:p>
          <a:p>
            <a:r>
              <a:rPr lang="en-US" dirty="0"/>
              <a:t>·        Paying the young people including a contract and making it more formal – they liked being staff and took on responsibility</a:t>
            </a:r>
            <a:endParaRPr lang="en-GB" dirty="0"/>
          </a:p>
          <a:p>
            <a:r>
              <a:rPr lang="en-US" dirty="0"/>
              <a:t>·        Encouraging the young people to be flexible and use their own words/questions</a:t>
            </a:r>
            <a:endParaRPr lang="en-GB" dirty="0"/>
          </a:p>
          <a:p>
            <a:r>
              <a:rPr lang="en-US" dirty="0"/>
              <a:t>·        Using their </a:t>
            </a:r>
            <a:r>
              <a:rPr lang="en-US" dirty="0" err="1"/>
              <a:t>iphones</a:t>
            </a:r>
            <a:r>
              <a:rPr lang="en-US" dirty="0"/>
              <a:t> to record worked for the young people and allowed them to listen</a:t>
            </a:r>
            <a:endParaRPr lang="en-GB" dirty="0"/>
          </a:p>
          <a:p>
            <a:r>
              <a:rPr lang="en-US" dirty="0"/>
              <a:t>·        Giving a £10 voucher to participants (although in many cases said would have done without)</a:t>
            </a:r>
            <a:endParaRPr lang="en-GB" dirty="0"/>
          </a:p>
          <a:p>
            <a:r>
              <a:rPr lang="en-US" dirty="0"/>
              <a:t>·        Connecting to the youth clubs and youth workers to support the young people to deliver – space, time </a:t>
            </a:r>
            <a:r>
              <a:rPr lang="en-US" dirty="0" err="1"/>
              <a:t>etc</a:t>
            </a:r>
            <a:endParaRPr lang="en-GB" dirty="0"/>
          </a:p>
          <a:p>
            <a:r>
              <a:rPr lang="en-US" dirty="0"/>
              <a:t>·        Giving a short set time frame in which to deliver the research – not letting it drag</a:t>
            </a:r>
            <a:endParaRPr lang="en-GB" dirty="0"/>
          </a:p>
          <a:p>
            <a:r>
              <a:rPr lang="en-US" dirty="0"/>
              <a:t> </a:t>
            </a:r>
            <a:endParaRPr lang="en-GB" dirty="0"/>
          </a:p>
          <a:p>
            <a:r>
              <a:rPr lang="en-US" dirty="0"/>
              <a:t>Could be improved/think for next time:</a:t>
            </a:r>
            <a:endParaRPr lang="en-GB" dirty="0"/>
          </a:p>
          <a:p>
            <a:r>
              <a:rPr lang="en-US" dirty="0"/>
              <a:t>·        Ensure there is enough content / facilitation skills to encourage quieter young people to talk</a:t>
            </a:r>
            <a:endParaRPr lang="en-GB" dirty="0"/>
          </a:p>
          <a:p>
            <a:r>
              <a:rPr lang="en-US" dirty="0"/>
              <a:t>·        Be great to have young people involved in designing the questions or process</a:t>
            </a:r>
            <a:endParaRPr lang="en-GB" dirty="0"/>
          </a:p>
          <a:p>
            <a:r>
              <a:rPr lang="en-US" dirty="0"/>
              <a:t>·        Think about what we want the young people to do to know what ‘data’ will be produced and how we will then process it</a:t>
            </a:r>
            <a:endParaRPr lang="en-GB" dirty="0"/>
          </a:p>
          <a:p>
            <a:r>
              <a:rPr lang="en-US" dirty="0"/>
              <a:t>·        All interviewed at least 1 person not from their youth club and it seemed generally the youth club interviews were harder to arrange (a space, time to do, young people missing sessions) and not as long – need to be clear we want just young people from youth clubs</a:t>
            </a:r>
            <a:endParaRPr lang="en-GB" dirty="0"/>
          </a:p>
          <a:p>
            <a:r>
              <a:rPr lang="en-US" dirty="0"/>
              <a:t>·        Make the process as simple as possible – do young people need to sign anything – consent?</a:t>
            </a:r>
            <a:endParaRPr lang="en-GB" dirty="0"/>
          </a:p>
          <a:p>
            <a:r>
              <a:rPr lang="en-US" dirty="0"/>
              <a:t>·        Do we have an age bracket?</a:t>
            </a:r>
            <a:endParaRPr lang="en-GB" dirty="0"/>
          </a:p>
          <a:p>
            <a:r>
              <a:rPr lang="en-US" dirty="0"/>
              <a:t>·        Target the voucher at the community?</a:t>
            </a:r>
            <a:endParaRPr lang="en-GB" dirty="0"/>
          </a:p>
          <a:p>
            <a:endParaRPr lang="en-US" dirty="0">
              <a:cs typeface="Calibri"/>
            </a:endParaRPr>
          </a:p>
        </p:txBody>
      </p:sp>
      <p:sp>
        <p:nvSpPr>
          <p:cNvPr id="4" name="Slide Number Placeholder 3"/>
          <p:cNvSpPr>
            <a:spLocks noGrp="1"/>
          </p:cNvSpPr>
          <p:nvPr>
            <p:ph type="sldNum" sz="quarter" idx="5"/>
          </p:nvPr>
        </p:nvSpPr>
        <p:spPr/>
        <p:txBody>
          <a:bodyPr/>
          <a:lstStyle/>
          <a:p>
            <a:fld id="{5B91247E-FB8D-4B97-91FD-AB5676FBBA9C}" type="slidenum">
              <a:rPr lang="en-US" smtClean="0"/>
              <a:t>3</a:t>
            </a:fld>
            <a:endParaRPr lang="en-US"/>
          </a:p>
        </p:txBody>
      </p:sp>
    </p:spTree>
    <p:extLst>
      <p:ext uri="{BB962C8B-B14F-4D97-AF65-F5344CB8AC3E}">
        <p14:creationId xmlns:p14="http://schemas.microsoft.com/office/powerpoint/2010/main" val="1787888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Peer-research is only one method in our research. Results of peer-led interviews are triangulated with our data sources.</a:t>
            </a:r>
          </a:p>
          <a:p>
            <a:r>
              <a:rPr lang="en-GB" dirty="0"/>
              <a:t>These are the research methods for our ‘Young People’s Capital of the World’ report: </a:t>
            </a:r>
          </a:p>
          <a:p>
            <a:pPr marL="171450" indent="-171450">
              <a:buFont typeface="Arial" panose="020B0604020202020204" pitchFamily="34" charset="0"/>
              <a:buChar char="•"/>
            </a:pPr>
            <a:r>
              <a:rPr lang="en-GB" dirty="0"/>
              <a:t>6 peer researchers completed 36 interviews </a:t>
            </a:r>
          </a:p>
          <a:p>
            <a:pPr marL="171450" indent="-171450">
              <a:buFont typeface="Arial" panose="020B0604020202020204" pitchFamily="34" charset="0"/>
              <a:buChar char="•"/>
            </a:pPr>
            <a:r>
              <a:rPr lang="en-GB" dirty="0"/>
              <a:t>Learning team at London Youth also completed – Focus groups with 33 youth sector practitioners, in-depth interviews with 4 local authority leads and comprehensive desk research including government data on demographics and deprivation </a:t>
            </a:r>
          </a:p>
        </p:txBody>
      </p:sp>
      <p:sp>
        <p:nvSpPr>
          <p:cNvPr id="4" name="Slide Number Placeholder 3"/>
          <p:cNvSpPr>
            <a:spLocks noGrp="1"/>
          </p:cNvSpPr>
          <p:nvPr>
            <p:ph type="sldNum" sz="quarter" idx="5"/>
          </p:nvPr>
        </p:nvSpPr>
        <p:spPr/>
        <p:txBody>
          <a:bodyPr/>
          <a:lstStyle/>
          <a:p>
            <a:fld id="{5B91247E-FB8D-4B97-91FD-AB5676FBBA9C}" type="slidenum">
              <a:rPr lang="en-US" smtClean="0"/>
              <a:t>4</a:t>
            </a:fld>
            <a:endParaRPr lang="en-US"/>
          </a:p>
        </p:txBody>
      </p:sp>
    </p:spTree>
    <p:extLst>
      <p:ext uri="{BB962C8B-B14F-4D97-AF65-F5344CB8AC3E}">
        <p14:creationId xmlns:p14="http://schemas.microsoft.com/office/powerpoint/2010/main" val="2663518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some of the quotations from the peer-led interviews. </a:t>
            </a:r>
            <a:br>
              <a:rPr lang="en-GB" dirty="0"/>
            </a:br>
            <a:r>
              <a:rPr lang="en-GB" dirty="0"/>
              <a:t>Demonstrates openness of interviewees </a:t>
            </a:r>
          </a:p>
        </p:txBody>
      </p:sp>
      <p:sp>
        <p:nvSpPr>
          <p:cNvPr id="4" name="Slide Number Placeholder 3"/>
          <p:cNvSpPr>
            <a:spLocks noGrp="1"/>
          </p:cNvSpPr>
          <p:nvPr>
            <p:ph type="sldNum" sz="quarter" idx="5"/>
          </p:nvPr>
        </p:nvSpPr>
        <p:spPr/>
        <p:txBody>
          <a:bodyPr/>
          <a:lstStyle/>
          <a:p>
            <a:fld id="{5B91247E-FB8D-4B97-91FD-AB5676FBBA9C}" type="slidenum">
              <a:rPr lang="en-US" smtClean="0"/>
              <a:t>5</a:t>
            </a:fld>
            <a:endParaRPr lang="en-US"/>
          </a:p>
        </p:txBody>
      </p:sp>
    </p:spTree>
    <p:extLst>
      <p:ext uri="{BB962C8B-B14F-4D97-AF65-F5344CB8AC3E}">
        <p14:creationId xmlns:p14="http://schemas.microsoft.com/office/powerpoint/2010/main" val="1762284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the research reports that included peer-research: </a:t>
            </a:r>
          </a:p>
          <a:p>
            <a:pPr marL="171450" indent="-171450">
              <a:buFont typeface="Arial" panose="020B0604020202020204" pitchFamily="34" charset="0"/>
              <a:buChar char="•"/>
            </a:pPr>
            <a:r>
              <a:rPr lang="en-GB" dirty="0"/>
              <a:t>A Space of Our Own – our youth organisations are working in their communities </a:t>
            </a:r>
          </a:p>
          <a:p>
            <a:pPr marL="171450" indent="-171450">
              <a:buFont typeface="Arial" panose="020B0604020202020204" pitchFamily="34" charset="0"/>
              <a:buChar char="•"/>
            </a:pPr>
            <a:r>
              <a:rPr lang="en-GB" dirty="0"/>
              <a:t>Young People’s Capital of the World – young Londoners view of their changing city </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Hard copies available </a:t>
            </a:r>
          </a:p>
          <a:p>
            <a:endParaRPr lang="en-GB" dirty="0">
              <a:cs typeface="Calibri"/>
            </a:endParaRPr>
          </a:p>
          <a:p>
            <a:pPr>
              <a:buFont typeface="Arial" panose="020B0604020202020204" pitchFamily="34" charset="0"/>
            </a:pPr>
            <a:r>
              <a:rPr lang="en-GB">
                <a:cs typeface="Calibri"/>
              </a:rPr>
              <a:t>Key Learning? </a:t>
            </a:r>
            <a:endParaRPr lang="en-GB" dirty="0">
              <a:cs typeface="Calibri"/>
            </a:endParaRPr>
          </a:p>
        </p:txBody>
      </p:sp>
      <p:sp>
        <p:nvSpPr>
          <p:cNvPr id="4" name="Slide Number Placeholder 3"/>
          <p:cNvSpPr>
            <a:spLocks noGrp="1"/>
          </p:cNvSpPr>
          <p:nvPr>
            <p:ph type="sldNum" sz="quarter" idx="5"/>
          </p:nvPr>
        </p:nvSpPr>
        <p:spPr/>
        <p:txBody>
          <a:bodyPr/>
          <a:lstStyle/>
          <a:p>
            <a:fld id="{5B91247E-FB8D-4B97-91FD-AB5676FBBA9C}" type="slidenum">
              <a:rPr lang="en-US" smtClean="0"/>
              <a:t>6</a:t>
            </a:fld>
            <a:endParaRPr lang="en-US"/>
          </a:p>
        </p:txBody>
      </p:sp>
    </p:spTree>
    <p:extLst>
      <p:ext uri="{BB962C8B-B14F-4D97-AF65-F5344CB8AC3E}">
        <p14:creationId xmlns:p14="http://schemas.microsoft.com/office/powerpoint/2010/main" val="14180067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3.emf"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arge logo)">
    <p:spTree>
      <p:nvGrpSpPr>
        <p:cNvPr id="1" name=""/>
        <p:cNvGrpSpPr/>
        <p:nvPr/>
      </p:nvGrpSpPr>
      <p:grpSpPr>
        <a:xfrm>
          <a:off x="0" y="0"/>
          <a:ext cx="0" cy="0"/>
          <a:chOff x="0" y="0"/>
          <a:chExt cx="0" cy="0"/>
        </a:xfrm>
      </p:grpSpPr>
      <p:pic>
        <p:nvPicPr>
          <p:cNvPr id="8" name="Content Placeholder 6">
            <a:extLst>
              <a:ext uri="{FF2B5EF4-FFF2-40B4-BE49-F238E27FC236}">
                <a16:creationId xmlns:a16="http://schemas.microsoft.com/office/drawing/2014/main" id="{793EC5AF-D8B2-C94B-90A9-94F16F16F548}"/>
              </a:ext>
            </a:extLst>
          </p:cNvPr>
          <p:cNvPicPr>
            <a:picLocks noChangeAspect="1"/>
          </p:cNvPicPr>
          <p:nvPr userDrawn="1"/>
        </p:nvPicPr>
        <p:blipFill>
          <a:blip r:embed="rId2"/>
          <a:stretch>
            <a:fillRect/>
          </a:stretch>
        </p:blipFill>
        <p:spPr>
          <a:xfrm>
            <a:off x="437361" y="484762"/>
            <a:ext cx="4069009" cy="982852"/>
          </a:xfrm>
          <a:prstGeom prst="rect">
            <a:avLst/>
          </a:prstGeom>
        </p:spPr>
      </p:pic>
      <p:sp>
        <p:nvSpPr>
          <p:cNvPr id="2" name="Right Triangle 1">
            <a:extLst>
              <a:ext uri="{FF2B5EF4-FFF2-40B4-BE49-F238E27FC236}">
                <a16:creationId xmlns:a16="http://schemas.microsoft.com/office/drawing/2014/main" id="{421EB25D-FE65-4C49-8B1F-B6BE265C4C32}"/>
              </a:ext>
            </a:extLst>
          </p:cNvPr>
          <p:cNvSpPr/>
          <p:nvPr userDrawn="1"/>
        </p:nvSpPr>
        <p:spPr>
          <a:xfrm rot="10800000">
            <a:off x="8647659" y="-4"/>
            <a:ext cx="3544344" cy="47815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ight Triangle 5">
            <a:extLst>
              <a:ext uri="{FF2B5EF4-FFF2-40B4-BE49-F238E27FC236}">
                <a16:creationId xmlns:a16="http://schemas.microsoft.com/office/drawing/2014/main" id="{5F575B64-B1F6-4902-92D2-B7A375FE3C73}"/>
              </a:ext>
            </a:extLst>
          </p:cNvPr>
          <p:cNvSpPr/>
          <p:nvPr userDrawn="1"/>
        </p:nvSpPr>
        <p:spPr>
          <a:xfrm rot="16200000">
            <a:off x="7100366" y="1766366"/>
            <a:ext cx="5676899" cy="4506369"/>
          </a:xfrm>
          <a:custGeom>
            <a:avLst/>
            <a:gdLst>
              <a:gd name="connsiteX0" fmla="*/ 0 w 6857999"/>
              <a:gd name="connsiteY0" fmla="*/ 5420769 h 5420769"/>
              <a:gd name="connsiteX1" fmla="*/ 0 w 6857999"/>
              <a:gd name="connsiteY1" fmla="*/ 0 h 5420769"/>
              <a:gd name="connsiteX2" fmla="*/ 6857999 w 6857999"/>
              <a:gd name="connsiteY2" fmla="*/ 5420769 h 5420769"/>
              <a:gd name="connsiteX3" fmla="*/ 0 w 6857999"/>
              <a:gd name="connsiteY3" fmla="*/ 5420769 h 5420769"/>
              <a:gd name="connsiteX0" fmla="*/ 0 w 5676899"/>
              <a:gd name="connsiteY0" fmla="*/ 5420769 h 5420769"/>
              <a:gd name="connsiteX1" fmla="*/ 0 w 5676899"/>
              <a:gd name="connsiteY1" fmla="*/ 0 h 5420769"/>
              <a:gd name="connsiteX2" fmla="*/ 5676899 w 5676899"/>
              <a:gd name="connsiteY2" fmla="*/ 4506369 h 5420769"/>
              <a:gd name="connsiteX3" fmla="*/ 0 w 5676899"/>
              <a:gd name="connsiteY3" fmla="*/ 5420769 h 5420769"/>
              <a:gd name="connsiteX0" fmla="*/ 0 w 5695949"/>
              <a:gd name="connsiteY0" fmla="*/ 4620669 h 4620669"/>
              <a:gd name="connsiteX1" fmla="*/ 19050 w 5695949"/>
              <a:gd name="connsiteY1" fmla="*/ 0 h 4620669"/>
              <a:gd name="connsiteX2" fmla="*/ 5695949 w 5695949"/>
              <a:gd name="connsiteY2" fmla="*/ 4506369 h 4620669"/>
              <a:gd name="connsiteX3" fmla="*/ 0 w 5695949"/>
              <a:gd name="connsiteY3" fmla="*/ 4620669 h 4620669"/>
              <a:gd name="connsiteX0" fmla="*/ 76200 w 5676899"/>
              <a:gd name="connsiteY0" fmla="*/ 4563519 h 4563519"/>
              <a:gd name="connsiteX1" fmla="*/ 0 w 5676899"/>
              <a:gd name="connsiteY1" fmla="*/ 0 h 4563519"/>
              <a:gd name="connsiteX2" fmla="*/ 5676899 w 5676899"/>
              <a:gd name="connsiteY2" fmla="*/ 4506369 h 4563519"/>
              <a:gd name="connsiteX3" fmla="*/ 76200 w 5676899"/>
              <a:gd name="connsiteY3" fmla="*/ 4563519 h 4563519"/>
              <a:gd name="connsiteX0" fmla="*/ 95250 w 5676899"/>
              <a:gd name="connsiteY0" fmla="*/ 4582569 h 4582569"/>
              <a:gd name="connsiteX1" fmla="*/ 0 w 5676899"/>
              <a:gd name="connsiteY1" fmla="*/ 0 h 4582569"/>
              <a:gd name="connsiteX2" fmla="*/ 5676899 w 5676899"/>
              <a:gd name="connsiteY2" fmla="*/ 4506369 h 4582569"/>
              <a:gd name="connsiteX3" fmla="*/ 95250 w 5676899"/>
              <a:gd name="connsiteY3" fmla="*/ 4582569 h 4582569"/>
              <a:gd name="connsiteX0" fmla="*/ 0 w 5676899"/>
              <a:gd name="connsiteY0" fmla="*/ 4563519 h 4563519"/>
              <a:gd name="connsiteX1" fmla="*/ 0 w 5676899"/>
              <a:gd name="connsiteY1" fmla="*/ 0 h 4563519"/>
              <a:gd name="connsiteX2" fmla="*/ 5676899 w 5676899"/>
              <a:gd name="connsiteY2" fmla="*/ 4506369 h 4563519"/>
              <a:gd name="connsiteX3" fmla="*/ 0 w 5676899"/>
              <a:gd name="connsiteY3" fmla="*/ 4563519 h 4563519"/>
              <a:gd name="connsiteX0" fmla="*/ 57150 w 5676899"/>
              <a:gd name="connsiteY0" fmla="*/ 4582569 h 4582569"/>
              <a:gd name="connsiteX1" fmla="*/ 0 w 5676899"/>
              <a:gd name="connsiteY1" fmla="*/ 0 h 4582569"/>
              <a:gd name="connsiteX2" fmla="*/ 5676899 w 5676899"/>
              <a:gd name="connsiteY2" fmla="*/ 4506369 h 4582569"/>
              <a:gd name="connsiteX3" fmla="*/ 57150 w 5676899"/>
              <a:gd name="connsiteY3" fmla="*/ 4582569 h 4582569"/>
              <a:gd name="connsiteX0" fmla="*/ 57150 w 5676899"/>
              <a:gd name="connsiteY0" fmla="*/ 4582569 h 4582569"/>
              <a:gd name="connsiteX1" fmla="*/ 0 w 5676899"/>
              <a:gd name="connsiteY1" fmla="*/ 0 h 4582569"/>
              <a:gd name="connsiteX2" fmla="*/ 5676899 w 5676899"/>
              <a:gd name="connsiteY2" fmla="*/ 4506369 h 4582569"/>
              <a:gd name="connsiteX3" fmla="*/ 57150 w 5676899"/>
              <a:gd name="connsiteY3" fmla="*/ 4582569 h 4582569"/>
              <a:gd name="connsiteX0" fmla="*/ 38100 w 5676899"/>
              <a:gd name="connsiteY0" fmla="*/ 4563519 h 4563519"/>
              <a:gd name="connsiteX1" fmla="*/ 0 w 5676899"/>
              <a:gd name="connsiteY1" fmla="*/ 0 h 4563519"/>
              <a:gd name="connsiteX2" fmla="*/ 5676899 w 5676899"/>
              <a:gd name="connsiteY2" fmla="*/ 4506369 h 4563519"/>
              <a:gd name="connsiteX3" fmla="*/ 38100 w 5676899"/>
              <a:gd name="connsiteY3" fmla="*/ 4563519 h 4563519"/>
              <a:gd name="connsiteX0" fmla="*/ 38100 w 5676899"/>
              <a:gd name="connsiteY0" fmla="*/ 4563519 h 4563519"/>
              <a:gd name="connsiteX1" fmla="*/ 0 w 5676899"/>
              <a:gd name="connsiteY1" fmla="*/ 0 h 4563519"/>
              <a:gd name="connsiteX2" fmla="*/ 5676899 w 5676899"/>
              <a:gd name="connsiteY2" fmla="*/ 4506369 h 4563519"/>
              <a:gd name="connsiteX3" fmla="*/ 38100 w 5676899"/>
              <a:gd name="connsiteY3" fmla="*/ 4563519 h 4563519"/>
              <a:gd name="connsiteX0" fmla="*/ 38100 w 5676899"/>
              <a:gd name="connsiteY0" fmla="*/ 4544469 h 4544469"/>
              <a:gd name="connsiteX1" fmla="*/ 0 w 5676899"/>
              <a:gd name="connsiteY1" fmla="*/ 0 h 4544469"/>
              <a:gd name="connsiteX2" fmla="*/ 5676899 w 5676899"/>
              <a:gd name="connsiteY2" fmla="*/ 4506369 h 4544469"/>
              <a:gd name="connsiteX3" fmla="*/ 38100 w 5676899"/>
              <a:gd name="connsiteY3" fmla="*/ 4544469 h 4544469"/>
              <a:gd name="connsiteX0" fmla="*/ 0 w 5676899"/>
              <a:gd name="connsiteY0" fmla="*/ 4468269 h 4506369"/>
              <a:gd name="connsiteX1" fmla="*/ 0 w 5676899"/>
              <a:gd name="connsiteY1" fmla="*/ 0 h 4506369"/>
              <a:gd name="connsiteX2" fmla="*/ 5676899 w 5676899"/>
              <a:gd name="connsiteY2" fmla="*/ 4506369 h 4506369"/>
              <a:gd name="connsiteX3" fmla="*/ 0 w 5676899"/>
              <a:gd name="connsiteY3" fmla="*/ 4468269 h 4506369"/>
              <a:gd name="connsiteX0" fmla="*/ 800100 w 5676899"/>
              <a:gd name="connsiteY0" fmla="*/ 4239669 h 4506369"/>
              <a:gd name="connsiteX1" fmla="*/ 0 w 5676899"/>
              <a:gd name="connsiteY1" fmla="*/ 0 h 4506369"/>
              <a:gd name="connsiteX2" fmla="*/ 5676899 w 5676899"/>
              <a:gd name="connsiteY2" fmla="*/ 4506369 h 4506369"/>
              <a:gd name="connsiteX3" fmla="*/ 800100 w 5676899"/>
              <a:gd name="connsiteY3" fmla="*/ 4239669 h 4506369"/>
              <a:gd name="connsiteX0" fmla="*/ 19050 w 5676899"/>
              <a:gd name="connsiteY0" fmla="*/ 4468269 h 4506369"/>
              <a:gd name="connsiteX1" fmla="*/ 0 w 5676899"/>
              <a:gd name="connsiteY1" fmla="*/ 0 h 4506369"/>
              <a:gd name="connsiteX2" fmla="*/ 5676899 w 5676899"/>
              <a:gd name="connsiteY2" fmla="*/ 4506369 h 4506369"/>
              <a:gd name="connsiteX3" fmla="*/ 19050 w 5676899"/>
              <a:gd name="connsiteY3" fmla="*/ 4468269 h 4506369"/>
              <a:gd name="connsiteX0" fmla="*/ 19050 w 5676899"/>
              <a:gd name="connsiteY0" fmla="*/ 4487319 h 4506369"/>
              <a:gd name="connsiteX1" fmla="*/ 0 w 5676899"/>
              <a:gd name="connsiteY1" fmla="*/ 0 h 4506369"/>
              <a:gd name="connsiteX2" fmla="*/ 5676899 w 5676899"/>
              <a:gd name="connsiteY2" fmla="*/ 4506369 h 4506369"/>
              <a:gd name="connsiteX3" fmla="*/ 19050 w 5676899"/>
              <a:gd name="connsiteY3" fmla="*/ 4487319 h 4506369"/>
              <a:gd name="connsiteX0" fmla="*/ 0 w 5695949"/>
              <a:gd name="connsiteY0" fmla="*/ 4487319 h 4506369"/>
              <a:gd name="connsiteX1" fmla="*/ 19050 w 5695949"/>
              <a:gd name="connsiteY1" fmla="*/ 0 h 4506369"/>
              <a:gd name="connsiteX2" fmla="*/ 5695949 w 5695949"/>
              <a:gd name="connsiteY2" fmla="*/ 4506369 h 4506369"/>
              <a:gd name="connsiteX3" fmla="*/ 0 w 5695949"/>
              <a:gd name="connsiteY3" fmla="*/ 4487319 h 4506369"/>
              <a:gd name="connsiteX0" fmla="*/ 0 w 5676899"/>
              <a:gd name="connsiteY0" fmla="*/ 4449219 h 4506369"/>
              <a:gd name="connsiteX1" fmla="*/ 0 w 5676899"/>
              <a:gd name="connsiteY1" fmla="*/ 0 h 4506369"/>
              <a:gd name="connsiteX2" fmla="*/ 5676899 w 5676899"/>
              <a:gd name="connsiteY2" fmla="*/ 4506369 h 4506369"/>
              <a:gd name="connsiteX3" fmla="*/ 0 w 5676899"/>
              <a:gd name="connsiteY3" fmla="*/ 4449219 h 4506369"/>
              <a:gd name="connsiteX0" fmla="*/ 0 w 5676899"/>
              <a:gd name="connsiteY0" fmla="*/ 4506369 h 4506369"/>
              <a:gd name="connsiteX1" fmla="*/ 0 w 5676899"/>
              <a:gd name="connsiteY1" fmla="*/ 0 h 4506369"/>
              <a:gd name="connsiteX2" fmla="*/ 5676899 w 5676899"/>
              <a:gd name="connsiteY2" fmla="*/ 4506369 h 4506369"/>
              <a:gd name="connsiteX3" fmla="*/ 0 w 5676899"/>
              <a:gd name="connsiteY3" fmla="*/ 4506369 h 4506369"/>
            </a:gdLst>
            <a:ahLst/>
            <a:cxnLst>
              <a:cxn ang="0">
                <a:pos x="connsiteX0" y="connsiteY0"/>
              </a:cxn>
              <a:cxn ang="0">
                <a:pos x="connsiteX1" y="connsiteY1"/>
              </a:cxn>
              <a:cxn ang="0">
                <a:pos x="connsiteX2" y="connsiteY2"/>
              </a:cxn>
              <a:cxn ang="0">
                <a:pos x="connsiteX3" y="connsiteY3"/>
              </a:cxn>
            </a:cxnLst>
            <a:rect l="l" t="t" r="r" b="b"/>
            <a:pathLst>
              <a:path w="5676899" h="4506369">
                <a:moveTo>
                  <a:pt x="0" y="4506369"/>
                </a:moveTo>
                <a:lnTo>
                  <a:pt x="0" y="0"/>
                </a:lnTo>
                <a:lnTo>
                  <a:pt x="5676899" y="4506369"/>
                </a:lnTo>
                <a:lnTo>
                  <a:pt x="0" y="4506369"/>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85042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inal slide">
    <p:bg>
      <p:bgRef idx="1001">
        <a:schemeClr val="bg2"/>
      </p:bgRef>
    </p:bg>
    <p:spTree>
      <p:nvGrpSpPr>
        <p:cNvPr id="1" name=""/>
        <p:cNvGrpSpPr/>
        <p:nvPr/>
      </p:nvGrpSpPr>
      <p:grpSpPr>
        <a:xfrm>
          <a:off x="0" y="0"/>
          <a:ext cx="0" cy="0"/>
          <a:chOff x="0" y="0"/>
          <a:chExt cx="0" cy="0"/>
        </a:xfrm>
      </p:grpSpPr>
      <p:pic>
        <p:nvPicPr>
          <p:cNvPr id="1026" name="Picture 2" descr="N:\We got\Communications\Style\Logos\London Youth\Master RGB for screen\LY_Master_RGB_w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6227" y="5861997"/>
            <a:ext cx="2653704" cy="856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8583413"/>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356352"/>
            <a:ext cx="2743200" cy="365125"/>
          </a:xfrm>
          <a:prstGeom prst="rect">
            <a:avLst/>
          </a:prstGeom>
        </p:spPr>
        <p:txBody>
          <a:bodyPr/>
          <a:lstStyle>
            <a:lvl1pPr>
              <a:defRPr sz="1200"/>
            </a:lvl1pPr>
          </a:lstStyle>
          <a:p>
            <a:fld id="{33CB0117-55D8-7547-A06C-DB0070BD4875}" type="datetimeFigureOut">
              <a:rPr lang="en-US" smtClean="0"/>
              <a:pPr/>
              <a:t>10/28/2019</a:t>
            </a:fld>
            <a:endParaRPr lang="en-US" dirty="0"/>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lvl1pPr algn="ctr">
              <a:defRPr sz="1200"/>
            </a:lvl1pPr>
          </a:lstStyle>
          <a:p>
            <a:endParaRPr lang="en-US" dirty="0"/>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lvl1pPr>
              <a:defRPr sz="1200"/>
            </a:lvl1pPr>
          </a:lstStyle>
          <a:p>
            <a:pPr algn="r"/>
            <a:fld id="{2E8B30F9-AA3A-E048-BF1F-5AE42A257784}" type="slidenum">
              <a:rPr lang="en-US" smtClean="0"/>
              <a:pPr algn="r"/>
              <a:t>‹#›</a:t>
            </a:fld>
            <a:endParaRPr lang="en-US" dirty="0"/>
          </a:p>
        </p:txBody>
      </p:sp>
      <p:sp>
        <p:nvSpPr>
          <p:cNvPr id="7" name="Title Placeholder 1"/>
          <p:cNvSpPr>
            <a:spLocks noGrp="1"/>
          </p:cNvSpPr>
          <p:nvPr>
            <p:ph type="title" hasCustomPrompt="1"/>
          </p:nvPr>
        </p:nvSpPr>
        <p:spPr>
          <a:xfrm>
            <a:off x="838203" y="324758"/>
            <a:ext cx="7772397" cy="489092"/>
          </a:xfrm>
          <a:prstGeom prst="rect">
            <a:avLst/>
          </a:prstGeom>
        </p:spPr>
        <p:txBody>
          <a:bodyPr vert="horz" lIns="91440" tIns="45720" rIns="91440" bIns="45720" rtlCol="0" anchor="ctr" anchorCtr="0">
            <a:noAutofit/>
          </a:bodyPr>
          <a:lstStyle>
            <a:lvl1pPr>
              <a:defRPr sz="2200" b="1" baseline="0">
                <a:solidFill>
                  <a:schemeClr val="tx2"/>
                </a:solidFill>
              </a:defRPr>
            </a:lvl1pPr>
          </a:lstStyle>
          <a:p>
            <a:r>
              <a:rPr lang="en-GB" dirty="0"/>
              <a:t>Title 22pt type</a:t>
            </a:r>
            <a:endParaRPr lang="en-US" dirty="0"/>
          </a:p>
        </p:txBody>
      </p:sp>
      <p:sp>
        <p:nvSpPr>
          <p:cNvPr id="8" name="Text Placeholder 2"/>
          <p:cNvSpPr>
            <a:spLocks noGrp="1"/>
          </p:cNvSpPr>
          <p:nvPr>
            <p:ph idx="1" hasCustomPrompt="1"/>
          </p:nvPr>
        </p:nvSpPr>
        <p:spPr>
          <a:xfrm>
            <a:off x="838200" y="1371601"/>
            <a:ext cx="10515600" cy="3959167"/>
          </a:xfrm>
          <a:prstGeom prst="rect">
            <a:avLst/>
          </a:prstGeom>
        </p:spPr>
        <p:txBody>
          <a:bodyPr vert="horz" lIns="91440" tIns="45720" rIns="91440" bIns="45720" rtlCol="0">
            <a:normAutofit/>
          </a:bodyPr>
          <a:lstStyle>
            <a:lvl1pPr>
              <a:buClr>
                <a:schemeClr val="tx2"/>
              </a:buClr>
              <a:defRPr sz="1800" baseline="0"/>
            </a:lvl1pPr>
            <a:lvl2pPr>
              <a:buClr>
                <a:schemeClr val="tx2"/>
              </a:buClr>
              <a:defRPr sz="1600"/>
            </a:lvl2pPr>
            <a:lvl3pPr>
              <a:buClr>
                <a:schemeClr val="tx2"/>
              </a:buClr>
              <a:defRPr sz="1400"/>
            </a:lvl3pPr>
            <a:lvl4pPr>
              <a:buClr>
                <a:schemeClr val="tx2"/>
              </a:buClr>
              <a:defRPr sz="1200"/>
            </a:lvl4pPr>
            <a:lvl5pPr>
              <a:buClr>
                <a:schemeClr val="tx2"/>
              </a:buClr>
              <a:defRPr sz="1200"/>
            </a:lvl5pPr>
          </a:lstStyle>
          <a:p>
            <a:pPr lvl="0"/>
            <a:r>
              <a:rPr lang="en-GB" dirty="0"/>
              <a:t>Body no smaller than 18pt type</a:t>
            </a: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0600" y="237531"/>
            <a:ext cx="2927504" cy="708267"/>
          </a:xfrm>
          <a:prstGeom prst="rect">
            <a:avLst/>
          </a:prstGeom>
        </p:spPr>
      </p:pic>
      <p:cxnSp>
        <p:nvCxnSpPr>
          <p:cNvPr id="3" name="Straight Connector 2"/>
          <p:cNvCxnSpPr/>
          <p:nvPr userDrawn="1"/>
        </p:nvCxnSpPr>
        <p:spPr>
          <a:xfrm flipH="1">
            <a:off x="838202" y="945797"/>
            <a:ext cx="10515599" cy="0"/>
          </a:xfrm>
          <a:prstGeom prst="line">
            <a:avLst/>
          </a:prstGeom>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470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small logo)">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FC70D6F7-C370-486F-8827-26B050B35ABC}"/>
              </a:ext>
            </a:extLst>
          </p:cNvPr>
          <p:cNvSpPr/>
          <p:nvPr userDrawn="1"/>
        </p:nvSpPr>
        <p:spPr>
          <a:xfrm rot="10800000">
            <a:off x="8647659" y="-4"/>
            <a:ext cx="3544344" cy="47815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ight Triangle 5">
            <a:extLst>
              <a:ext uri="{FF2B5EF4-FFF2-40B4-BE49-F238E27FC236}">
                <a16:creationId xmlns:a16="http://schemas.microsoft.com/office/drawing/2014/main" id="{6C58867E-3CF4-4B6F-99AD-1C62AF55B8A7}"/>
              </a:ext>
            </a:extLst>
          </p:cNvPr>
          <p:cNvSpPr/>
          <p:nvPr userDrawn="1"/>
        </p:nvSpPr>
        <p:spPr>
          <a:xfrm rot="16200000">
            <a:off x="7100366" y="1766366"/>
            <a:ext cx="5676899" cy="4506369"/>
          </a:xfrm>
          <a:custGeom>
            <a:avLst/>
            <a:gdLst>
              <a:gd name="connsiteX0" fmla="*/ 0 w 6857999"/>
              <a:gd name="connsiteY0" fmla="*/ 5420769 h 5420769"/>
              <a:gd name="connsiteX1" fmla="*/ 0 w 6857999"/>
              <a:gd name="connsiteY1" fmla="*/ 0 h 5420769"/>
              <a:gd name="connsiteX2" fmla="*/ 6857999 w 6857999"/>
              <a:gd name="connsiteY2" fmla="*/ 5420769 h 5420769"/>
              <a:gd name="connsiteX3" fmla="*/ 0 w 6857999"/>
              <a:gd name="connsiteY3" fmla="*/ 5420769 h 5420769"/>
              <a:gd name="connsiteX0" fmla="*/ 0 w 5676899"/>
              <a:gd name="connsiteY0" fmla="*/ 5420769 h 5420769"/>
              <a:gd name="connsiteX1" fmla="*/ 0 w 5676899"/>
              <a:gd name="connsiteY1" fmla="*/ 0 h 5420769"/>
              <a:gd name="connsiteX2" fmla="*/ 5676899 w 5676899"/>
              <a:gd name="connsiteY2" fmla="*/ 4506369 h 5420769"/>
              <a:gd name="connsiteX3" fmla="*/ 0 w 5676899"/>
              <a:gd name="connsiteY3" fmla="*/ 5420769 h 5420769"/>
              <a:gd name="connsiteX0" fmla="*/ 0 w 5695949"/>
              <a:gd name="connsiteY0" fmla="*/ 4620669 h 4620669"/>
              <a:gd name="connsiteX1" fmla="*/ 19050 w 5695949"/>
              <a:gd name="connsiteY1" fmla="*/ 0 h 4620669"/>
              <a:gd name="connsiteX2" fmla="*/ 5695949 w 5695949"/>
              <a:gd name="connsiteY2" fmla="*/ 4506369 h 4620669"/>
              <a:gd name="connsiteX3" fmla="*/ 0 w 5695949"/>
              <a:gd name="connsiteY3" fmla="*/ 4620669 h 4620669"/>
              <a:gd name="connsiteX0" fmla="*/ 76200 w 5676899"/>
              <a:gd name="connsiteY0" fmla="*/ 4563519 h 4563519"/>
              <a:gd name="connsiteX1" fmla="*/ 0 w 5676899"/>
              <a:gd name="connsiteY1" fmla="*/ 0 h 4563519"/>
              <a:gd name="connsiteX2" fmla="*/ 5676899 w 5676899"/>
              <a:gd name="connsiteY2" fmla="*/ 4506369 h 4563519"/>
              <a:gd name="connsiteX3" fmla="*/ 76200 w 5676899"/>
              <a:gd name="connsiteY3" fmla="*/ 4563519 h 4563519"/>
              <a:gd name="connsiteX0" fmla="*/ 95250 w 5676899"/>
              <a:gd name="connsiteY0" fmla="*/ 4582569 h 4582569"/>
              <a:gd name="connsiteX1" fmla="*/ 0 w 5676899"/>
              <a:gd name="connsiteY1" fmla="*/ 0 h 4582569"/>
              <a:gd name="connsiteX2" fmla="*/ 5676899 w 5676899"/>
              <a:gd name="connsiteY2" fmla="*/ 4506369 h 4582569"/>
              <a:gd name="connsiteX3" fmla="*/ 95250 w 5676899"/>
              <a:gd name="connsiteY3" fmla="*/ 4582569 h 4582569"/>
              <a:gd name="connsiteX0" fmla="*/ 0 w 5676899"/>
              <a:gd name="connsiteY0" fmla="*/ 4563519 h 4563519"/>
              <a:gd name="connsiteX1" fmla="*/ 0 w 5676899"/>
              <a:gd name="connsiteY1" fmla="*/ 0 h 4563519"/>
              <a:gd name="connsiteX2" fmla="*/ 5676899 w 5676899"/>
              <a:gd name="connsiteY2" fmla="*/ 4506369 h 4563519"/>
              <a:gd name="connsiteX3" fmla="*/ 0 w 5676899"/>
              <a:gd name="connsiteY3" fmla="*/ 4563519 h 4563519"/>
              <a:gd name="connsiteX0" fmla="*/ 57150 w 5676899"/>
              <a:gd name="connsiteY0" fmla="*/ 4582569 h 4582569"/>
              <a:gd name="connsiteX1" fmla="*/ 0 w 5676899"/>
              <a:gd name="connsiteY1" fmla="*/ 0 h 4582569"/>
              <a:gd name="connsiteX2" fmla="*/ 5676899 w 5676899"/>
              <a:gd name="connsiteY2" fmla="*/ 4506369 h 4582569"/>
              <a:gd name="connsiteX3" fmla="*/ 57150 w 5676899"/>
              <a:gd name="connsiteY3" fmla="*/ 4582569 h 4582569"/>
              <a:gd name="connsiteX0" fmla="*/ 57150 w 5676899"/>
              <a:gd name="connsiteY0" fmla="*/ 4582569 h 4582569"/>
              <a:gd name="connsiteX1" fmla="*/ 0 w 5676899"/>
              <a:gd name="connsiteY1" fmla="*/ 0 h 4582569"/>
              <a:gd name="connsiteX2" fmla="*/ 5676899 w 5676899"/>
              <a:gd name="connsiteY2" fmla="*/ 4506369 h 4582569"/>
              <a:gd name="connsiteX3" fmla="*/ 57150 w 5676899"/>
              <a:gd name="connsiteY3" fmla="*/ 4582569 h 4582569"/>
              <a:gd name="connsiteX0" fmla="*/ 38100 w 5676899"/>
              <a:gd name="connsiteY0" fmla="*/ 4563519 h 4563519"/>
              <a:gd name="connsiteX1" fmla="*/ 0 w 5676899"/>
              <a:gd name="connsiteY1" fmla="*/ 0 h 4563519"/>
              <a:gd name="connsiteX2" fmla="*/ 5676899 w 5676899"/>
              <a:gd name="connsiteY2" fmla="*/ 4506369 h 4563519"/>
              <a:gd name="connsiteX3" fmla="*/ 38100 w 5676899"/>
              <a:gd name="connsiteY3" fmla="*/ 4563519 h 4563519"/>
              <a:gd name="connsiteX0" fmla="*/ 38100 w 5676899"/>
              <a:gd name="connsiteY0" fmla="*/ 4563519 h 4563519"/>
              <a:gd name="connsiteX1" fmla="*/ 0 w 5676899"/>
              <a:gd name="connsiteY1" fmla="*/ 0 h 4563519"/>
              <a:gd name="connsiteX2" fmla="*/ 5676899 w 5676899"/>
              <a:gd name="connsiteY2" fmla="*/ 4506369 h 4563519"/>
              <a:gd name="connsiteX3" fmla="*/ 38100 w 5676899"/>
              <a:gd name="connsiteY3" fmla="*/ 4563519 h 4563519"/>
              <a:gd name="connsiteX0" fmla="*/ 38100 w 5676899"/>
              <a:gd name="connsiteY0" fmla="*/ 4544469 h 4544469"/>
              <a:gd name="connsiteX1" fmla="*/ 0 w 5676899"/>
              <a:gd name="connsiteY1" fmla="*/ 0 h 4544469"/>
              <a:gd name="connsiteX2" fmla="*/ 5676899 w 5676899"/>
              <a:gd name="connsiteY2" fmla="*/ 4506369 h 4544469"/>
              <a:gd name="connsiteX3" fmla="*/ 38100 w 5676899"/>
              <a:gd name="connsiteY3" fmla="*/ 4544469 h 4544469"/>
              <a:gd name="connsiteX0" fmla="*/ 0 w 5676899"/>
              <a:gd name="connsiteY0" fmla="*/ 4468269 h 4506369"/>
              <a:gd name="connsiteX1" fmla="*/ 0 w 5676899"/>
              <a:gd name="connsiteY1" fmla="*/ 0 h 4506369"/>
              <a:gd name="connsiteX2" fmla="*/ 5676899 w 5676899"/>
              <a:gd name="connsiteY2" fmla="*/ 4506369 h 4506369"/>
              <a:gd name="connsiteX3" fmla="*/ 0 w 5676899"/>
              <a:gd name="connsiteY3" fmla="*/ 4468269 h 4506369"/>
              <a:gd name="connsiteX0" fmla="*/ 800100 w 5676899"/>
              <a:gd name="connsiteY0" fmla="*/ 4239669 h 4506369"/>
              <a:gd name="connsiteX1" fmla="*/ 0 w 5676899"/>
              <a:gd name="connsiteY1" fmla="*/ 0 h 4506369"/>
              <a:gd name="connsiteX2" fmla="*/ 5676899 w 5676899"/>
              <a:gd name="connsiteY2" fmla="*/ 4506369 h 4506369"/>
              <a:gd name="connsiteX3" fmla="*/ 800100 w 5676899"/>
              <a:gd name="connsiteY3" fmla="*/ 4239669 h 4506369"/>
              <a:gd name="connsiteX0" fmla="*/ 19050 w 5676899"/>
              <a:gd name="connsiteY0" fmla="*/ 4468269 h 4506369"/>
              <a:gd name="connsiteX1" fmla="*/ 0 w 5676899"/>
              <a:gd name="connsiteY1" fmla="*/ 0 h 4506369"/>
              <a:gd name="connsiteX2" fmla="*/ 5676899 w 5676899"/>
              <a:gd name="connsiteY2" fmla="*/ 4506369 h 4506369"/>
              <a:gd name="connsiteX3" fmla="*/ 19050 w 5676899"/>
              <a:gd name="connsiteY3" fmla="*/ 4468269 h 4506369"/>
              <a:gd name="connsiteX0" fmla="*/ 19050 w 5676899"/>
              <a:gd name="connsiteY0" fmla="*/ 4487319 h 4506369"/>
              <a:gd name="connsiteX1" fmla="*/ 0 w 5676899"/>
              <a:gd name="connsiteY1" fmla="*/ 0 h 4506369"/>
              <a:gd name="connsiteX2" fmla="*/ 5676899 w 5676899"/>
              <a:gd name="connsiteY2" fmla="*/ 4506369 h 4506369"/>
              <a:gd name="connsiteX3" fmla="*/ 19050 w 5676899"/>
              <a:gd name="connsiteY3" fmla="*/ 4487319 h 4506369"/>
              <a:gd name="connsiteX0" fmla="*/ 0 w 5695949"/>
              <a:gd name="connsiteY0" fmla="*/ 4487319 h 4506369"/>
              <a:gd name="connsiteX1" fmla="*/ 19050 w 5695949"/>
              <a:gd name="connsiteY1" fmla="*/ 0 h 4506369"/>
              <a:gd name="connsiteX2" fmla="*/ 5695949 w 5695949"/>
              <a:gd name="connsiteY2" fmla="*/ 4506369 h 4506369"/>
              <a:gd name="connsiteX3" fmla="*/ 0 w 5695949"/>
              <a:gd name="connsiteY3" fmla="*/ 4487319 h 4506369"/>
              <a:gd name="connsiteX0" fmla="*/ 0 w 5676899"/>
              <a:gd name="connsiteY0" fmla="*/ 4449219 h 4506369"/>
              <a:gd name="connsiteX1" fmla="*/ 0 w 5676899"/>
              <a:gd name="connsiteY1" fmla="*/ 0 h 4506369"/>
              <a:gd name="connsiteX2" fmla="*/ 5676899 w 5676899"/>
              <a:gd name="connsiteY2" fmla="*/ 4506369 h 4506369"/>
              <a:gd name="connsiteX3" fmla="*/ 0 w 5676899"/>
              <a:gd name="connsiteY3" fmla="*/ 4449219 h 4506369"/>
              <a:gd name="connsiteX0" fmla="*/ 0 w 5676899"/>
              <a:gd name="connsiteY0" fmla="*/ 4506369 h 4506369"/>
              <a:gd name="connsiteX1" fmla="*/ 0 w 5676899"/>
              <a:gd name="connsiteY1" fmla="*/ 0 h 4506369"/>
              <a:gd name="connsiteX2" fmla="*/ 5676899 w 5676899"/>
              <a:gd name="connsiteY2" fmla="*/ 4506369 h 4506369"/>
              <a:gd name="connsiteX3" fmla="*/ 0 w 5676899"/>
              <a:gd name="connsiteY3" fmla="*/ 4506369 h 4506369"/>
            </a:gdLst>
            <a:ahLst/>
            <a:cxnLst>
              <a:cxn ang="0">
                <a:pos x="connsiteX0" y="connsiteY0"/>
              </a:cxn>
              <a:cxn ang="0">
                <a:pos x="connsiteX1" y="connsiteY1"/>
              </a:cxn>
              <a:cxn ang="0">
                <a:pos x="connsiteX2" y="connsiteY2"/>
              </a:cxn>
              <a:cxn ang="0">
                <a:pos x="connsiteX3" y="connsiteY3"/>
              </a:cxn>
            </a:cxnLst>
            <a:rect l="l" t="t" r="r" b="b"/>
            <a:pathLst>
              <a:path w="5676899" h="4506369">
                <a:moveTo>
                  <a:pt x="0" y="4506369"/>
                </a:moveTo>
                <a:lnTo>
                  <a:pt x="0" y="0"/>
                </a:lnTo>
                <a:lnTo>
                  <a:pt x="5676899" y="4506369"/>
                </a:lnTo>
                <a:lnTo>
                  <a:pt x="0" y="4506369"/>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D7DA97A2-0E46-473C-B63F-6BCADD864ADC}"/>
              </a:ext>
            </a:extLst>
          </p:cNvPr>
          <p:cNvPicPr>
            <a:picLocks noChangeAspect="1"/>
          </p:cNvPicPr>
          <p:nvPr userDrawn="1"/>
        </p:nvPicPr>
        <p:blipFill>
          <a:blip r:embed="rId2"/>
          <a:stretch>
            <a:fillRect/>
          </a:stretch>
        </p:blipFill>
        <p:spPr>
          <a:xfrm>
            <a:off x="9525000" y="5929887"/>
            <a:ext cx="2498094" cy="805837"/>
          </a:xfrm>
          <a:prstGeom prst="rect">
            <a:avLst/>
          </a:prstGeom>
        </p:spPr>
      </p:pic>
    </p:spTree>
    <p:extLst>
      <p:ext uri="{BB962C8B-B14F-4D97-AF65-F5344CB8AC3E}">
        <p14:creationId xmlns:p14="http://schemas.microsoft.com/office/powerpoint/2010/main" val="181572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_slide_white_logo">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FC70D6F7-C370-486F-8827-26B050B35ABC}"/>
              </a:ext>
            </a:extLst>
          </p:cNvPr>
          <p:cNvSpPr/>
          <p:nvPr userDrawn="1"/>
        </p:nvSpPr>
        <p:spPr>
          <a:xfrm rot="10800000">
            <a:off x="8647659" y="-4"/>
            <a:ext cx="3544344" cy="47815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ight Triangle 5">
            <a:extLst>
              <a:ext uri="{FF2B5EF4-FFF2-40B4-BE49-F238E27FC236}">
                <a16:creationId xmlns:a16="http://schemas.microsoft.com/office/drawing/2014/main" id="{6C58867E-3CF4-4B6F-99AD-1C62AF55B8A7}"/>
              </a:ext>
            </a:extLst>
          </p:cNvPr>
          <p:cNvSpPr/>
          <p:nvPr userDrawn="1"/>
        </p:nvSpPr>
        <p:spPr>
          <a:xfrm rot="16200000">
            <a:off x="7100366" y="1766366"/>
            <a:ext cx="5676899" cy="4506369"/>
          </a:xfrm>
          <a:custGeom>
            <a:avLst/>
            <a:gdLst>
              <a:gd name="connsiteX0" fmla="*/ 0 w 6857999"/>
              <a:gd name="connsiteY0" fmla="*/ 5420769 h 5420769"/>
              <a:gd name="connsiteX1" fmla="*/ 0 w 6857999"/>
              <a:gd name="connsiteY1" fmla="*/ 0 h 5420769"/>
              <a:gd name="connsiteX2" fmla="*/ 6857999 w 6857999"/>
              <a:gd name="connsiteY2" fmla="*/ 5420769 h 5420769"/>
              <a:gd name="connsiteX3" fmla="*/ 0 w 6857999"/>
              <a:gd name="connsiteY3" fmla="*/ 5420769 h 5420769"/>
              <a:gd name="connsiteX0" fmla="*/ 0 w 5676899"/>
              <a:gd name="connsiteY0" fmla="*/ 5420769 h 5420769"/>
              <a:gd name="connsiteX1" fmla="*/ 0 w 5676899"/>
              <a:gd name="connsiteY1" fmla="*/ 0 h 5420769"/>
              <a:gd name="connsiteX2" fmla="*/ 5676899 w 5676899"/>
              <a:gd name="connsiteY2" fmla="*/ 4506369 h 5420769"/>
              <a:gd name="connsiteX3" fmla="*/ 0 w 5676899"/>
              <a:gd name="connsiteY3" fmla="*/ 5420769 h 5420769"/>
              <a:gd name="connsiteX0" fmla="*/ 0 w 5695949"/>
              <a:gd name="connsiteY0" fmla="*/ 4620669 h 4620669"/>
              <a:gd name="connsiteX1" fmla="*/ 19050 w 5695949"/>
              <a:gd name="connsiteY1" fmla="*/ 0 h 4620669"/>
              <a:gd name="connsiteX2" fmla="*/ 5695949 w 5695949"/>
              <a:gd name="connsiteY2" fmla="*/ 4506369 h 4620669"/>
              <a:gd name="connsiteX3" fmla="*/ 0 w 5695949"/>
              <a:gd name="connsiteY3" fmla="*/ 4620669 h 4620669"/>
              <a:gd name="connsiteX0" fmla="*/ 76200 w 5676899"/>
              <a:gd name="connsiteY0" fmla="*/ 4563519 h 4563519"/>
              <a:gd name="connsiteX1" fmla="*/ 0 w 5676899"/>
              <a:gd name="connsiteY1" fmla="*/ 0 h 4563519"/>
              <a:gd name="connsiteX2" fmla="*/ 5676899 w 5676899"/>
              <a:gd name="connsiteY2" fmla="*/ 4506369 h 4563519"/>
              <a:gd name="connsiteX3" fmla="*/ 76200 w 5676899"/>
              <a:gd name="connsiteY3" fmla="*/ 4563519 h 4563519"/>
              <a:gd name="connsiteX0" fmla="*/ 95250 w 5676899"/>
              <a:gd name="connsiteY0" fmla="*/ 4582569 h 4582569"/>
              <a:gd name="connsiteX1" fmla="*/ 0 w 5676899"/>
              <a:gd name="connsiteY1" fmla="*/ 0 h 4582569"/>
              <a:gd name="connsiteX2" fmla="*/ 5676899 w 5676899"/>
              <a:gd name="connsiteY2" fmla="*/ 4506369 h 4582569"/>
              <a:gd name="connsiteX3" fmla="*/ 95250 w 5676899"/>
              <a:gd name="connsiteY3" fmla="*/ 4582569 h 4582569"/>
              <a:gd name="connsiteX0" fmla="*/ 0 w 5676899"/>
              <a:gd name="connsiteY0" fmla="*/ 4563519 h 4563519"/>
              <a:gd name="connsiteX1" fmla="*/ 0 w 5676899"/>
              <a:gd name="connsiteY1" fmla="*/ 0 h 4563519"/>
              <a:gd name="connsiteX2" fmla="*/ 5676899 w 5676899"/>
              <a:gd name="connsiteY2" fmla="*/ 4506369 h 4563519"/>
              <a:gd name="connsiteX3" fmla="*/ 0 w 5676899"/>
              <a:gd name="connsiteY3" fmla="*/ 4563519 h 4563519"/>
              <a:gd name="connsiteX0" fmla="*/ 57150 w 5676899"/>
              <a:gd name="connsiteY0" fmla="*/ 4582569 h 4582569"/>
              <a:gd name="connsiteX1" fmla="*/ 0 w 5676899"/>
              <a:gd name="connsiteY1" fmla="*/ 0 h 4582569"/>
              <a:gd name="connsiteX2" fmla="*/ 5676899 w 5676899"/>
              <a:gd name="connsiteY2" fmla="*/ 4506369 h 4582569"/>
              <a:gd name="connsiteX3" fmla="*/ 57150 w 5676899"/>
              <a:gd name="connsiteY3" fmla="*/ 4582569 h 4582569"/>
              <a:gd name="connsiteX0" fmla="*/ 57150 w 5676899"/>
              <a:gd name="connsiteY0" fmla="*/ 4582569 h 4582569"/>
              <a:gd name="connsiteX1" fmla="*/ 0 w 5676899"/>
              <a:gd name="connsiteY1" fmla="*/ 0 h 4582569"/>
              <a:gd name="connsiteX2" fmla="*/ 5676899 w 5676899"/>
              <a:gd name="connsiteY2" fmla="*/ 4506369 h 4582569"/>
              <a:gd name="connsiteX3" fmla="*/ 57150 w 5676899"/>
              <a:gd name="connsiteY3" fmla="*/ 4582569 h 4582569"/>
              <a:gd name="connsiteX0" fmla="*/ 38100 w 5676899"/>
              <a:gd name="connsiteY0" fmla="*/ 4563519 h 4563519"/>
              <a:gd name="connsiteX1" fmla="*/ 0 w 5676899"/>
              <a:gd name="connsiteY1" fmla="*/ 0 h 4563519"/>
              <a:gd name="connsiteX2" fmla="*/ 5676899 w 5676899"/>
              <a:gd name="connsiteY2" fmla="*/ 4506369 h 4563519"/>
              <a:gd name="connsiteX3" fmla="*/ 38100 w 5676899"/>
              <a:gd name="connsiteY3" fmla="*/ 4563519 h 4563519"/>
              <a:gd name="connsiteX0" fmla="*/ 38100 w 5676899"/>
              <a:gd name="connsiteY0" fmla="*/ 4563519 h 4563519"/>
              <a:gd name="connsiteX1" fmla="*/ 0 w 5676899"/>
              <a:gd name="connsiteY1" fmla="*/ 0 h 4563519"/>
              <a:gd name="connsiteX2" fmla="*/ 5676899 w 5676899"/>
              <a:gd name="connsiteY2" fmla="*/ 4506369 h 4563519"/>
              <a:gd name="connsiteX3" fmla="*/ 38100 w 5676899"/>
              <a:gd name="connsiteY3" fmla="*/ 4563519 h 4563519"/>
              <a:gd name="connsiteX0" fmla="*/ 38100 w 5676899"/>
              <a:gd name="connsiteY0" fmla="*/ 4544469 h 4544469"/>
              <a:gd name="connsiteX1" fmla="*/ 0 w 5676899"/>
              <a:gd name="connsiteY1" fmla="*/ 0 h 4544469"/>
              <a:gd name="connsiteX2" fmla="*/ 5676899 w 5676899"/>
              <a:gd name="connsiteY2" fmla="*/ 4506369 h 4544469"/>
              <a:gd name="connsiteX3" fmla="*/ 38100 w 5676899"/>
              <a:gd name="connsiteY3" fmla="*/ 4544469 h 4544469"/>
              <a:gd name="connsiteX0" fmla="*/ 0 w 5676899"/>
              <a:gd name="connsiteY0" fmla="*/ 4468269 h 4506369"/>
              <a:gd name="connsiteX1" fmla="*/ 0 w 5676899"/>
              <a:gd name="connsiteY1" fmla="*/ 0 h 4506369"/>
              <a:gd name="connsiteX2" fmla="*/ 5676899 w 5676899"/>
              <a:gd name="connsiteY2" fmla="*/ 4506369 h 4506369"/>
              <a:gd name="connsiteX3" fmla="*/ 0 w 5676899"/>
              <a:gd name="connsiteY3" fmla="*/ 4468269 h 4506369"/>
              <a:gd name="connsiteX0" fmla="*/ 800100 w 5676899"/>
              <a:gd name="connsiteY0" fmla="*/ 4239669 h 4506369"/>
              <a:gd name="connsiteX1" fmla="*/ 0 w 5676899"/>
              <a:gd name="connsiteY1" fmla="*/ 0 h 4506369"/>
              <a:gd name="connsiteX2" fmla="*/ 5676899 w 5676899"/>
              <a:gd name="connsiteY2" fmla="*/ 4506369 h 4506369"/>
              <a:gd name="connsiteX3" fmla="*/ 800100 w 5676899"/>
              <a:gd name="connsiteY3" fmla="*/ 4239669 h 4506369"/>
              <a:gd name="connsiteX0" fmla="*/ 19050 w 5676899"/>
              <a:gd name="connsiteY0" fmla="*/ 4468269 h 4506369"/>
              <a:gd name="connsiteX1" fmla="*/ 0 w 5676899"/>
              <a:gd name="connsiteY1" fmla="*/ 0 h 4506369"/>
              <a:gd name="connsiteX2" fmla="*/ 5676899 w 5676899"/>
              <a:gd name="connsiteY2" fmla="*/ 4506369 h 4506369"/>
              <a:gd name="connsiteX3" fmla="*/ 19050 w 5676899"/>
              <a:gd name="connsiteY3" fmla="*/ 4468269 h 4506369"/>
              <a:gd name="connsiteX0" fmla="*/ 19050 w 5676899"/>
              <a:gd name="connsiteY0" fmla="*/ 4487319 h 4506369"/>
              <a:gd name="connsiteX1" fmla="*/ 0 w 5676899"/>
              <a:gd name="connsiteY1" fmla="*/ 0 h 4506369"/>
              <a:gd name="connsiteX2" fmla="*/ 5676899 w 5676899"/>
              <a:gd name="connsiteY2" fmla="*/ 4506369 h 4506369"/>
              <a:gd name="connsiteX3" fmla="*/ 19050 w 5676899"/>
              <a:gd name="connsiteY3" fmla="*/ 4487319 h 4506369"/>
              <a:gd name="connsiteX0" fmla="*/ 0 w 5695949"/>
              <a:gd name="connsiteY0" fmla="*/ 4487319 h 4506369"/>
              <a:gd name="connsiteX1" fmla="*/ 19050 w 5695949"/>
              <a:gd name="connsiteY1" fmla="*/ 0 h 4506369"/>
              <a:gd name="connsiteX2" fmla="*/ 5695949 w 5695949"/>
              <a:gd name="connsiteY2" fmla="*/ 4506369 h 4506369"/>
              <a:gd name="connsiteX3" fmla="*/ 0 w 5695949"/>
              <a:gd name="connsiteY3" fmla="*/ 4487319 h 4506369"/>
              <a:gd name="connsiteX0" fmla="*/ 0 w 5676899"/>
              <a:gd name="connsiteY0" fmla="*/ 4449219 h 4506369"/>
              <a:gd name="connsiteX1" fmla="*/ 0 w 5676899"/>
              <a:gd name="connsiteY1" fmla="*/ 0 h 4506369"/>
              <a:gd name="connsiteX2" fmla="*/ 5676899 w 5676899"/>
              <a:gd name="connsiteY2" fmla="*/ 4506369 h 4506369"/>
              <a:gd name="connsiteX3" fmla="*/ 0 w 5676899"/>
              <a:gd name="connsiteY3" fmla="*/ 4449219 h 4506369"/>
              <a:gd name="connsiteX0" fmla="*/ 0 w 5676899"/>
              <a:gd name="connsiteY0" fmla="*/ 4506369 h 4506369"/>
              <a:gd name="connsiteX1" fmla="*/ 0 w 5676899"/>
              <a:gd name="connsiteY1" fmla="*/ 0 h 4506369"/>
              <a:gd name="connsiteX2" fmla="*/ 5676899 w 5676899"/>
              <a:gd name="connsiteY2" fmla="*/ 4506369 h 4506369"/>
              <a:gd name="connsiteX3" fmla="*/ 0 w 5676899"/>
              <a:gd name="connsiteY3" fmla="*/ 4506369 h 4506369"/>
            </a:gdLst>
            <a:ahLst/>
            <a:cxnLst>
              <a:cxn ang="0">
                <a:pos x="connsiteX0" y="connsiteY0"/>
              </a:cxn>
              <a:cxn ang="0">
                <a:pos x="connsiteX1" y="connsiteY1"/>
              </a:cxn>
              <a:cxn ang="0">
                <a:pos x="connsiteX2" y="connsiteY2"/>
              </a:cxn>
              <a:cxn ang="0">
                <a:pos x="connsiteX3" y="connsiteY3"/>
              </a:cxn>
            </a:cxnLst>
            <a:rect l="l" t="t" r="r" b="b"/>
            <a:pathLst>
              <a:path w="5676899" h="4506369">
                <a:moveTo>
                  <a:pt x="0" y="4506369"/>
                </a:moveTo>
                <a:lnTo>
                  <a:pt x="0" y="0"/>
                </a:lnTo>
                <a:lnTo>
                  <a:pt x="5676899" y="4506369"/>
                </a:lnTo>
                <a:lnTo>
                  <a:pt x="0" y="4506369"/>
                </a:lnTo>
                <a:close/>
              </a:path>
            </a:pathLst>
          </a:custGeom>
          <a:gradFill>
            <a:gsLst>
              <a:gs pos="0">
                <a:schemeClr val="tx2"/>
              </a:gs>
              <a:gs pos="99000">
                <a:schemeClr val="accent2"/>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D7DA97A2-0E46-473C-B63F-6BCADD864ADC}"/>
              </a:ext>
            </a:extLst>
          </p:cNvPr>
          <p:cNvPicPr>
            <a:picLocks noChangeAspect="1"/>
          </p:cNvPicPr>
          <p:nvPr userDrawn="1"/>
        </p:nvPicPr>
        <p:blipFill>
          <a:blip r:embed="rId2"/>
          <a:stretch>
            <a:fillRect/>
          </a:stretch>
        </p:blipFill>
        <p:spPr>
          <a:xfrm>
            <a:off x="9525000" y="5929887"/>
            <a:ext cx="2498094" cy="805837"/>
          </a:xfrm>
          <a:prstGeom prst="rect">
            <a:avLst/>
          </a:prstGeom>
        </p:spPr>
      </p:pic>
    </p:spTree>
    <p:extLst>
      <p:ext uri="{BB962C8B-B14F-4D97-AF65-F5344CB8AC3E}">
        <p14:creationId xmlns:p14="http://schemas.microsoft.com/office/powerpoint/2010/main" val="61120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informal)">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B0DEFD8F-AE44-4042-81FF-7C26A10BAE71}"/>
              </a:ext>
            </a:extLst>
          </p:cNvPr>
          <p:cNvSpPr/>
          <p:nvPr userDrawn="1"/>
        </p:nvSpPr>
        <p:spPr>
          <a:xfrm rot="10800000">
            <a:off x="8647659" y="-4"/>
            <a:ext cx="3544344" cy="478155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ight Triangle 5">
            <a:extLst>
              <a:ext uri="{FF2B5EF4-FFF2-40B4-BE49-F238E27FC236}">
                <a16:creationId xmlns:a16="http://schemas.microsoft.com/office/drawing/2014/main" id="{91295BE2-4C41-41A4-AEB3-DF7445A4DC5F}"/>
              </a:ext>
            </a:extLst>
          </p:cNvPr>
          <p:cNvSpPr/>
          <p:nvPr userDrawn="1"/>
        </p:nvSpPr>
        <p:spPr>
          <a:xfrm rot="16200000">
            <a:off x="7100366" y="1766366"/>
            <a:ext cx="5676899" cy="4506369"/>
          </a:xfrm>
          <a:custGeom>
            <a:avLst/>
            <a:gdLst>
              <a:gd name="connsiteX0" fmla="*/ 0 w 6857999"/>
              <a:gd name="connsiteY0" fmla="*/ 5420769 h 5420769"/>
              <a:gd name="connsiteX1" fmla="*/ 0 w 6857999"/>
              <a:gd name="connsiteY1" fmla="*/ 0 h 5420769"/>
              <a:gd name="connsiteX2" fmla="*/ 6857999 w 6857999"/>
              <a:gd name="connsiteY2" fmla="*/ 5420769 h 5420769"/>
              <a:gd name="connsiteX3" fmla="*/ 0 w 6857999"/>
              <a:gd name="connsiteY3" fmla="*/ 5420769 h 5420769"/>
              <a:gd name="connsiteX0" fmla="*/ 0 w 5676899"/>
              <a:gd name="connsiteY0" fmla="*/ 5420769 h 5420769"/>
              <a:gd name="connsiteX1" fmla="*/ 0 w 5676899"/>
              <a:gd name="connsiteY1" fmla="*/ 0 h 5420769"/>
              <a:gd name="connsiteX2" fmla="*/ 5676899 w 5676899"/>
              <a:gd name="connsiteY2" fmla="*/ 4506369 h 5420769"/>
              <a:gd name="connsiteX3" fmla="*/ 0 w 5676899"/>
              <a:gd name="connsiteY3" fmla="*/ 5420769 h 5420769"/>
              <a:gd name="connsiteX0" fmla="*/ 0 w 5695949"/>
              <a:gd name="connsiteY0" fmla="*/ 4620669 h 4620669"/>
              <a:gd name="connsiteX1" fmla="*/ 19050 w 5695949"/>
              <a:gd name="connsiteY1" fmla="*/ 0 h 4620669"/>
              <a:gd name="connsiteX2" fmla="*/ 5695949 w 5695949"/>
              <a:gd name="connsiteY2" fmla="*/ 4506369 h 4620669"/>
              <a:gd name="connsiteX3" fmla="*/ 0 w 5695949"/>
              <a:gd name="connsiteY3" fmla="*/ 4620669 h 4620669"/>
              <a:gd name="connsiteX0" fmla="*/ 76200 w 5676899"/>
              <a:gd name="connsiteY0" fmla="*/ 4563519 h 4563519"/>
              <a:gd name="connsiteX1" fmla="*/ 0 w 5676899"/>
              <a:gd name="connsiteY1" fmla="*/ 0 h 4563519"/>
              <a:gd name="connsiteX2" fmla="*/ 5676899 w 5676899"/>
              <a:gd name="connsiteY2" fmla="*/ 4506369 h 4563519"/>
              <a:gd name="connsiteX3" fmla="*/ 76200 w 5676899"/>
              <a:gd name="connsiteY3" fmla="*/ 4563519 h 4563519"/>
              <a:gd name="connsiteX0" fmla="*/ 95250 w 5676899"/>
              <a:gd name="connsiteY0" fmla="*/ 4582569 h 4582569"/>
              <a:gd name="connsiteX1" fmla="*/ 0 w 5676899"/>
              <a:gd name="connsiteY1" fmla="*/ 0 h 4582569"/>
              <a:gd name="connsiteX2" fmla="*/ 5676899 w 5676899"/>
              <a:gd name="connsiteY2" fmla="*/ 4506369 h 4582569"/>
              <a:gd name="connsiteX3" fmla="*/ 95250 w 5676899"/>
              <a:gd name="connsiteY3" fmla="*/ 4582569 h 4582569"/>
              <a:gd name="connsiteX0" fmla="*/ 0 w 5676899"/>
              <a:gd name="connsiteY0" fmla="*/ 4563519 h 4563519"/>
              <a:gd name="connsiteX1" fmla="*/ 0 w 5676899"/>
              <a:gd name="connsiteY1" fmla="*/ 0 h 4563519"/>
              <a:gd name="connsiteX2" fmla="*/ 5676899 w 5676899"/>
              <a:gd name="connsiteY2" fmla="*/ 4506369 h 4563519"/>
              <a:gd name="connsiteX3" fmla="*/ 0 w 5676899"/>
              <a:gd name="connsiteY3" fmla="*/ 4563519 h 4563519"/>
              <a:gd name="connsiteX0" fmla="*/ 57150 w 5676899"/>
              <a:gd name="connsiteY0" fmla="*/ 4582569 h 4582569"/>
              <a:gd name="connsiteX1" fmla="*/ 0 w 5676899"/>
              <a:gd name="connsiteY1" fmla="*/ 0 h 4582569"/>
              <a:gd name="connsiteX2" fmla="*/ 5676899 w 5676899"/>
              <a:gd name="connsiteY2" fmla="*/ 4506369 h 4582569"/>
              <a:gd name="connsiteX3" fmla="*/ 57150 w 5676899"/>
              <a:gd name="connsiteY3" fmla="*/ 4582569 h 4582569"/>
              <a:gd name="connsiteX0" fmla="*/ 57150 w 5676899"/>
              <a:gd name="connsiteY0" fmla="*/ 4582569 h 4582569"/>
              <a:gd name="connsiteX1" fmla="*/ 0 w 5676899"/>
              <a:gd name="connsiteY1" fmla="*/ 0 h 4582569"/>
              <a:gd name="connsiteX2" fmla="*/ 5676899 w 5676899"/>
              <a:gd name="connsiteY2" fmla="*/ 4506369 h 4582569"/>
              <a:gd name="connsiteX3" fmla="*/ 57150 w 5676899"/>
              <a:gd name="connsiteY3" fmla="*/ 4582569 h 4582569"/>
              <a:gd name="connsiteX0" fmla="*/ 38100 w 5676899"/>
              <a:gd name="connsiteY0" fmla="*/ 4563519 h 4563519"/>
              <a:gd name="connsiteX1" fmla="*/ 0 w 5676899"/>
              <a:gd name="connsiteY1" fmla="*/ 0 h 4563519"/>
              <a:gd name="connsiteX2" fmla="*/ 5676899 w 5676899"/>
              <a:gd name="connsiteY2" fmla="*/ 4506369 h 4563519"/>
              <a:gd name="connsiteX3" fmla="*/ 38100 w 5676899"/>
              <a:gd name="connsiteY3" fmla="*/ 4563519 h 4563519"/>
              <a:gd name="connsiteX0" fmla="*/ 38100 w 5676899"/>
              <a:gd name="connsiteY0" fmla="*/ 4563519 h 4563519"/>
              <a:gd name="connsiteX1" fmla="*/ 0 w 5676899"/>
              <a:gd name="connsiteY1" fmla="*/ 0 h 4563519"/>
              <a:gd name="connsiteX2" fmla="*/ 5676899 w 5676899"/>
              <a:gd name="connsiteY2" fmla="*/ 4506369 h 4563519"/>
              <a:gd name="connsiteX3" fmla="*/ 38100 w 5676899"/>
              <a:gd name="connsiteY3" fmla="*/ 4563519 h 4563519"/>
              <a:gd name="connsiteX0" fmla="*/ 38100 w 5676899"/>
              <a:gd name="connsiteY0" fmla="*/ 4544469 h 4544469"/>
              <a:gd name="connsiteX1" fmla="*/ 0 w 5676899"/>
              <a:gd name="connsiteY1" fmla="*/ 0 h 4544469"/>
              <a:gd name="connsiteX2" fmla="*/ 5676899 w 5676899"/>
              <a:gd name="connsiteY2" fmla="*/ 4506369 h 4544469"/>
              <a:gd name="connsiteX3" fmla="*/ 38100 w 5676899"/>
              <a:gd name="connsiteY3" fmla="*/ 4544469 h 4544469"/>
              <a:gd name="connsiteX0" fmla="*/ 0 w 5676899"/>
              <a:gd name="connsiteY0" fmla="*/ 4468269 h 4506369"/>
              <a:gd name="connsiteX1" fmla="*/ 0 w 5676899"/>
              <a:gd name="connsiteY1" fmla="*/ 0 h 4506369"/>
              <a:gd name="connsiteX2" fmla="*/ 5676899 w 5676899"/>
              <a:gd name="connsiteY2" fmla="*/ 4506369 h 4506369"/>
              <a:gd name="connsiteX3" fmla="*/ 0 w 5676899"/>
              <a:gd name="connsiteY3" fmla="*/ 4468269 h 4506369"/>
              <a:gd name="connsiteX0" fmla="*/ 800100 w 5676899"/>
              <a:gd name="connsiteY0" fmla="*/ 4239669 h 4506369"/>
              <a:gd name="connsiteX1" fmla="*/ 0 w 5676899"/>
              <a:gd name="connsiteY1" fmla="*/ 0 h 4506369"/>
              <a:gd name="connsiteX2" fmla="*/ 5676899 w 5676899"/>
              <a:gd name="connsiteY2" fmla="*/ 4506369 h 4506369"/>
              <a:gd name="connsiteX3" fmla="*/ 800100 w 5676899"/>
              <a:gd name="connsiteY3" fmla="*/ 4239669 h 4506369"/>
              <a:gd name="connsiteX0" fmla="*/ 19050 w 5676899"/>
              <a:gd name="connsiteY0" fmla="*/ 4468269 h 4506369"/>
              <a:gd name="connsiteX1" fmla="*/ 0 w 5676899"/>
              <a:gd name="connsiteY1" fmla="*/ 0 h 4506369"/>
              <a:gd name="connsiteX2" fmla="*/ 5676899 w 5676899"/>
              <a:gd name="connsiteY2" fmla="*/ 4506369 h 4506369"/>
              <a:gd name="connsiteX3" fmla="*/ 19050 w 5676899"/>
              <a:gd name="connsiteY3" fmla="*/ 4468269 h 4506369"/>
              <a:gd name="connsiteX0" fmla="*/ 19050 w 5676899"/>
              <a:gd name="connsiteY0" fmla="*/ 4487319 h 4506369"/>
              <a:gd name="connsiteX1" fmla="*/ 0 w 5676899"/>
              <a:gd name="connsiteY1" fmla="*/ 0 h 4506369"/>
              <a:gd name="connsiteX2" fmla="*/ 5676899 w 5676899"/>
              <a:gd name="connsiteY2" fmla="*/ 4506369 h 4506369"/>
              <a:gd name="connsiteX3" fmla="*/ 19050 w 5676899"/>
              <a:gd name="connsiteY3" fmla="*/ 4487319 h 4506369"/>
              <a:gd name="connsiteX0" fmla="*/ 0 w 5695949"/>
              <a:gd name="connsiteY0" fmla="*/ 4487319 h 4506369"/>
              <a:gd name="connsiteX1" fmla="*/ 19050 w 5695949"/>
              <a:gd name="connsiteY1" fmla="*/ 0 h 4506369"/>
              <a:gd name="connsiteX2" fmla="*/ 5695949 w 5695949"/>
              <a:gd name="connsiteY2" fmla="*/ 4506369 h 4506369"/>
              <a:gd name="connsiteX3" fmla="*/ 0 w 5695949"/>
              <a:gd name="connsiteY3" fmla="*/ 4487319 h 4506369"/>
              <a:gd name="connsiteX0" fmla="*/ 0 w 5676899"/>
              <a:gd name="connsiteY0" fmla="*/ 4449219 h 4506369"/>
              <a:gd name="connsiteX1" fmla="*/ 0 w 5676899"/>
              <a:gd name="connsiteY1" fmla="*/ 0 h 4506369"/>
              <a:gd name="connsiteX2" fmla="*/ 5676899 w 5676899"/>
              <a:gd name="connsiteY2" fmla="*/ 4506369 h 4506369"/>
              <a:gd name="connsiteX3" fmla="*/ 0 w 5676899"/>
              <a:gd name="connsiteY3" fmla="*/ 4449219 h 4506369"/>
              <a:gd name="connsiteX0" fmla="*/ 0 w 5676899"/>
              <a:gd name="connsiteY0" fmla="*/ 4506369 h 4506369"/>
              <a:gd name="connsiteX1" fmla="*/ 0 w 5676899"/>
              <a:gd name="connsiteY1" fmla="*/ 0 h 4506369"/>
              <a:gd name="connsiteX2" fmla="*/ 5676899 w 5676899"/>
              <a:gd name="connsiteY2" fmla="*/ 4506369 h 4506369"/>
              <a:gd name="connsiteX3" fmla="*/ 0 w 5676899"/>
              <a:gd name="connsiteY3" fmla="*/ 4506369 h 4506369"/>
            </a:gdLst>
            <a:ahLst/>
            <a:cxnLst>
              <a:cxn ang="0">
                <a:pos x="connsiteX0" y="connsiteY0"/>
              </a:cxn>
              <a:cxn ang="0">
                <a:pos x="connsiteX1" y="connsiteY1"/>
              </a:cxn>
              <a:cxn ang="0">
                <a:pos x="connsiteX2" y="connsiteY2"/>
              </a:cxn>
              <a:cxn ang="0">
                <a:pos x="connsiteX3" y="connsiteY3"/>
              </a:cxn>
            </a:cxnLst>
            <a:rect l="l" t="t" r="r" b="b"/>
            <a:pathLst>
              <a:path w="5676899" h="4506369">
                <a:moveTo>
                  <a:pt x="0" y="4506369"/>
                </a:moveTo>
                <a:lnTo>
                  <a:pt x="0" y="0"/>
                </a:lnTo>
                <a:lnTo>
                  <a:pt x="5676899" y="4506369"/>
                </a:lnTo>
                <a:lnTo>
                  <a:pt x="0" y="4506369"/>
                </a:lnTo>
                <a:close/>
              </a:path>
            </a:pathLst>
          </a:custGeom>
          <a:gradFill flip="none" rotWithShape="1">
            <a:gsLst>
              <a:gs pos="0">
                <a:schemeClr val="accent1">
                  <a:lumMod val="67000"/>
                </a:schemeClr>
              </a:gs>
              <a:gs pos="0">
                <a:schemeClr val="accent1"/>
              </a:gs>
              <a:gs pos="100000">
                <a:schemeClr val="accent3"/>
              </a:gs>
            </a:gsLst>
            <a:lin ang="20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a16="http://schemas.microsoft.com/office/drawing/2014/main" id="{7167F111-3BE7-4BF1-99F0-EBEA3B1DB76A}"/>
              </a:ext>
            </a:extLst>
          </p:cNvPr>
          <p:cNvPicPr>
            <a:picLocks noChangeAspect="1"/>
          </p:cNvPicPr>
          <p:nvPr userDrawn="1"/>
        </p:nvPicPr>
        <p:blipFill>
          <a:blip r:embed="rId2"/>
          <a:stretch>
            <a:fillRect/>
          </a:stretch>
        </p:blipFill>
        <p:spPr>
          <a:xfrm>
            <a:off x="9525000" y="5929887"/>
            <a:ext cx="2498094" cy="805837"/>
          </a:xfrm>
          <a:prstGeom prst="rect">
            <a:avLst/>
          </a:prstGeom>
        </p:spPr>
      </p:pic>
    </p:spTree>
    <p:extLst>
      <p:ext uri="{BB962C8B-B14F-4D97-AF65-F5344CB8AC3E}">
        <p14:creationId xmlns:p14="http://schemas.microsoft.com/office/powerpoint/2010/main" val="380738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bullets">
    <p:spTree>
      <p:nvGrpSpPr>
        <p:cNvPr id="1" name=""/>
        <p:cNvGrpSpPr/>
        <p:nvPr/>
      </p:nvGrpSpPr>
      <p:grpSpPr>
        <a:xfrm>
          <a:off x="0" y="0"/>
          <a:ext cx="0" cy="0"/>
          <a:chOff x="0" y="0"/>
          <a:chExt cx="0" cy="0"/>
        </a:xfrm>
      </p:grpSpPr>
      <p:pic>
        <p:nvPicPr>
          <p:cNvPr id="11" name="Content Placeholder 6">
            <a:extLst>
              <a:ext uri="{FF2B5EF4-FFF2-40B4-BE49-F238E27FC236}">
                <a16:creationId xmlns:a16="http://schemas.microsoft.com/office/drawing/2014/main" id="{793EC5AF-D8B2-C94B-90A9-94F16F16F548}"/>
              </a:ext>
            </a:extLst>
          </p:cNvPr>
          <p:cNvPicPr>
            <a:picLocks noChangeAspect="1"/>
          </p:cNvPicPr>
          <p:nvPr userDrawn="1"/>
        </p:nvPicPr>
        <p:blipFill>
          <a:blip r:embed="rId2"/>
          <a:stretch>
            <a:fillRect/>
          </a:stretch>
        </p:blipFill>
        <p:spPr>
          <a:xfrm>
            <a:off x="9312906" y="5991893"/>
            <a:ext cx="2483526" cy="599886"/>
          </a:xfrm>
          <a:prstGeom prst="rect">
            <a:avLst/>
          </a:prstGeom>
        </p:spPr>
      </p:pic>
    </p:spTree>
    <p:extLst>
      <p:ext uri="{BB962C8B-B14F-4D97-AF65-F5344CB8AC3E}">
        <p14:creationId xmlns:p14="http://schemas.microsoft.com/office/powerpoint/2010/main" val="365381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 block of text">
    <p:spTree>
      <p:nvGrpSpPr>
        <p:cNvPr id="1" name=""/>
        <p:cNvGrpSpPr/>
        <p:nvPr/>
      </p:nvGrpSpPr>
      <p:grpSpPr>
        <a:xfrm>
          <a:off x="0" y="0"/>
          <a:ext cx="0" cy="0"/>
          <a:chOff x="0" y="0"/>
          <a:chExt cx="0" cy="0"/>
        </a:xfrm>
      </p:grpSpPr>
      <p:pic>
        <p:nvPicPr>
          <p:cNvPr id="3" name="Content Placeholder 6">
            <a:extLst>
              <a:ext uri="{FF2B5EF4-FFF2-40B4-BE49-F238E27FC236}">
                <a16:creationId xmlns:a16="http://schemas.microsoft.com/office/drawing/2014/main" id="{B8D2BCC7-70A5-4515-A7B1-F31A5D8FAB90}"/>
              </a:ext>
            </a:extLst>
          </p:cNvPr>
          <p:cNvPicPr>
            <a:picLocks noChangeAspect="1"/>
          </p:cNvPicPr>
          <p:nvPr userDrawn="1"/>
        </p:nvPicPr>
        <p:blipFill>
          <a:blip r:embed="rId2"/>
          <a:stretch>
            <a:fillRect/>
          </a:stretch>
        </p:blipFill>
        <p:spPr>
          <a:xfrm>
            <a:off x="9312906" y="5991893"/>
            <a:ext cx="2483526" cy="599886"/>
          </a:xfrm>
          <a:prstGeom prst="rect">
            <a:avLst/>
          </a:prstGeom>
        </p:spPr>
      </p:pic>
    </p:spTree>
    <p:extLst>
      <p:ext uri="{BB962C8B-B14F-4D97-AF65-F5344CB8AC3E}">
        <p14:creationId xmlns:p14="http://schemas.microsoft.com/office/powerpoint/2010/main" val="2776189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with graphic">
    <p:spTree>
      <p:nvGrpSpPr>
        <p:cNvPr id="1" name=""/>
        <p:cNvGrpSpPr/>
        <p:nvPr/>
      </p:nvGrpSpPr>
      <p:grpSpPr>
        <a:xfrm>
          <a:off x="0" y="0"/>
          <a:ext cx="0" cy="0"/>
          <a:chOff x="0" y="0"/>
          <a:chExt cx="0" cy="0"/>
        </a:xfrm>
      </p:grpSpPr>
      <p:pic>
        <p:nvPicPr>
          <p:cNvPr id="3" name="Content Placeholder 6">
            <a:extLst>
              <a:ext uri="{FF2B5EF4-FFF2-40B4-BE49-F238E27FC236}">
                <a16:creationId xmlns:a16="http://schemas.microsoft.com/office/drawing/2014/main" id="{0D153584-4C0F-49CA-A445-EF77B61BAD9A}"/>
              </a:ext>
            </a:extLst>
          </p:cNvPr>
          <p:cNvPicPr>
            <a:picLocks noChangeAspect="1"/>
          </p:cNvPicPr>
          <p:nvPr userDrawn="1"/>
        </p:nvPicPr>
        <p:blipFill>
          <a:blip r:embed="rId2"/>
          <a:stretch>
            <a:fillRect/>
          </a:stretch>
        </p:blipFill>
        <p:spPr>
          <a:xfrm>
            <a:off x="9312906" y="5991893"/>
            <a:ext cx="2483526" cy="599886"/>
          </a:xfrm>
          <a:prstGeom prst="rect">
            <a:avLst/>
          </a:prstGeom>
        </p:spPr>
      </p:pic>
    </p:spTree>
    <p:extLst>
      <p:ext uri="{BB962C8B-B14F-4D97-AF65-F5344CB8AC3E}">
        <p14:creationId xmlns:p14="http://schemas.microsoft.com/office/powerpoint/2010/main" val="459031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041098EA-2619-4E69-8933-B6F842062ABE}"/>
              </a:ext>
            </a:extLst>
          </p:cNvPr>
          <p:cNvSpPr/>
          <p:nvPr userDrawn="1"/>
        </p:nvSpPr>
        <p:spPr>
          <a:xfrm rot="10800000">
            <a:off x="8647659" y="-4"/>
            <a:ext cx="3544344" cy="47815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ight Triangle 5">
            <a:extLst>
              <a:ext uri="{FF2B5EF4-FFF2-40B4-BE49-F238E27FC236}">
                <a16:creationId xmlns:a16="http://schemas.microsoft.com/office/drawing/2014/main" id="{B1E71624-9126-4127-A935-A9C6E3794B5B}"/>
              </a:ext>
            </a:extLst>
          </p:cNvPr>
          <p:cNvSpPr/>
          <p:nvPr userDrawn="1"/>
        </p:nvSpPr>
        <p:spPr>
          <a:xfrm rot="16200000">
            <a:off x="7100366" y="1766366"/>
            <a:ext cx="5676899" cy="4506369"/>
          </a:xfrm>
          <a:custGeom>
            <a:avLst/>
            <a:gdLst>
              <a:gd name="connsiteX0" fmla="*/ 0 w 6857999"/>
              <a:gd name="connsiteY0" fmla="*/ 5420769 h 5420769"/>
              <a:gd name="connsiteX1" fmla="*/ 0 w 6857999"/>
              <a:gd name="connsiteY1" fmla="*/ 0 h 5420769"/>
              <a:gd name="connsiteX2" fmla="*/ 6857999 w 6857999"/>
              <a:gd name="connsiteY2" fmla="*/ 5420769 h 5420769"/>
              <a:gd name="connsiteX3" fmla="*/ 0 w 6857999"/>
              <a:gd name="connsiteY3" fmla="*/ 5420769 h 5420769"/>
              <a:gd name="connsiteX0" fmla="*/ 0 w 5676899"/>
              <a:gd name="connsiteY0" fmla="*/ 5420769 h 5420769"/>
              <a:gd name="connsiteX1" fmla="*/ 0 w 5676899"/>
              <a:gd name="connsiteY1" fmla="*/ 0 h 5420769"/>
              <a:gd name="connsiteX2" fmla="*/ 5676899 w 5676899"/>
              <a:gd name="connsiteY2" fmla="*/ 4506369 h 5420769"/>
              <a:gd name="connsiteX3" fmla="*/ 0 w 5676899"/>
              <a:gd name="connsiteY3" fmla="*/ 5420769 h 5420769"/>
              <a:gd name="connsiteX0" fmla="*/ 0 w 5695949"/>
              <a:gd name="connsiteY0" fmla="*/ 4620669 h 4620669"/>
              <a:gd name="connsiteX1" fmla="*/ 19050 w 5695949"/>
              <a:gd name="connsiteY1" fmla="*/ 0 h 4620669"/>
              <a:gd name="connsiteX2" fmla="*/ 5695949 w 5695949"/>
              <a:gd name="connsiteY2" fmla="*/ 4506369 h 4620669"/>
              <a:gd name="connsiteX3" fmla="*/ 0 w 5695949"/>
              <a:gd name="connsiteY3" fmla="*/ 4620669 h 4620669"/>
              <a:gd name="connsiteX0" fmla="*/ 76200 w 5676899"/>
              <a:gd name="connsiteY0" fmla="*/ 4563519 h 4563519"/>
              <a:gd name="connsiteX1" fmla="*/ 0 w 5676899"/>
              <a:gd name="connsiteY1" fmla="*/ 0 h 4563519"/>
              <a:gd name="connsiteX2" fmla="*/ 5676899 w 5676899"/>
              <a:gd name="connsiteY2" fmla="*/ 4506369 h 4563519"/>
              <a:gd name="connsiteX3" fmla="*/ 76200 w 5676899"/>
              <a:gd name="connsiteY3" fmla="*/ 4563519 h 4563519"/>
              <a:gd name="connsiteX0" fmla="*/ 95250 w 5676899"/>
              <a:gd name="connsiteY0" fmla="*/ 4582569 h 4582569"/>
              <a:gd name="connsiteX1" fmla="*/ 0 w 5676899"/>
              <a:gd name="connsiteY1" fmla="*/ 0 h 4582569"/>
              <a:gd name="connsiteX2" fmla="*/ 5676899 w 5676899"/>
              <a:gd name="connsiteY2" fmla="*/ 4506369 h 4582569"/>
              <a:gd name="connsiteX3" fmla="*/ 95250 w 5676899"/>
              <a:gd name="connsiteY3" fmla="*/ 4582569 h 4582569"/>
              <a:gd name="connsiteX0" fmla="*/ 0 w 5676899"/>
              <a:gd name="connsiteY0" fmla="*/ 4563519 h 4563519"/>
              <a:gd name="connsiteX1" fmla="*/ 0 w 5676899"/>
              <a:gd name="connsiteY1" fmla="*/ 0 h 4563519"/>
              <a:gd name="connsiteX2" fmla="*/ 5676899 w 5676899"/>
              <a:gd name="connsiteY2" fmla="*/ 4506369 h 4563519"/>
              <a:gd name="connsiteX3" fmla="*/ 0 w 5676899"/>
              <a:gd name="connsiteY3" fmla="*/ 4563519 h 4563519"/>
              <a:gd name="connsiteX0" fmla="*/ 57150 w 5676899"/>
              <a:gd name="connsiteY0" fmla="*/ 4582569 h 4582569"/>
              <a:gd name="connsiteX1" fmla="*/ 0 w 5676899"/>
              <a:gd name="connsiteY1" fmla="*/ 0 h 4582569"/>
              <a:gd name="connsiteX2" fmla="*/ 5676899 w 5676899"/>
              <a:gd name="connsiteY2" fmla="*/ 4506369 h 4582569"/>
              <a:gd name="connsiteX3" fmla="*/ 57150 w 5676899"/>
              <a:gd name="connsiteY3" fmla="*/ 4582569 h 4582569"/>
              <a:gd name="connsiteX0" fmla="*/ 57150 w 5676899"/>
              <a:gd name="connsiteY0" fmla="*/ 4582569 h 4582569"/>
              <a:gd name="connsiteX1" fmla="*/ 0 w 5676899"/>
              <a:gd name="connsiteY1" fmla="*/ 0 h 4582569"/>
              <a:gd name="connsiteX2" fmla="*/ 5676899 w 5676899"/>
              <a:gd name="connsiteY2" fmla="*/ 4506369 h 4582569"/>
              <a:gd name="connsiteX3" fmla="*/ 57150 w 5676899"/>
              <a:gd name="connsiteY3" fmla="*/ 4582569 h 4582569"/>
              <a:gd name="connsiteX0" fmla="*/ 38100 w 5676899"/>
              <a:gd name="connsiteY0" fmla="*/ 4563519 h 4563519"/>
              <a:gd name="connsiteX1" fmla="*/ 0 w 5676899"/>
              <a:gd name="connsiteY1" fmla="*/ 0 h 4563519"/>
              <a:gd name="connsiteX2" fmla="*/ 5676899 w 5676899"/>
              <a:gd name="connsiteY2" fmla="*/ 4506369 h 4563519"/>
              <a:gd name="connsiteX3" fmla="*/ 38100 w 5676899"/>
              <a:gd name="connsiteY3" fmla="*/ 4563519 h 4563519"/>
              <a:gd name="connsiteX0" fmla="*/ 38100 w 5676899"/>
              <a:gd name="connsiteY0" fmla="*/ 4563519 h 4563519"/>
              <a:gd name="connsiteX1" fmla="*/ 0 w 5676899"/>
              <a:gd name="connsiteY1" fmla="*/ 0 h 4563519"/>
              <a:gd name="connsiteX2" fmla="*/ 5676899 w 5676899"/>
              <a:gd name="connsiteY2" fmla="*/ 4506369 h 4563519"/>
              <a:gd name="connsiteX3" fmla="*/ 38100 w 5676899"/>
              <a:gd name="connsiteY3" fmla="*/ 4563519 h 4563519"/>
              <a:gd name="connsiteX0" fmla="*/ 38100 w 5676899"/>
              <a:gd name="connsiteY0" fmla="*/ 4544469 h 4544469"/>
              <a:gd name="connsiteX1" fmla="*/ 0 w 5676899"/>
              <a:gd name="connsiteY1" fmla="*/ 0 h 4544469"/>
              <a:gd name="connsiteX2" fmla="*/ 5676899 w 5676899"/>
              <a:gd name="connsiteY2" fmla="*/ 4506369 h 4544469"/>
              <a:gd name="connsiteX3" fmla="*/ 38100 w 5676899"/>
              <a:gd name="connsiteY3" fmla="*/ 4544469 h 4544469"/>
              <a:gd name="connsiteX0" fmla="*/ 0 w 5676899"/>
              <a:gd name="connsiteY0" fmla="*/ 4468269 h 4506369"/>
              <a:gd name="connsiteX1" fmla="*/ 0 w 5676899"/>
              <a:gd name="connsiteY1" fmla="*/ 0 h 4506369"/>
              <a:gd name="connsiteX2" fmla="*/ 5676899 w 5676899"/>
              <a:gd name="connsiteY2" fmla="*/ 4506369 h 4506369"/>
              <a:gd name="connsiteX3" fmla="*/ 0 w 5676899"/>
              <a:gd name="connsiteY3" fmla="*/ 4468269 h 4506369"/>
              <a:gd name="connsiteX0" fmla="*/ 800100 w 5676899"/>
              <a:gd name="connsiteY0" fmla="*/ 4239669 h 4506369"/>
              <a:gd name="connsiteX1" fmla="*/ 0 w 5676899"/>
              <a:gd name="connsiteY1" fmla="*/ 0 h 4506369"/>
              <a:gd name="connsiteX2" fmla="*/ 5676899 w 5676899"/>
              <a:gd name="connsiteY2" fmla="*/ 4506369 h 4506369"/>
              <a:gd name="connsiteX3" fmla="*/ 800100 w 5676899"/>
              <a:gd name="connsiteY3" fmla="*/ 4239669 h 4506369"/>
              <a:gd name="connsiteX0" fmla="*/ 19050 w 5676899"/>
              <a:gd name="connsiteY0" fmla="*/ 4468269 h 4506369"/>
              <a:gd name="connsiteX1" fmla="*/ 0 w 5676899"/>
              <a:gd name="connsiteY1" fmla="*/ 0 h 4506369"/>
              <a:gd name="connsiteX2" fmla="*/ 5676899 w 5676899"/>
              <a:gd name="connsiteY2" fmla="*/ 4506369 h 4506369"/>
              <a:gd name="connsiteX3" fmla="*/ 19050 w 5676899"/>
              <a:gd name="connsiteY3" fmla="*/ 4468269 h 4506369"/>
              <a:gd name="connsiteX0" fmla="*/ 19050 w 5676899"/>
              <a:gd name="connsiteY0" fmla="*/ 4487319 h 4506369"/>
              <a:gd name="connsiteX1" fmla="*/ 0 w 5676899"/>
              <a:gd name="connsiteY1" fmla="*/ 0 h 4506369"/>
              <a:gd name="connsiteX2" fmla="*/ 5676899 w 5676899"/>
              <a:gd name="connsiteY2" fmla="*/ 4506369 h 4506369"/>
              <a:gd name="connsiteX3" fmla="*/ 19050 w 5676899"/>
              <a:gd name="connsiteY3" fmla="*/ 4487319 h 4506369"/>
              <a:gd name="connsiteX0" fmla="*/ 0 w 5695949"/>
              <a:gd name="connsiteY0" fmla="*/ 4487319 h 4506369"/>
              <a:gd name="connsiteX1" fmla="*/ 19050 w 5695949"/>
              <a:gd name="connsiteY1" fmla="*/ 0 h 4506369"/>
              <a:gd name="connsiteX2" fmla="*/ 5695949 w 5695949"/>
              <a:gd name="connsiteY2" fmla="*/ 4506369 h 4506369"/>
              <a:gd name="connsiteX3" fmla="*/ 0 w 5695949"/>
              <a:gd name="connsiteY3" fmla="*/ 4487319 h 4506369"/>
              <a:gd name="connsiteX0" fmla="*/ 0 w 5676899"/>
              <a:gd name="connsiteY0" fmla="*/ 4449219 h 4506369"/>
              <a:gd name="connsiteX1" fmla="*/ 0 w 5676899"/>
              <a:gd name="connsiteY1" fmla="*/ 0 h 4506369"/>
              <a:gd name="connsiteX2" fmla="*/ 5676899 w 5676899"/>
              <a:gd name="connsiteY2" fmla="*/ 4506369 h 4506369"/>
              <a:gd name="connsiteX3" fmla="*/ 0 w 5676899"/>
              <a:gd name="connsiteY3" fmla="*/ 4449219 h 4506369"/>
              <a:gd name="connsiteX0" fmla="*/ 0 w 5676899"/>
              <a:gd name="connsiteY0" fmla="*/ 4506369 h 4506369"/>
              <a:gd name="connsiteX1" fmla="*/ 0 w 5676899"/>
              <a:gd name="connsiteY1" fmla="*/ 0 h 4506369"/>
              <a:gd name="connsiteX2" fmla="*/ 5676899 w 5676899"/>
              <a:gd name="connsiteY2" fmla="*/ 4506369 h 4506369"/>
              <a:gd name="connsiteX3" fmla="*/ 0 w 5676899"/>
              <a:gd name="connsiteY3" fmla="*/ 4506369 h 4506369"/>
            </a:gdLst>
            <a:ahLst/>
            <a:cxnLst>
              <a:cxn ang="0">
                <a:pos x="connsiteX0" y="connsiteY0"/>
              </a:cxn>
              <a:cxn ang="0">
                <a:pos x="connsiteX1" y="connsiteY1"/>
              </a:cxn>
              <a:cxn ang="0">
                <a:pos x="connsiteX2" y="connsiteY2"/>
              </a:cxn>
              <a:cxn ang="0">
                <a:pos x="connsiteX3" y="connsiteY3"/>
              </a:cxn>
            </a:cxnLst>
            <a:rect l="l" t="t" r="r" b="b"/>
            <a:pathLst>
              <a:path w="5676899" h="4506369">
                <a:moveTo>
                  <a:pt x="0" y="4506369"/>
                </a:moveTo>
                <a:lnTo>
                  <a:pt x="0" y="0"/>
                </a:lnTo>
                <a:lnTo>
                  <a:pt x="5676899" y="4506369"/>
                </a:lnTo>
                <a:lnTo>
                  <a:pt x="0" y="4506369"/>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400B3B5B-36B9-41DE-90A1-DA4F17BBF43F}"/>
              </a:ext>
            </a:extLst>
          </p:cNvPr>
          <p:cNvPicPr>
            <a:picLocks noChangeAspect="1"/>
          </p:cNvPicPr>
          <p:nvPr userDrawn="1"/>
        </p:nvPicPr>
        <p:blipFill>
          <a:blip r:embed="rId2"/>
          <a:stretch>
            <a:fillRect/>
          </a:stretch>
        </p:blipFill>
        <p:spPr>
          <a:xfrm>
            <a:off x="9525000" y="5929887"/>
            <a:ext cx="2498094" cy="805837"/>
          </a:xfrm>
          <a:prstGeom prst="rect">
            <a:avLst/>
          </a:prstGeom>
        </p:spPr>
      </p:pic>
    </p:spTree>
    <p:extLst>
      <p:ext uri="{BB962C8B-B14F-4D97-AF65-F5344CB8AC3E}">
        <p14:creationId xmlns:p14="http://schemas.microsoft.com/office/powerpoint/2010/main" val="2594619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F8DA880-5633-A642-9CF2-FC1C7B58F2D7}"/>
              </a:ext>
            </a:extLst>
          </p:cNvPr>
          <p:cNvPicPr>
            <a:picLocks noChangeAspect="1"/>
          </p:cNvPicPr>
          <p:nvPr userDrawn="1"/>
        </p:nvPicPr>
        <p:blipFill>
          <a:blip r:embed="rId2"/>
          <a:stretch>
            <a:fillRect/>
          </a:stretch>
        </p:blipFill>
        <p:spPr>
          <a:xfrm rot="18510293">
            <a:off x="8848033" y="-1702669"/>
            <a:ext cx="3761372" cy="3840390"/>
          </a:xfrm>
          <a:prstGeom prst="rect">
            <a:avLst/>
          </a:prstGeom>
        </p:spPr>
      </p:pic>
      <p:sp>
        <p:nvSpPr>
          <p:cNvPr id="8" name="Right Triangle 5">
            <a:extLst>
              <a:ext uri="{FF2B5EF4-FFF2-40B4-BE49-F238E27FC236}">
                <a16:creationId xmlns:a16="http://schemas.microsoft.com/office/drawing/2014/main" id="{D2BECCAA-98EA-4CF7-B537-176654901E4B}"/>
              </a:ext>
            </a:extLst>
          </p:cNvPr>
          <p:cNvSpPr/>
          <p:nvPr userDrawn="1"/>
        </p:nvSpPr>
        <p:spPr>
          <a:xfrm rot="16200000">
            <a:off x="7100366" y="1766366"/>
            <a:ext cx="5676899" cy="4506369"/>
          </a:xfrm>
          <a:custGeom>
            <a:avLst/>
            <a:gdLst>
              <a:gd name="connsiteX0" fmla="*/ 0 w 6857999"/>
              <a:gd name="connsiteY0" fmla="*/ 5420769 h 5420769"/>
              <a:gd name="connsiteX1" fmla="*/ 0 w 6857999"/>
              <a:gd name="connsiteY1" fmla="*/ 0 h 5420769"/>
              <a:gd name="connsiteX2" fmla="*/ 6857999 w 6857999"/>
              <a:gd name="connsiteY2" fmla="*/ 5420769 h 5420769"/>
              <a:gd name="connsiteX3" fmla="*/ 0 w 6857999"/>
              <a:gd name="connsiteY3" fmla="*/ 5420769 h 5420769"/>
              <a:gd name="connsiteX0" fmla="*/ 0 w 5676899"/>
              <a:gd name="connsiteY0" fmla="*/ 5420769 h 5420769"/>
              <a:gd name="connsiteX1" fmla="*/ 0 w 5676899"/>
              <a:gd name="connsiteY1" fmla="*/ 0 h 5420769"/>
              <a:gd name="connsiteX2" fmla="*/ 5676899 w 5676899"/>
              <a:gd name="connsiteY2" fmla="*/ 4506369 h 5420769"/>
              <a:gd name="connsiteX3" fmla="*/ 0 w 5676899"/>
              <a:gd name="connsiteY3" fmla="*/ 5420769 h 5420769"/>
              <a:gd name="connsiteX0" fmla="*/ 0 w 5695949"/>
              <a:gd name="connsiteY0" fmla="*/ 4620669 h 4620669"/>
              <a:gd name="connsiteX1" fmla="*/ 19050 w 5695949"/>
              <a:gd name="connsiteY1" fmla="*/ 0 h 4620669"/>
              <a:gd name="connsiteX2" fmla="*/ 5695949 w 5695949"/>
              <a:gd name="connsiteY2" fmla="*/ 4506369 h 4620669"/>
              <a:gd name="connsiteX3" fmla="*/ 0 w 5695949"/>
              <a:gd name="connsiteY3" fmla="*/ 4620669 h 4620669"/>
              <a:gd name="connsiteX0" fmla="*/ 76200 w 5676899"/>
              <a:gd name="connsiteY0" fmla="*/ 4563519 h 4563519"/>
              <a:gd name="connsiteX1" fmla="*/ 0 w 5676899"/>
              <a:gd name="connsiteY1" fmla="*/ 0 h 4563519"/>
              <a:gd name="connsiteX2" fmla="*/ 5676899 w 5676899"/>
              <a:gd name="connsiteY2" fmla="*/ 4506369 h 4563519"/>
              <a:gd name="connsiteX3" fmla="*/ 76200 w 5676899"/>
              <a:gd name="connsiteY3" fmla="*/ 4563519 h 4563519"/>
              <a:gd name="connsiteX0" fmla="*/ 95250 w 5676899"/>
              <a:gd name="connsiteY0" fmla="*/ 4582569 h 4582569"/>
              <a:gd name="connsiteX1" fmla="*/ 0 w 5676899"/>
              <a:gd name="connsiteY1" fmla="*/ 0 h 4582569"/>
              <a:gd name="connsiteX2" fmla="*/ 5676899 w 5676899"/>
              <a:gd name="connsiteY2" fmla="*/ 4506369 h 4582569"/>
              <a:gd name="connsiteX3" fmla="*/ 95250 w 5676899"/>
              <a:gd name="connsiteY3" fmla="*/ 4582569 h 4582569"/>
              <a:gd name="connsiteX0" fmla="*/ 0 w 5676899"/>
              <a:gd name="connsiteY0" fmla="*/ 4563519 h 4563519"/>
              <a:gd name="connsiteX1" fmla="*/ 0 w 5676899"/>
              <a:gd name="connsiteY1" fmla="*/ 0 h 4563519"/>
              <a:gd name="connsiteX2" fmla="*/ 5676899 w 5676899"/>
              <a:gd name="connsiteY2" fmla="*/ 4506369 h 4563519"/>
              <a:gd name="connsiteX3" fmla="*/ 0 w 5676899"/>
              <a:gd name="connsiteY3" fmla="*/ 4563519 h 4563519"/>
              <a:gd name="connsiteX0" fmla="*/ 57150 w 5676899"/>
              <a:gd name="connsiteY0" fmla="*/ 4582569 h 4582569"/>
              <a:gd name="connsiteX1" fmla="*/ 0 w 5676899"/>
              <a:gd name="connsiteY1" fmla="*/ 0 h 4582569"/>
              <a:gd name="connsiteX2" fmla="*/ 5676899 w 5676899"/>
              <a:gd name="connsiteY2" fmla="*/ 4506369 h 4582569"/>
              <a:gd name="connsiteX3" fmla="*/ 57150 w 5676899"/>
              <a:gd name="connsiteY3" fmla="*/ 4582569 h 4582569"/>
              <a:gd name="connsiteX0" fmla="*/ 57150 w 5676899"/>
              <a:gd name="connsiteY0" fmla="*/ 4582569 h 4582569"/>
              <a:gd name="connsiteX1" fmla="*/ 0 w 5676899"/>
              <a:gd name="connsiteY1" fmla="*/ 0 h 4582569"/>
              <a:gd name="connsiteX2" fmla="*/ 5676899 w 5676899"/>
              <a:gd name="connsiteY2" fmla="*/ 4506369 h 4582569"/>
              <a:gd name="connsiteX3" fmla="*/ 57150 w 5676899"/>
              <a:gd name="connsiteY3" fmla="*/ 4582569 h 4582569"/>
              <a:gd name="connsiteX0" fmla="*/ 38100 w 5676899"/>
              <a:gd name="connsiteY0" fmla="*/ 4563519 h 4563519"/>
              <a:gd name="connsiteX1" fmla="*/ 0 w 5676899"/>
              <a:gd name="connsiteY1" fmla="*/ 0 h 4563519"/>
              <a:gd name="connsiteX2" fmla="*/ 5676899 w 5676899"/>
              <a:gd name="connsiteY2" fmla="*/ 4506369 h 4563519"/>
              <a:gd name="connsiteX3" fmla="*/ 38100 w 5676899"/>
              <a:gd name="connsiteY3" fmla="*/ 4563519 h 4563519"/>
              <a:gd name="connsiteX0" fmla="*/ 38100 w 5676899"/>
              <a:gd name="connsiteY0" fmla="*/ 4563519 h 4563519"/>
              <a:gd name="connsiteX1" fmla="*/ 0 w 5676899"/>
              <a:gd name="connsiteY1" fmla="*/ 0 h 4563519"/>
              <a:gd name="connsiteX2" fmla="*/ 5676899 w 5676899"/>
              <a:gd name="connsiteY2" fmla="*/ 4506369 h 4563519"/>
              <a:gd name="connsiteX3" fmla="*/ 38100 w 5676899"/>
              <a:gd name="connsiteY3" fmla="*/ 4563519 h 4563519"/>
              <a:gd name="connsiteX0" fmla="*/ 38100 w 5676899"/>
              <a:gd name="connsiteY0" fmla="*/ 4544469 h 4544469"/>
              <a:gd name="connsiteX1" fmla="*/ 0 w 5676899"/>
              <a:gd name="connsiteY1" fmla="*/ 0 h 4544469"/>
              <a:gd name="connsiteX2" fmla="*/ 5676899 w 5676899"/>
              <a:gd name="connsiteY2" fmla="*/ 4506369 h 4544469"/>
              <a:gd name="connsiteX3" fmla="*/ 38100 w 5676899"/>
              <a:gd name="connsiteY3" fmla="*/ 4544469 h 4544469"/>
              <a:gd name="connsiteX0" fmla="*/ 0 w 5676899"/>
              <a:gd name="connsiteY0" fmla="*/ 4468269 h 4506369"/>
              <a:gd name="connsiteX1" fmla="*/ 0 w 5676899"/>
              <a:gd name="connsiteY1" fmla="*/ 0 h 4506369"/>
              <a:gd name="connsiteX2" fmla="*/ 5676899 w 5676899"/>
              <a:gd name="connsiteY2" fmla="*/ 4506369 h 4506369"/>
              <a:gd name="connsiteX3" fmla="*/ 0 w 5676899"/>
              <a:gd name="connsiteY3" fmla="*/ 4468269 h 4506369"/>
              <a:gd name="connsiteX0" fmla="*/ 800100 w 5676899"/>
              <a:gd name="connsiteY0" fmla="*/ 4239669 h 4506369"/>
              <a:gd name="connsiteX1" fmla="*/ 0 w 5676899"/>
              <a:gd name="connsiteY1" fmla="*/ 0 h 4506369"/>
              <a:gd name="connsiteX2" fmla="*/ 5676899 w 5676899"/>
              <a:gd name="connsiteY2" fmla="*/ 4506369 h 4506369"/>
              <a:gd name="connsiteX3" fmla="*/ 800100 w 5676899"/>
              <a:gd name="connsiteY3" fmla="*/ 4239669 h 4506369"/>
              <a:gd name="connsiteX0" fmla="*/ 19050 w 5676899"/>
              <a:gd name="connsiteY0" fmla="*/ 4468269 h 4506369"/>
              <a:gd name="connsiteX1" fmla="*/ 0 w 5676899"/>
              <a:gd name="connsiteY1" fmla="*/ 0 h 4506369"/>
              <a:gd name="connsiteX2" fmla="*/ 5676899 w 5676899"/>
              <a:gd name="connsiteY2" fmla="*/ 4506369 h 4506369"/>
              <a:gd name="connsiteX3" fmla="*/ 19050 w 5676899"/>
              <a:gd name="connsiteY3" fmla="*/ 4468269 h 4506369"/>
              <a:gd name="connsiteX0" fmla="*/ 19050 w 5676899"/>
              <a:gd name="connsiteY0" fmla="*/ 4487319 h 4506369"/>
              <a:gd name="connsiteX1" fmla="*/ 0 w 5676899"/>
              <a:gd name="connsiteY1" fmla="*/ 0 h 4506369"/>
              <a:gd name="connsiteX2" fmla="*/ 5676899 w 5676899"/>
              <a:gd name="connsiteY2" fmla="*/ 4506369 h 4506369"/>
              <a:gd name="connsiteX3" fmla="*/ 19050 w 5676899"/>
              <a:gd name="connsiteY3" fmla="*/ 4487319 h 4506369"/>
              <a:gd name="connsiteX0" fmla="*/ 0 w 5695949"/>
              <a:gd name="connsiteY0" fmla="*/ 4487319 h 4506369"/>
              <a:gd name="connsiteX1" fmla="*/ 19050 w 5695949"/>
              <a:gd name="connsiteY1" fmla="*/ 0 h 4506369"/>
              <a:gd name="connsiteX2" fmla="*/ 5695949 w 5695949"/>
              <a:gd name="connsiteY2" fmla="*/ 4506369 h 4506369"/>
              <a:gd name="connsiteX3" fmla="*/ 0 w 5695949"/>
              <a:gd name="connsiteY3" fmla="*/ 4487319 h 4506369"/>
              <a:gd name="connsiteX0" fmla="*/ 0 w 5676899"/>
              <a:gd name="connsiteY0" fmla="*/ 4449219 h 4506369"/>
              <a:gd name="connsiteX1" fmla="*/ 0 w 5676899"/>
              <a:gd name="connsiteY1" fmla="*/ 0 h 4506369"/>
              <a:gd name="connsiteX2" fmla="*/ 5676899 w 5676899"/>
              <a:gd name="connsiteY2" fmla="*/ 4506369 h 4506369"/>
              <a:gd name="connsiteX3" fmla="*/ 0 w 5676899"/>
              <a:gd name="connsiteY3" fmla="*/ 4449219 h 4506369"/>
              <a:gd name="connsiteX0" fmla="*/ 0 w 5676899"/>
              <a:gd name="connsiteY0" fmla="*/ 4506369 h 4506369"/>
              <a:gd name="connsiteX1" fmla="*/ 0 w 5676899"/>
              <a:gd name="connsiteY1" fmla="*/ 0 h 4506369"/>
              <a:gd name="connsiteX2" fmla="*/ 5676899 w 5676899"/>
              <a:gd name="connsiteY2" fmla="*/ 4506369 h 4506369"/>
              <a:gd name="connsiteX3" fmla="*/ 0 w 5676899"/>
              <a:gd name="connsiteY3" fmla="*/ 4506369 h 4506369"/>
            </a:gdLst>
            <a:ahLst/>
            <a:cxnLst>
              <a:cxn ang="0">
                <a:pos x="connsiteX0" y="connsiteY0"/>
              </a:cxn>
              <a:cxn ang="0">
                <a:pos x="connsiteX1" y="connsiteY1"/>
              </a:cxn>
              <a:cxn ang="0">
                <a:pos x="connsiteX2" y="connsiteY2"/>
              </a:cxn>
              <a:cxn ang="0">
                <a:pos x="connsiteX3" y="connsiteY3"/>
              </a:cxn>
            </a:cxnLst>
            <a:rect l="l" t="t" r="r" b="b"/>
            <a:pathLst>
              <a:path w="5676899" h="4506369">
                <a:moveTo>
                  <a:pt x="0" y="4506369"/>
                </a:moveTo>
                <a:lnTo>
                  <a:pt x="0" y="0"/>
                </a:lnTo>
                <a:lnTo>
                  <a:pt x="5676899" y="4506369"/>
                </a:lnTo>
                <a:lnTo>
                  <a:pt x="0" y="4506369"/>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a16="http://schemas.microsoft.com/office/drawing/2014/main" id="{C42C2DFB-C1BD-4932-ABFB-1BF0A852BD32}"/>
              </a:ext>
            </a:extLst>
          </p:cNvPr>
          <p:cNvPicPr>
            <a:picLocks noChangeAspect="1"/>
          </p:cNvPicPr>
          <p:nvPr userDrawn="1"/>
        </p:nvPicPr>
        <p:blipFill>
          <a:blip r:embed="rId3"/>
          <a:stretch>
            <a:fillRect/>
          </a:stretch>
        </p:blipFill>
        <p:spPr>
          <a:xfrm>
            <a:off x="9525000" y="5929887"/>
            <a:ext cx="2498094" cy="805837"/>
          </a:xfrm>
          <a:prstGeom prst="rect">
            <a:avLst/>
          </a:prstGeom>
        </p:spPr>
      </p:pic>
    </p:spTree>
    <p:extLst>
      <p:ext uri="{BB962C8B-B14F-4D97-AF65-F5344CB8AC3E}">
        <p14:creationId xmlns:p14="http://schemas.microsoft.com/office/powerpoint/2010/main" val="2005243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EA5909-1450-0945-B874-69C9035F8C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B4B48E-3A9C-0840-A62A-CAF89843C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AE2B17-6F05-E14A-B555-7AFD92F8D9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A8318-DF23-884B-BD21-873DE490F724}" type="datetimeFigureOut">
              <a:rPr lang="en-US" smtClean="0"/>
              <a:t>10/28/2019</a:t>
            </a:fld>
            <a:endParaRPr lang="en-US"/>
          </a:p>
        </p:txBody>
      </p:sp>
      <p:sp>
        <p:nvSpPr>
          <p:cNvPr id="5" name="Footer Placeholder 4">
            <a:extLst>
              <a:ext uri="{FF2B5EF4-FFF2-40B4-BE49-F238E27FC236}">
                <a16:creationId xmlns:a16="http://schemas.microsoft.com/office/drawing/2014/main" id="{12C945B1-DA73-7D46-9221-67008E6563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953D536-BCD3-7240-8AE2-C85AEB1211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87777E-8570-394E-9A1F-DA9B1D38E1A5}" type="slidenum">
              <a:rPr lang="en-US" smtClean="0"/>
              <a:t>‹#›</a:t>
            </a:fld>
            <a:endParaRPr lang="en-US"/>
          </a:p>
        </p:txBody>
      </p:sp>
    </p:spTree>
    <p:extLst>
      <p:ext uri="{BB962C8B-B14F-4D97-AF65-F5344CB8AC3E}">
        <p14:creationId xmlns:p14="http://schemas.microsoft.com/office/powerpoint/2010/main" val="2217280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 id="2147483651" r:id="rId4"/>
    <p:sldLayoutId id="2147483652" r:id="rId5"/>
    <p:sldLayoutId id="2147483661" r:id="rId6"/>
    <p:sldLayoutId id="2147483660" r:id="rId7"/>
    <p:sldLayoutId id="2147483653" r:id="rId8"/>
    <p:sldLayoutId id="2147483654" r:id="rId9"/>
    <p:sldLayoutId id="2147483662" r:id="rId10"/>
    <p:sldLayoutId id="2147483664" r:id="rId11"/>
  </p:sldLayoutIdLst>
  <p:txStyles>
    <p:titleStyle>
      <a:lvl1pPr algn="l" defTabSz="914400" rtl="0" eaLnBrk="1" latinLnBrk="0" hangingPunct="1">
        <a:lnSpc>
          <a:spcPct val="90000"/>
        </a:lnSpc>
        <a:spcBef>
          <a:spcPct val="0"/>
        </a:spcBef>
        <a:buNone/>
        <a:defRPr sz="4400" b="1" kern="1200">
          <a:solidFill>
            <a:schemeClr val="tx1"/>
          </a:solidFill>
          <a:latin typeface="Montserra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6.jpeg" /><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7.jpeg" /><Relationship Id="rId2" Type="http://schemas.openxmlformats.org/officeDocument/2006/relationships/notesSlide" Target="../notesSlides/notesSlide4.xml" /><Relationship Id="rId1" Type="http://schemas.openxmlformats.org/officeDocument/2006/relationships/slideLayout" Target="../slideLayouts/slideLayout2.xml" /><Relationship Id="rId6" Type="http://schemas.openxmlformats.org/officeDocument/2006/relationships/image" Target="../media/image10.png" /><Relationship Id="rId5" Type="http://schemas.openxmlformats.org/officeDocument/2006/relationships/image" Target="../media/image9.png" /><Relationship Id="rId4" Type="http://schemas.openxmlformats.org/officeDocument/2006/relationships/image" Target="../media/image8.png" /></Relationships>
</file>

<file path=ppt/slides/_rels/slide6.xml.rels><?xml version="1.0" encoding="UTF-8" standalone="yes"?>
<Relationships xmlns="http://schemas.openxmlformats.org/package/2006/relationships"><Relationship Id="rId3" Type="http://schemas.openxmlformats.org/officeDocument/2006/relationships/image" Target="../media/image11.png" /><Relationship Id="rId2" Type="http://schemas.openxmlformats.org/officeDocument/2006/relationships/notesSlide" Target="../notesSlides/notesSlide5.xml" /><Relationship Id="rId1" Type="http://schemas.openxmlformats.org/officeDocument/2006/relationships/slideLayout" Target="../slideLayouts/slideLayout2.xml" /><Relationship Id="rId4" Type="http://schemas.openxmlformats.org/officeDocument/2006/relationships/image" Target="../media/image12.png"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 /></Relationships>
</file>

<file path=ppt/slides/_rels/slide8.xml.rels><?xml version="1.0" encoding="UTF-8" standalone="yes"?>
<Relationships xmlns="http://schemas.openxmlformats.org/package/2006/relationships"><Relationship Id="rId8" Type="http://schemas.openxmlformats.org/officeDocument/2006/relationships/image" Target="../media/image18.svg" /><Relationship Id="rId3" Type="http://schemas.openxmlformats.org/officeDocument/2006/relationships/image" Target="../media/image14.png" /><Relationship Id="rId7" Type="http://schemas.openxmlformats.org/officeDocument/2006/relationships/image" Target="../media/image17.png" /><Relationship Id="rId2" Type="http://schemas.openxmlformats.org/officeDocument/2006/relationships/image" Target="../media/image13.png" /><Relationship Id="rId1" Type="http://schemas.openxmlformats.org/officeDocument/2006/relationships/slideLayout" Target="../slideLayouts/slideLayout10.xml" /><Relationship Id="rId6" Type="http://schemas.microsoft.com/office/2007/relationships/hdphoto" Target="../media/hdphoto1.wdp" /><Relationship Id="rId5" Type="http://schemas.openxmlformats.org/officeDocument/2006/relationships/image" Target="../media/image16.png" /><Relationship Id="rId4" Type="http://schemas.openxmlformats.org/officeDocument/2006/relationships/image" Target="../media/image15.pn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1960" y="3052078"/>
            <a:ext cx="6598920" cy="830997"/>
          </a:xfrm>
          <a:prstGeom prst="rect">
            <a:avLst/>
          </a:prstGeom>
        </p:spPr>
        <p:txBody>
          <a:bodyPr wrap="square" anchor="t">
            <a:spAutoFit/>
          </a:bodyPr>
          <a:lstStyle/>
          <a:p>
            <a:r>
              <a:rPr lang="en-GB" sz="4800" b="1" dirty="0">
                <a:latin typeface="+mj-lt"/>
                <a:cs typeface="Arial"/>
              </a:rPr>
              <a:t>Peer-led Research </a:t>
            </a:r>
          </a:p>
        </p:txBody>
      </p:sp>
      <p:sp>
        <p:nvSpPr>
          <p:cNvPr id="3" name="Rectangle 2"/>
          <p:cNvSpPr/>
          <p:nvPr/>
        </p:nvSpPr>
        <p:spPr>
          <a:xfrm>
            <a:off x="441960" y="3963027"/>
            <a:ext cx="6096000" cy="461665"/>
          </a:xfrm>
          <a:prstGeom prst="rect">
            <a:avLst/>
          </a:prstGeom>
        </p:spPr>
        <p:txBody>
          <a:bodyPr anchor="t">
            <a:spAutoFit/>
          </a:bodyPr>
          <a:lstStyle/>
          <a:p>
            <a:r>
              <a:rPr lang="en-GB" sz="2400" b="1" dirty="0">
                <a:cs typeface="Arial"/>
              </a:rPr>
              <a:t>The London Youth Experience </a:t>
            </a:r>
          </a:p>
        </p:txBody>
      </p:sp>
    </p:spTree>
    <p:extLst>
      <p:ext uri="{BB962C8B-B14F-4D97-AF65-F5344CB8AC3E}">
        <p14:creationId xmlns:p14="http://schemas.microsoft.com/office/powerpoint/2010/main" val="1291391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62DBB04-5271-492E-9650-E45DF7BAD352}"/>
              </a:ext>
            </a:extLst>
          </p:cNvPr>
          <p:cNvSpPr txBox="1">
            <a:spLocks/>
          </p:cNvSpPr>
          <p:nvPr/>
        </p:nvSpPr>
        <p:spPr>
          <a:xfrm>
            <a:off x="441960" y="320040"/>
            <a:ext cx="9144000" cy="11975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cs typeface="Arial"/>
              </a:rPr>
              <a:t>Why do peer-research? </a:t>
            </a:r>
          </a:p>
        </p:txBody>
      </p:sp>
      <p:sp>
        <p:nvSpPr>
          <p:cNvPr id="10" name="Subtitle 2">
            <a:extLst>
              <a:ext uri="{FF2B5EF4-FFF2-40B4-BE49-F238E27FC236}">
                <a16:creationId xmlns:a16="http://schemas.microsoft.com/office/drawing/2014/main" id="{243DB61E-7847-43BB-AAE3-C25391F17D5D}"/>
              </a:ext>
            </a:extLst>
          </p:cNvPr>
          <p:cNvSpPr txBox="1">
            <a:spLocks/>
          </p:cNvSpPr>
          <p:nvPr/>
        </p:nvSpPr>
        <p:spPr>
          <a:xfrm>
            <a:off x="441960" y="1705873"/>
            <a:ext cx="10815660" cy="379782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pPr>
            <a:endParaRPr lang="en-GB" sz="2400" dirty="0">
              <a:cs typeface="Arial"/>
            </a:endParaRPr>
          </a:p>
        </p:txBody>
      </p:sp>
      <p:sp>
        <p:nvSpPr>
          <p:cNvPr id="2" name="Rectangle: Rounded Corners 1">
            <a:extLst>
              <a:ext uri="{FF2B5EF4-FFF2-40B4-BE49-F238E27FC236}">
                <a16:creationId xmlns:a16="http://schemas.microsoft.com/office/drawing/2014/main" id="{8864C3BA-B504-45CE-9173-89D438D47716}"/>
              </a:ext>
            </a:extLst>
          </p:cNvPr>
          <p:cNvSpPr/>
          <p:nvPr/>
        </p:nvSpPr>
        <p:spPr>
          <a:xfrm>
            <a:off x="441960" y="1517543"/>
            <a:ext cx="3665806" cy="50204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For London Youth </a:t>
            </a:r>
            <a:br>
              <a:rPr lang="en-GB" sz="2400" dirty="0"/>
            </a:br>
            <a:endParaRPr lang="en-GB" sz="2400" dirty="0"/>
          </a:p>
          <a:p>
            <a:pPr marL="285750" indent="-285750">
              <a:buFont typeface="Arial" panose="020B0604020202020204" pitchFamily="34" charset="0"/>
              <a:buChar char="•"/>
            </a:pPr>
            <a:r>
              <a:rPr lang="en-GB" sz="2000" dirty="0"/>
              <a:t>Co-produce research with our key stakeholder </a:t>
            </a:r>
          </a:p>
          <a:p>
            <a:endParaRPr lang="en-GB" sz="2000" dirty="0"/>
          </a:p>
          <a:p>
            <a:pPr marL="285750" indent="-285750">
              <a:buFont typeface="Arial" panose="020B0604020202020204" pitchFamily="34" charset="0"/>
              <a:buChar char="•"/>
            </a:pPr>
            <a:r>
              <a:rPr lang="en-GB" sz="2000" dirty="0"/>
              <a:t>Peers can build trust and rapport in interviews </a:t>
            </a:r>
            <a:br>
              <a:rPr lang="en-GB" sz="2000" dirty="0"/>
            </a:br>
            <a:endParaRPr lang="en-GB" sz="2000" dirty="0"/>
          </a:p>
          <a:p>
            <a:pPr marL="285750" indent="-285750">
              <a:buFont typeface="Arial" panose="020B0604020202020204" pitchFamily="34" charset="0"/>
              <a:buChar char="•"/>
            </a:pPr>
            <a:r>
              <a:rPr lang="en-GB" sz="2000" dirty="0"/>
              <a:t>Young people more likely to be open with their peers leading to higher quality interviews </a:t>
            </a:r>
          </a:p>
          <a:p>
            <a:pPr marL="285750" indent="-285750" algn="ctr">
              <a:buFont typeface="Arial" panose="020B0604020202020204" pitchFamily="34" charset="0"/>
              <a:buChar char="•"/>
            </a:pPr>
            <a:endParaRPr lang="en-GB" dirty="0"/>
          </a:p>
        </p:txBody>
      </p:sp>
      <p:sp>
        <p:nvSpPr>
          <p:cNvPr id="6" name="Rectangle: Rounded Corners 5">
            <a:extLst>
              <a:ext uri="{FF2B5EF4-FFF2-40B4-BE49-F238E27FC236}">
                <a16:creationId xmlns:a16="http://schemas.microsoft.com/office/drawing/2014/main" id="{CB96F834-278E-4B5C-9ADC-4F8C7F5FB9A0}"/>
              </a:ext>
            </a:extLst>
          </p:cNvPr>
          <p:cNvSpPr/>
          <p:nvPr/>
        </p:nvSpPr>
        <p:spPr>
          <a:xfrm>
            <a:off x="4412566" y="1517542"/>
            <a:ext cx="3665806" cy="5020417"/>
          </a:xfrm>
          <a:prstGeom prst="roundRect">
            <a:avLst/>
          </a:prstGeom>
          <a:solidFill>
            <a:srgbClr val="6235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a:p>
            <a:pPr algn="ctr"/>
            <a:r>
              <a:rPr lang="en-GB" sz="2400" dirty="0"/>
              <a:t>For Peer Researchers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sz="2000" dirty="0"/>
              <a:t>Experience of research</a:t>
            </a:r>
            <a:br>
              <a:rPr lang="en-GB" sz="2000" dirty="0"/>
            </a:br>
            <a:endParaRPr lang="en-GB" sz="2000" dirty="0"/>
          </a:p>
          <a:p>
            <a:pPr marL="285750" indent="-285750">
              <a:buFont typeface="Arial" panose="020B0604020202020204" pitchFamily="34" charset="0"/>
              <a:buChar char="•"/>
            </a:pPr>
            <a:r>
              <a:rPr lang="en-GB" sz="2000" dirty="0"/>
              <a:t>Development of communication skills and confidence </a:t>
            </a:r>
            <a:br>
              <a:rPr lang="en-GB" sz="2000" dirty="0"/>
            </a:br>
            <a:endParaRPr lang="en-GB" sz="2000" dirty="0"/>
          </a:p>
          <a:p>
            <a:pPr marL="285750" indent="-285750">
              <a:buFont typeface="Arial" panose="020B0604020202020204" pitchFamily="34" charset="0"/>
              <a:buChar char="•"/>
            </a:pPr>
            <a:r>
              <a:rPr lang="en-GB" sz="2000" dirty="0"/>
              <a:t>Further opportunities such as speaking at events  </a:t>
            </a:r>
            <a:br>
              <a:rPr lang="en-GB" sz="2000" dirty="0"/>
            </a:br>
            <a:endParaRPr lang="en-GB" sz="2000" dirty="0"/>
          </a:p>
          <a:p>
            <a:pPr marL="285750" indent="-285750">
              <a:buFont typeface="Arial" panose="020B0604020202020204" pitchFamily="34" charset="0"/>
              <a:buChar char="•"/>
            </a:pPr>
            <a:r>
              <a:rPr lang="en-GB" sz="2000" dirty="0"/>
              <a:t> Paid opportunity – including expenses </a:t>
            </a:r>
          </a:p>
          <a:p>
            <a:pPr marL="285750" indent="-285750" algn="ctr">
              <a:buFont typeface="Arial" panose="020B0604020202020204" pitchFamily="34" charset="0"/>
              <a:buChar char="•"/>
            </a:pPr>
            <a:endParaRPr lang="en-GB" dirty="0"/>
          </a:p>
        </p:txBody>
      </p:sp>
    </p:spTree>
    <p:extLst>
      <p:ext uri="{BB962C8B-B14F-4D97-AF65-F5344CB8AC3E}">
        <p14:creationId xmlns:p14="http://schemas.microsoft.com/office/powerpoint/2010/main" val="2865401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62DBB04-5271-492E-9650-E45DF7BAD352}"/>
              </a:ext>
            </a:extLst>
          </p:cNvPr>
          <p:cNvSpPr txBox="1">
            <a:spLocks/>
          </p:cNvSpPr>
          <p:nvPr/>
        </p:nvSpPr>
        <p:spPr>
          <a:xfrm>
            <a:off x="441960" y="52121"/>
            <a:ext cx="9144000" cy="11975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cs typeface="Arial"/>
              </a:rPr>
              <a:t>Approach to peer-led research </a:t>
            </a:r>
          </a:p>
        </p:txBody>
      </p:sp>
      <p:sp>
        <p:nvSpPr>
          <p:cNvPr id="714" name="Rectangle: Rounded Corners 713">
            <a:extLst>
              <a:ext uri="{FF2B5EF4-FFF2-40B4-BE49-F238E27FC236}">
                <a16:creationId xmlns:a16="http://schemas.microsoft.com/office/drawing/2014/main" id="{FE6015B3-3AB3-4639-8A15-7E7705A21808}"/>
              </a:ext>
            </a:extLst>
          </p:cNvPr>
          <p:cNvSpPr/>
          <p:nvPr/>
        </p:nvSpPr>
        <p:spPr>
          <a:xfrm>
            <a:off x="319178" y="1283343"/>
            <a:ext cx="6139131" cy="5463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cs typeface="Arial"/>
              </a:rPr>
              <a:t>Writing Job Descriptions</a:t>
            </a:r>
            <a:r>
              <a:rPr lang="en-GB" dirty="0">
                <a:cs typeface="Arial"/>
              </a:rPr>
              <a:t> </a:t>
            </a:r>
            <a:endParaRPr lang="en-GB" dirty="0"/>
          </a:p>
        </p:txBody>
      </p:sp>
      <p:sp>
        <p:nvSpPr>
          <p:cNvPr id="715" name="Rectangle: Rounded Corners 714">
            <a:extLst>
              <a:ext uri="{FF2B5EF4-FFF2-40B4-BE49-F238E27FC236}">
                <a16:creationId xmlns:a16="http://schemas.microsoft.com/office/drawing/2014/main" id="{D881F9AF-DFF7-4190-A205-DF4940CE89B4}"/>
              </a:ext>
            </a:extLst>
          </p:cNvPr>
          <p:cNvSpPr/>
          <p:nvPr/>
        </p:nvSpPr>
        <p:spPr>
          <a:xfrm>
            <a:off x="319177" y="1958340"/>
            <a:ext cx="6139131" cy="5463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cs typeface="Arial"/>
              </a:rPr>
              <a:t>Job Advert Out </a:t>
            </a:r>
            <a:endParaRPr lang="en-GB" sz="2400" dirty="0"/>
          </a:p>
        </p:txBody>
      </p:sp>
      <p:sp>
        <p:nvSpPr>
          <p:cNvPr id="716" name="Rectangle: Rounded Corners 715">
            <a:extLst>
              <a:ext uri="{FF2B5EF4-FFF2-40B4-BE49-F238E27FC236}">
                <a16:creationId xmlns:a16="http://schemas.microsoft.com/office/drawing/2014/main" id="{E7B8019D-CA4B-4EF5-8E42-7B84A2580248}"/>
              </a:ext>
            </a:extLst>
          </p:cNvPr>
          <p:cNvSpPr/>
          <p:nvPr/>
        </p:nvSpPr>
        <p:spPr>
          <a:xfrm>
            <a:off x="319178" y="2660602"/>
            <a:ext cx="6139131" cy="5463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cs typeface="Arial"/>
              </a:rPr>
              <a:t>Peer Researcher Interviews</a:t>
            </a:r>
            <a:r>
              <a:rPr lang="en-GB" dirty="0">
                <a:cs typeface="Arial"/>
              </a:rPr>
              <a:t> </a:t>
            </a:r>
          </a:p>
        </p:txBody>
      </p:sp>
      <p:sp>
        <p:nvSpPr>
          <p:cNvPr id="717" name="Rectangle: Rounded Corners 716">
            <a:extLst>
              <a:ext uri="{FF2B5EF4-FFF2-40B4-BE49-F238E27FC236}">
                <a16:creationId xmlns:a16="http://schemas.microsoft.com/office/drawing/2014/main" id="{08B12C45-1833-4EB4-B7EC-B131E850B7E9}"/>
              </a:ext>
            </a:extLst>
          </p:cNvPr>
          <p:cNvSpPr/>
          <p:nvPr/>
        </p:nvSpPr>
        <p:spPr>
          <a:xfrm>
            <a:off x="319177" y="3348863"/>
            <a:ext cx="6139131" cy="5463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cs typeface="Arial"/>
              </a:rPr>
              <a:t>DBS checks </a:t>
            </a:r>
          </a:p>
        </p:txBody>
      </p:sp>
      <p:sp>
        <p:nvSpPr>
          <p:cNvPr id="718" name="Rectangle: Rounded Corners 717">
            <a:extLst>
              <a:ext uri="{FF2B5EF4-FFF2-40B4-BE49-F238E27FC236}">
                <a16:creationId xmlns:a16="http://schemas.microsoft.com/office/drawing/2014/main" id="{BB89DE16-A5FA-4569-A8E9-3FAF8067E73D}"/>
              </a:ext>
            </a:extLst>
          </p:cNvPr>
          <p:cNvSpPr/>
          <p:nvPr/>
        </p:nvSpPr>
        <p:spPr>
          <a:xfrm>
            <a:off x="319176" y="4020874"/>
            <a:ext cx="6139131" cy="5463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cs typeface="Arial"/>
              </a:rPr>
              <a:t>Peer Research Training Sessions</a:t>
            </a:r>
            <a:r>
              <a:rPr lang="en-GB" dirty="0">
                <a:cs typeface="Arial"/>
              </a:rPr>
              <a:t> </a:t>
            </a:r>
          </a:p>
        </p:txBody>
      </p:sp>
      <p:sp>
        <p:nvSpPr>
          <p:cNvPr id="719" name="Rectangle: Rounded Corners 718">
            <a:extLst>
              <a:ext uri="{FF2B5EF4-FFF2-40B4-BE49-F238E27FC236}">
                <a16:creationId xmlns:a16="http://schemas.microsoft.com/office/drawing/2014/main" id="{2E15F1B7-B8E9-4AE7-A466-52B29486E74A}"/>
              </a:ext>
            </a:extLst>
          </p:cNvPr>
          <p:cNvSpPr/>
          <p:nvPr/>
        </p:nvSpPr>
        <p:spPr>
          <a:xfrm>
            <a:off x="319175" y="4708777"/>
            <a:ext cx="6139131" cy="5463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cs typeface="Arial"/>
              </a:rPr>
              <a:t>Peer Interviews</a:t>
            </a:r>
            <a:r>
              <a:rPr lang="en-GB" dirty="0">
                <a:cs typeface="Arial"/>
              </a:rPr>
              <a:t> </a:t>
            </a:r>
          </a:p>
        </p:txBody>
      </p:sp>
      <p:sp>
        <p:nvSpPr>
          <p:cNvPr id="720" name="Rectangle: Rounded Corners 719">
            <a:extLst>
              <a:ext uri="{FF2B5EF4-FFF2-40B4-BE49-F238E27FC236}">
                <a16:creationId xmlns:a16="http://schemas.microsoft.com/office/drawing/2014/main" id="{F82D3A87-519D-4AC3-B5E6-C5A3A9C1E447}"/>
              </a:ext>
            </a:extLst>
          </p:cNvPr>
          <p:cNvSpPr/>
          <p:nvPr/>
        </p:nvSpPr>
        <p:spPr>
          <a:xfrm>
            <a:off x="319174" y="5397026"/>
            <a:ext cx="6139131" cy="5463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cs typeface="Arial"/>
              </a:rPr>
              <a:t>Debrief and Analysis</a:t>
            </a:r>
            <a:r>
              <a:rPr lang="en-GB" dirty="0">
                <a:cs typeface="Arial"/>
              </a:rPr>
              <a:t> </a:t>
            </a:r>
          </a:p>
        </p:txBody>
      </p:sp>
      <p:cxnSp>
        <p:nvCxnSpPr>
          <p:cNvPr id="721" name="Straight Arrow Connector 720">
            <a:extLst>
              <a:ext uri="{FF2B5EF4-FFF2-40B4-BE49-F238E27FC236}">
                <a16:creationId xmlns:a16="http://schemas.microsoft.com/office/drawing/2014/main" id="{88BA026F-56FE-43CD-B9F3-CB688960A4A6}"/>
              </a:ext>
            </a:extLst>
          </p:cNvPr>
          <p:cNvCxnSpPr>
            <a:cxnSpLocks/>
          </p:cNvCxnSpPr>
          <p:nvPr/>
        </p:nvCxnSpPr>
        <p:spPr>
          <a:xfrm>
            <a:off x="6676318" y="1283343"/>
            <a:ext cx="0" cy="493620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Rectangle: Rounded Corners 4">
            <a:extLst>
              <a:ext uri="{FF2B5EF4-FFF2-40B4-BE49-F238E27FC236}">
                <a16:creationId xmlns:a16="http://schemas.microsoft.com/office/drawing/2014/main" id="{AD1DB0D4-62C2-4AFC-92F8-AD93C7F72373}"/>
              </a:ext>
            </a:extLst>
          </p:cNvPr>
          <p:cNvSpPr/>
          <p:nvPr/>
        </p:nvSpPr>
        <p:spPr>
          <a:xfrm>
            <a:off x="6783769" y="1270470"/>
            <a:ext cx="1490065" cy="546339"/>
          </a:xfrm>
          <a:prstGeom prst="roundRect">
            <a:avLst/>
          </a:prstGeom>
          <a:solidFill>
            <a:srgbClr val="6235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2 weeks </a:t>
            </a:r>
          </a:p>
        </p:txBody>
      </p:sp>
      <p:sp>
        <p:nvSpPr>
          <p:cNvPr id="15" name="Rectangle: Rounded Corners 14">
            <a:extLst>
              <a:ext uri="{FF2B5EF4-FFF2-40B4-BE49-F238E27FC236}">
                <a16:creationId xmlns:a16="http://schemas.microsoft.com/office/drawing/2014/main" id="{4B4E00CB-FDAC-4242-8091-79803A8AAD2F}"/>
              </a:ext>
            </a:extLst>
          </p:cNvPr>
          <p:cNvSpPr/>
          <p:nvPr/>
        </p:nvSpPr>
        <p:spPr>
          <a:xfrm>
            <a:off x="6798517" y="1952509"/>
            <a:ext cx="1475320" cy="546339"/>
          </a:xfrm>
          <a:prstGeom prst="roundRect">
            <a:avLst/>
          </a:prstGeom>
          <a:solidFill>
            <a:srgbClr val="6235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4 weeks </a:t>
            </a:r>
          </a:p>
        </p:txBody>
      </p:sp>
      <p:sp>
        <p:nvSpPr>
          <p:cNvPr id="16" name="Rectangle: Rounded Corners 15">
            <a:extLst>
              <a:ext uri="{FF2B5EF4-FFF2-40B4-BE49-F238E27FC236}">
                <a16:creationId xmlns:a16="http://schemas.microsoft.com/office/drawing/2014/main" id="{ABDB7DDB-BCBB-486E-89E5-F268CBFE296F}"/>
              </a:ext>
            </a:extLst>
          </p:cNvPr>
          <p:cNvSpPr/>
          <p:nvPr/>
        </p:nvSpPr>
        <p:spPr>
          <a:xfrm>
            <a:off x="6783770" y="2690098"/>
            <a:ext cx="1475320" cy="546339"/>
          </a:xfrm>
          <a:prstGeom prst="roundRect">
            <a:avLst/>
          </a:prstGeom>
          <a:solidFill>
            <a:srgbClr val="6235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1 week</a:t>
            </a:r>
          </a:p>
        </p:txBody>
      </p:sp>
      <p:sp>
        <p:nvSpPr>
          <p:cNvPr id="17" name="Rectangle: Rounded Corners 16">
            <a:extLst>
              <a:ext uri="{FF2B5EF4-FFF2-40B4-BE49-F238E27FC236}">
                <a16:creationId xmlns:a16="http://schemas.microsoft.com/office/drawing/2014/main" id="{8029627F-BEF1-4759-9FA1-B0F7792A469F}"/>
              </a:ext>
            </a:extLst>
          </p:cNvPr>
          <p:cNvSpPr/>
          <p:nvPr/>
        </p:nvSpPr>
        <p:spPr>
          <a:xfrm>
            <a:off x="6783770" y="3327893"/>
            <a:ext cx="1475320" cy="546339"/>
          </a:xfrm>
          <a:prstGeom prst="roundRect">
            <a:avLst/>
          </a:prstGeom>
          <a:solidFill>
            <a:srgbClr val="6235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3 weeks </a:t>
            </a:r>
          </a:p>
        </p:txBody>
      </p:sp>
      <p:sp>
        <p:nvSpPr>
          <p:cNvPr id="18" name="Rectangle: Rounded Corners 17">
            <a:extLst>
              <a:ext uri="{FF2B5EF4-FFF2-40B4-BE49-F238E27FC236}">
                <a16:creationId xmlns:a16="http://schemas.microsoft.com/office/drawing/2014/main" id="{11914911-49D5-4E02-8BD2-97D6FB47526A}"/>
              </a:ext>
            </a:extLst>
          </p:cNvPr>
          <p:cNvSpPr/>
          <p:nvPr/>
        </p:nvSpPr>
        <p:spPr>
          <a:xfrm>
            <a:off x="6783770" y="4008581"/>
            <a:ext cx="1475322" cy="546339"/>
          </a:xfrm>
          <a:prstGeom prst="roundRect">
            <a:avLst/>
          </a:prstGeom>
          <a:solidFill>
            <a:srgbClr val="6235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2 weeks</a:t>
            </a:r>
          </a:p>
        </p:txBody>
      </p:sp>
      <p:sp>
        <p:nvSpPr>
          <p:cNvPr id="19" name="Rectangle: Rounded Corners 18">
            <a:extLst>
              <a:ext uri="{FF2B5EF4-FFF2-40B4-BE49-F238E27FC236}">
                <a16:creationId xmlns:a16="http://schemas.microsoft.com/office/drawing/2014/main" id="{44C9C1DE-E6FC-4BA2-B6FB-27183ECD9B91}"/>
              </a:ext>
            </a:extLst>
          </p:cNvPr>
          <p:cNvSpPr/>
          <p:nvPr/>
        </p:nvSpPr>
        <p:spPr>
          <a:xfrm>
            <a:off x="6783769" y="4717551"/>
            <a:ext cx="1475325" cy="546339"/>
          </a:xfrm>
          <a:prstGeom prst="roundRect">
            <a:avLst/>
          </a:prstGeom>
          <a:solidFill>
            <a:srgbClr val="6235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5 weeks</a:t>
            </a:r>
          </a:p>
        </p:txBody>
      </p:sp>
      <p:sp>
        <p:nvSpPr>
          <p:cNvPr id="20" name="Rectangle: Rounded Corners 19">
            <a:extLst>
              <a:ext uri="{FF2B5EF4-FFF2-40B4-BE49-F238E27FC236}">
                <a16:creationId xmlns:a16="http://schemas.microsoft.com/office/drawing/2014/main" id="{A245C186-08FA-4D07-A896-DF475F12B4EF}"/>
              </a:ext>
            </a:extLst>
          </p:cNvPr>
          <p:cNvSpPr/>
          <p:nvPr/>
        </p:nvSpPr>
        <p:spPr>
          <a:xfrm>
            <a:off x="6798516" y="5426522"/>
            <a:ext cx="1460578" cy="546339"/>
          </a:xfrm>
          <a:prstGeom prst="roundRect">
            <a:avLst/>
          </a:prstGeom>
          <a:solidFill>
            <a:srgbClr val="6235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1 week</a:t>
            </a:r>
          </a:p>
        </p:txBody>
      </p:sp>
    </p:spTree>
    <p:extLst>
      <p:ext uri="{BB962C8B-B14F-4D97-AF65-F5344CB8AC3E}">
        <p14:creationId xmlns:p14="http://schemas.microsoft.com/office/powerpoint/2010/main" val="2434970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62DBB04-5271-492E-9650-E45DF7BAD352}"/>
              </a:ext>
            </a:extLst>
          </p:cNvPr>
          <p:cNvSpPr txBox="1">
            <a:spLocks/>
          </p:cNvSpPr>
          <p:nvPr/>
        </p:nvSpPr>
        <p:spPr>
          <a:xfrm>
            <a:off x="0" y="156795"/>
            <a:ext cx="9624071" cy="11975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cs typeface="Arial"/>
              </a:rPr>
              <a:t>Peer-research is only one method  </a:t>
            </a:r>
          </a:p>
        </p:txBody>
      </p:sp>
      <p:sp>
        <p:nvSpPr>
          <p:cNvPr id="10" name="Subtitle 2">
            <a:extLst>
              <a:ext uri="{FF2B5EF4-FFF2-40B4-BE49-F238E27FC236}">
                <a16:creationId xmlns:a16="http://schemas.microsoft.com/office/drawing/2014/main" id="{243DB61E-7847-43BB-AAE3-C25391F17D5D}"/>
              </a:ext>
            </a:extLst>
          </p:cNvPr>
          <p:cNvSpPr txBox="1">
            <a:spLocks/>
          </p:cNvSpPr>
          <p:nvPr/>
        </p:nvSpPr>
        <p:spPr>
          <a:xfrm>
            <a:off x="441960" y="1705873"/>
            <a:ext cx="10815660" cy="379782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pPr>
            <a:endParaRPr lang="en-GB" sz="2400" dirty="0">
              <a:cs typeface="Arial"/>
            </a:endParaRPr>
          </a:p>
        </p:txBody>
      </p:sp>
      <p:sp>
        <p:nvSpPr>
          <p:cNvPr id="3" name="TextBox 2">
            <a:extLst>
              <a:ext uri="{FF2B5EF4-FFF2-40B4-BE49-F238E27FC236}">
                <a16:creationId xmlns:a16="http://schemas.microsoft.com/office/drawing/2014/main" id="{9ED32599-063B-40F2-9549-B3CF215F0833}"/>
              </a:ext>
            </a:extLst>
          </p:cNvPr>
          <p:cNvSpPr txBox="1"/>
          <p:nvPr/>
        </p:nvSpPr>
        <p:spPr>
          <a:xfrm>
            <a:off x="439947" y="1360098"/>
            <a:ext cx="9356784" cy="369332"/>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endParaRPr lang="en-GB" dirty="0">
              <a:cs typeface="Arial"/>
            </a:endParaRPr>
          </a:p>
        </p:txBody>
      </p:sp>
      <p:pic>
        <p:nvPicPr>
          <p:cNvPr id="6" name="Picture 2">
            <a:extLst>
              <a:ext uri="{FF2B5EF4-FFF2-40B4-BE49-F238E27FC236}">
                <a16:creationId xmlns:a16="http://schemas.microsoft.com/office/drawing/2014/main" id="{3A16DE4F-5156-4F8A-B1C4-6CA27D99A7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887" y="1244957"/>
            <a:ext cx="7522344" cy="54562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1142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243DB61E-7847-43BB-AAE3-C25391F17D5D}"/>
              </a:ext>
            </a:extLst>
          </p:cNvPr>
          <p:cNvSpPr txBox="1">
            <a:spLocks/>
          </p:cNvSpPr>
          <p:nvPr/>
        </p:nvSpPr>
        <p:spPr>
          <a:xfrm>
            <a:off x="441960" y="1705873"/>
            <a:ext cx="10815660" cy="379782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pPr>
            <a:endParaRPr lang="en-GB" sz="2400" dirty="0">
              <a:cs typeface="Arial"/>
            </a:endParaRPr>
          </a:p>
        </p:txBody>
      </p:sp>
      <p:sp>
        <p:nvSpPr>
          <p:cNvPr id="5" name="Title 1">
            <a:extLst>
              <a:ext uri="{FF2B5EF4-FFF2-40B4-BE49-F238E27FC236}">
                <a16:creationId xmlns:a16="http://schemas.microsoft.com/office/drawing/2014/main" id="{EC375156-D9CB-4FC4-B4DB-6D4ECA86222A}"/>
              </a:ext>
            </a:extLst>
          </p:cNvPr>
          <p:cNvSpPr txBox="1">
            <a:spLocks/>
          </p:cNvSpPr>
          <p:nvPr/>
        </p:nvSpPr>
        <p:spPr>
          <a:xfrm>
            <a:off x="441960" y="52121"/>
            <a:ext cx="9144000" cy="11975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cs typeface="Arial"/>
              </a:rPr>
              <a:t>Research Results </a:t>
            </a:r>
          </a:p>
        </p:txBody>
      </p:sp>
      <p:pic>
        <p:nvPicPr>
          <p:cNvPr id="2050" name="Picture 2">
            <a:extLst>
              <a:ext uri="{FF2B5EF4-FFF2-40B4-BE49-F238E27FC236}">
                <a16:creationId xmlns:a16="http://schemas.microsoft.com/office/drawing/2014/main" id="{CFC2408A-22B7-4052-A32E-454B3529507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9684"/>
          <a:stretch/>
        </p:blipFill>
        <p:spPr bwMode="auto">
          <a:xfrm>
            <a:off x="198413" y="4293333"/>
            <a:ext cx="8248187" cy="1608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729B2026-9A2D-452B-876D-677C210A5055}"/>
              </a:ext>
            </a:extLst>
          </p:cNvPr>
          <p:cNvPicPr>
            <a:picLocks noChangeAspect="1"/>
          </p:cNvPicPr>
          <p:nvPr/>
        </p:nvPicPr>
        <p:blipFill>
          <a:blip r:embed="rId4"/>
          <a:stretch>
            <a:fillRect/>
          </a:stretch>
        </p:blipFill>
        <p:spPr>
          <a:xfrm>
            <a:off x="233065" y="1122002"/>
            <a:ext cx="4909625" cy="2482785"/>
          </a:xfrm>
          <a:prstGeom prst="rect">
            <a:avLst/>
          </a:prstGeom>
        </p:spPr>
      </p:pic>
      <p:pic>
        <p:nvPicPr>
          <p:cNvPr id="7" name="Picture 6">
            <a:extLst>
              <a:ext uri="{FF2B5EF4-FFF2-40B4-BE49-F238E27FC236}">
                <a16:creationId xmlns:a16="http://schemas.microsoft.com/office/drawing/2014/main" id="{D6366340-0EA4-435F-9713-CDA744CFC989}"/>
              </a:ext>
            </a:extLst>
          </p:cNvPr>
          <p:cNvPicPr>
            <a:picLocks noChangeAspect="1"/>
          </p:cNvPicPr>
          <p:nvPr/>
        </p:nvPicPr>
        <p:blipFill>
          <a:blip r:embed="rId5"/>
          <a:stretch>
            <a:fillRect/>
          </a:stretch>
        </p:blipFill>
        <p:spPr>
          <a:xfrm>
            <a:off x="3183766" y="3604787"/>
            <a:ext cx="1958925" cy="398155"/>
          </a:xfrm>
          <a:prstGeom prst="rect">
            <a:avLst/>
          </a:prstGeom>
        </p:spPr>
      </p:pic>
      <p:pic>
        <p:nvPicPr>
          <p:cNvPr id="9" name="Picture 8">
            <a:extLst>
              <a:ext uri="{FF2B5EF4-FFF2-40B4-BE49-F238E27FC236}">
                <a16:creationId xmlns:a16="http://schemas.microsoft.com/office/drawing/2014/main" id="{57168FDB-0F93-494A-A566-3367DDDD58AE}"/>
              </a:ext>
            </a:extLst>
          </p:cNvPr>
          <p:cNvPicPr>
            <a:picLocks noChangeAspect="1"/>
          </p:cNvPicPr>
          <p:nvPr/>
        </p:nvPicPr>
        <p:blipFill>
          <a:blip r:embed="rId6"/>
          <a:stretch>
            <a:fillRect/>
          </a:stretch>
        </p:blipFill>
        <p:spPr>
          <a:xfrm>
            <a:off x="5437445" y="1705873"/>
            <a:ext cx="4473910" cy="1888985"/>
          </a:xfrm>
          <a:prstGeom prst="rect">
            <a:avLst/>
          </a:prstGeom>
        </p:spPr>
      </p:pic>
      <p:pic>
        <p:nvPicPr>
          <p:cNvPr id="12" name="Picture 11">
            <a:extLst>
              <a:ext uri="{FF2B5EF4-FFF2-40B4-BE49-F238E27FC236}">
                <a16:creationId xmlns:a16="http://schemas.microsoft.com/office/drawing/2014/main" id="{88BDFA2F-BB3B-4C0B-9C33-ED21240C068E}"/>
              </a:ext>
            </a:extLst>
          </p:cNvPr>
          <p:cNvPicPr>
            <a:picLocks noChangeAspect="1"/>
          </p:cNvPicPr>
          <p:nvPr/>
        </p:nvPicPr>
        <p:blipFill>
          <a:blip r:embed="rId5"/>
          <a:stretch>
            <a:fillRect/>
          </a:stretch>
        </p:blipFill>
        <p:spPr>
          <a:xfrm>
            <a:off x="7952430" y="3599561"/>
            <a:ext cx="1958925" cy="398155"/>
          </a:xfrm>
          <a:prstGeom prst="rect">
            <a:avLst/>
          </a:prstGeom>
        </p:spPr>
      </p:pic>
    </p:spTree>
    <p:extLst>
      <p:ext uri="{BB962C8B-B14F-4D97-AF65-F5344CB8AC3E}">
        <p14:creationId xmlns:p14="http://schemas.microsoft.com/office/powerpoint/2010/main" val="2883048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243DB61E-7847-43BB-AAE3-C25391F17D5D}"/>
              </a:ext>
            </a:extLst>
          </p:cNvPr>
          <p:cNvSpPr txBox="1">
            <a:spLocks/>
          </p:cNvSpPr>
          <p:nvPr/>
        </p:nvSpPr>
        <p:spPr>
          <a:xfrm>
            <a:off x="441960" y="1705873"/>
            <a:ext cx="10815660" cy="379782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pPr>
            <a:endParaRPr lang="en-GB" sz="2400" dirty="0">
              <a:cs typeface="Arial"/>
            </a:endParaRPr>
          </a:p>
        </p:txBody>
      </p:sp>
      <p:pic>
        <p:nvPicPr>
          <p:cNvPr id="4098" name="Picture 2">
            <a:extLst>
              <a:ext uri="{FF2B5EF4-FFF2-40B4-BE49-F238E27FC236}">
                <a16:creationId xmlns:a16="http://schemas.microsoft.com/office/drawing/2014/main" id="{21740967-B0AA-4752-9D96-53F2699EAB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3750" y="1336627"/>
            <a:ext cx="3189620" cy="439831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a:extLst>
              <a:ext uri="{FF2B5EF4-FFF2-40B4-BE49-F238E27FC236}">
                <a16:creationId xmlns:a16="http://schemas.microsoft.com/office/drawing/2014/main" id="{59461240-39F0-4FC1-9FE2-C6FF2DFD5A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7810" y="1336627"/>
            <a:ext cx="3156045" cy="4398318"/>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a:extLst>
              <a:ext uri="{FF2B5EF4-FFF2-40B4-BE49-F238E27FC236}">
                <a16:creationId xmlns:a16="http://schemas.microsoft.com/office/drawing/2014/main" id="{17BCAD57-220E-4554-AD44-6FDB3F9D1DF2}"/>
              </a:ext>
            </a:extLst>
          </p:cNvPr>
          <p:cNvSpPr txBox="1">
            <a:spLocks/>
          </p:cNvSpPr>
          <p:nvPr/>
        </p:nvSpPr>
        <p:spPr>
          <a:xfrm>
            <a:off x="441960" y="52121"/>
            <a:ext cx="9144000" cy="11975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cs typeface="Arial"/>
              </a:rPr>
              <a:t>Research Reports</a:t>
            </a:r>
          </a:p>
        </p:txBody>
      </p:sp>
    </p:spTree>
    <p:extLst>
      <p:ext uri="{BB962C8B-B14F-4D97-AF65-F5344CB8AC3E}">
        <p14:creationId xmlns:p14="http://schemas.microsoft.com/office/powerpoint/2010/main" val="2971954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3486" y="2598003"/>
            <a:ext cx="6598920" cy="830997"/>
          </a:xfrm>
          <a:prstGeom prst="rect">
            <a:avLst/>
          </a:prstGeom>
        </p:spPr>
        <p:txBody>
          <a:bodyPr wrap="square">
            <a:spAutoFit/>
          </a:bodyPr>
          <a:lstStyle/>
          <a:p>
            <a:r>
              <a:rPr lang="en-GB" sz="4800" b="1" dirty="0">
                <a:latin typeface="+mj-lt"/>
              </a:rPr>
              <a:t>Thank You </a:t>
            </a:r>
            <a:endParaRPr lang="en-GB" sz="2800" b="1" dirty="0">
              <a:latin typeface="+mj-lt"/>
            </a:endParaRPr>
          </a:p>
        </p:txBody>
      </p:sp>
      <p:sp>
        <p:nvSpPr>
          <p:cNvPr id="3" name="Rectangle 2"/>
          <p:cNvSpPr/>
          <p:nvPr/>
        </p:nvSpPr>
        <p:spPr>
          <a:xfrm>
            <a:off x="441960" y="3732194"/>
            <a:ext cx="6096000" cy="461665"/>
          </a:xfrm>
          <a:prstGeom prst="rect">
            <a:avLst/>
          </a:prstGeom>
        </p:spPr>
        <p:txBody>
          <a:bodyPr>
            <a:spAutoFit/>
          </a:bodyPr>
          <a:lstStyle/>
          <a:p>
            <a:r>
              <a:rPr lang="en-GB" sz="2400" b="1" dirty="0"/>
              <a:t>Any questions? </a:t>
            </a:r>
            <a:endParaRPr lang="en-GB" sz="2000" b="1" dirty="0"/>
          </a:p>
        </p:txBody>
      </p:sp>
      <p:sp>
        <p:nvSpPr>
          <p:cNvPr id="4" name="TextBox 3"/>
          <p:cNvSpPr txBox="1"/>
          <p:nvPr/>
        </p:nvSpPr>
        <p:spPr>
          <a:xfrm>
            <a:off x="3971880" y="6104955"/>
            <a:ext cx="1743119" cy="461665"/>
          </a:xfrm>
          <a:prstGeom prst="rect">
            <a:avLst/>
          </a:prstGeom>
          <a:noFill/>
        </p:spPr>
        <p:txBody>
          <a:bodyPr wrap="square" rtlCol="0">
            <a:spAutoFit/>
          </a:bodyPr>
          <a:lstStyle/>
          <a:p>
            <a:r>
              <a:rPr lang="en-GB" sz="2400" b="1"/>
              <a:t>#hashtag</a:t>
            </a:r>
            <a:endParaRPr lang="en-US" sz="2400" b="1"/>
          </a:p>
        </p:txBody>
      </p:sp>
    </p:spTree>
    <p:extLst>
      <p:ext uri="{BB962C8B-B14F-4D97-AF65-F5344CB8AC3E}">
        <p14:creationId xmlns:p14="http://schemas.microsoft.com/office/powerpoint/2010/main" val="4150175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1880" y="6104955"/>
            <a:ext cx="1743119" cy="461665"/>
          </a:xfrm>
          <a:prstGeom prst="rect">
            <a:avLst/>
          </a:prstGeom>
          <a:noFill/>
        </p:spPr>
        <p:txBody>
          <a:bodyPr wrap="square" rtlCol="0">
            <a:spAutoFit/>
          </a:bodyPr>
          <a:lstStyle/>
          <a:p>
            <a:r>
              <a:rPr lang="en-GB" sz="2400" b="1"/>
              <a:t>#hashtag</a:t>
            </a:r>
            <a:endParaRPr lang="en-US" sz="2400" b="1"/>
          </a:p>
        </p:txBody>
      </p:sp>
      <p:sp>
        <p:nvSpPr>
          <p:cNvPr id="5" name="Rectangle 4">
            <a:extLst>
              <a:ext uri="{FF2B5EF4-FFF2-40B4-BE49-F238E27FC236}">
                <a16:creationId xmlns:a16="http://schemas.microsoft.com/office/drawing/2014/main" id="{DF28F6D9-485F-4C9A-9AAA-5AE21167BAF5}"/>
              </a:ext>
            </a:extLst>
          </p:cNvPr>
          <p:cNvSpPr/>
          <p:nvPr/>
        </p:nvSpPr>
        <p:spPr>
          <a:xfrm>
            <a:off x="350812" y="776037"/>
            <a:ext cx="6598920" cy="646331"/>
          </a:xfrm>
          <a:prstGeom prst="rect">
            <a:avLst/>
          </a:prstGeom>
        </p:spPr>
        <p:txBody>
          <a:bodyPr wrap="square">
            <a:spAutoFit/>
          </a:bodyPr>
          <a:lstStyle/>
          <a:p>
            <a:r>
              <a:rPr lang="en-US" sz="3600" b="1" dirty="0">
                <a:latin typeface="Montserrat" pitchFamily="2" charset="77"/>
              </a:rPr>
              <a:t>Keep in touch</a:t>
            </a:r>
            <a:endParaRPr lang="en-GB" b="1" dirty="0">
              <a:latin typeface="Montserrat" pitchFamily="2" charset="77"/>
            </a:endParaRPr>
          </a:p>
        </p:txBody>
      </p:sp>
      <p:grpSp>
        <p:nvGrpSpPr>
          <p:cNvPr id="7" name="Group 6">
            <a:extLst>
              <a:ext uri="{FF2B5EF4-FFF2-40B4-BE49-F238E27FC236}">
                <a16:creationId xmlns:a16="http://schemas.microsoft.com/office/drawing/2014/main" id="{5FD9DB27-84C5-45B7-BD70-C56220B92327}"/>
              </a:ext>
            </a:extLst>
          </p:cNvPr>
          <p:cNvGrpSpPr/>
          <p:nvPr/>
        </p:nvGrpSpPr>
        <p:grpSpPr>
          <a:xfrm>
            <a:off x="350812" y="2538801"/>
            <a:ext cx="6845803" cy="2579769"/>
            <a:chOff x="358100" y="2493583"/>
            <a:chExt cx="6845803" cy="2579769"/>
          </a:xfrm>
        </p:grpSpPr>
        <p:sp>
          <p:nvSpPr>
            <p:cNvPr id="8" name="Rectangle 7">
              <a:extLst>
                <a:ext uri="{FF2B5EF4-FFF2-40B4-BE49-F238E27FC236}">
                  <a16:creationId xmlns:a16="http://schemas.microsoft.com/office/drawing/2014/main" id="{112CD8FF-3304-4A25-96E1-E30D1D7B3289}"/>
                </a:ext>
              </a:extLst>
            </p:cNvPr>
            <p:cNvSpPr/>
            <p:nvPr/>
          </p:nvSpPr>
          <p:spPr>
            <a:xfrm>
              <a:off x="428238" y="2864734"/>
              <a:ext cx="6775665" cy="2208618"/>
            </a:xfrm>
            <a:prstGeom prst="rect">
              <a:avLst/>
            </a:prstGeom>
          </p:spPr>
          <p:txBody>
            <a:bodyPr wrap="square" numCol="2">
              <a:spAutoFit/>
            </a:bodyPr>
            <a:lstStyle/>
            <a:p>
              <a:pPr lvl="1">
                <a:lnSpc>
                  <a:spcPct val="200000"/>
                </a:lnSpc>
              </a:pPr>
              <a:r>
                <a:rPr lang="en-GB" sz="2400" b="1">
                  <a:latin typeface="Helvetica" pitchFamily="2" charset="0"/>
                </a:rPr>
                <a:t>@</a:t>
              </a:r>
              <a:r>
                <a:rPr lang="en-GB" sz="2400" b="1" err="1">
                  <a:latin typeface="Helvetica" pitchFamily="2" charset="0"/>
                </a:rPr>
                <a:t>LondonYouth</a:t>
              </a:r>
              <a:endParaRPr lang="en-GB" sz="2400" b="1">
                <a:latin typeface="Helvetica" pitchFamily="2" charset="0"/>
              </a:endParaRPr>
            </a:p>
            <a:p>
              <a:pPr lvl="1">
                <a:lnSpc>
                  <a:spcPct val="200000"/>
                </a:lnSpc>
              </a:pPr>
              <a:r>
                <a:rPr lang="en-US" sz="2400" b="1">
                  <a:latin typeface="Helvetica" pitchFamily="2" charset="0"/>
                </a:rPr>
                <a:t>@</a:t>
              </a:r>
              <a:r>
                <a:rPr lang="en-US" sz="2400" b="1" err="1">
                  <a:latin typeface="Helvetica" pitchFamily="2" charset="0"/>
                </a:rPr>
                <a:t>London_Youth</a:t>
              </a:r>
              <a:endParaRPr lang="en-US" sz="2400" b="1">
                <a:latin typeface="Helvetica" pitchFamily="2" charset="0"/>
              </a:endParaRPr>
            </a:p>
            <a:p>
              <a:pPr lvl="1">
                <a:lnSpc>
                  <a:spcPct val="200000"/>
                </a:lnSpc>
              </a:pPr>
              <a:endParaRPr lang="en-US" sz="2400" b="1">
                <a:latin typeface="Helvetica" pitchFamily="2" charset="0"/>
              </a:endParaRPr>
            </a:p>
            <a:p>
              <a:pPr lvl="1">
                <a:lnSpc>
                  <a:spcPct val="200000"/>
                </a:lnSpc>
              </a:pPr>
              <a:r>
                <a:rPr lang="en-US" sz="2400" b="1">
                  <a:latin typeface="Helvetica" pitchFamily="2" charset="0"/>
                </a:rPr>
                <a:t>London Youth</a:t>
              </a:r>
            </a:p>
            <a:p>
              <a:pPr lvl="1">
                <a:lnSpc>
                  <a:spcPct val="200000"/>
                </a:lnSpc>
              </a:pPr>
              <a:r>
                <a:rPr lang="en-US" sz="2400" b="1">
                  <a:latin typeface="Helvetica" pitchFamily="2" charset="0"/>
                </a:rPr>
                <a:t>/</a:t>
              </a:r>
              <a:r>
                <a:rPr lang="en-US" sz="2400" b="1" err="1">
                  <a:latin typeface="Helvetica" pitchFamily="2" charset="0"/>
                </a:rPr>
                <a:t>LondonYouth</a:t>
              </a:r>
              <a:endParaRPr lang="en-US" sz="2400" b="1">
                <a:latin typeface="Helvetica" pitchFamily="2" charset="0"/>
              </a:endParaRPr>
            </a:p>
            <a:p>
              <a:pPr lvl="1">
                <a:lnSpc>
                  <a:spcPct val="200000"/>
                </a:lnSpc>
              </a:pPr>
              <a:endParaRPr lang="en-US" sz="2400" b="1">
                <a:latin typeface="Helvetica" pitchFamily="2" charset="0"/>
              </a:endParaRPr>
            </a:p>
          </p:txBody>
        </p:sp>
        <p:sp>
          <p:nvSpPr>
            <p:cNvPr id="9" name="Rectangle 8">
              <a:extLst>
                <a:ext uri="{FF2B5EF4-FFF2-40B4-BE49-F238E27FC236}">
                  <a16:creationId xmlns:a16="http://schemas.microsoft.com/office/drawing/2014/main" id="{0B9014D5-B4B1-4267-9CB2-8EED68CB4AA3}"/>
                </a:ext>
              </a:extLst>
            </p:cNvPr>
            <p:cNvSpPr/>
            <p:nvPr/>
          </p:nvSpPr>
          <p:spPr>
            <a:xfrm>
              <a:off x="3745972" y="3164947"/>
              <a:ext cx="310772" cy="3096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Image result for instagram logo">
              <a:extLst>
                <a:ext uri="{FF2B5EF4-FFF2-40B4-BE49-F238E27FC236}">
                  <a16:creationId xmlns:a16="http://schemas.microsoft.com/office/drawing/2014/main" id="{99131EDC-C593-495A-8F07-8E2636FABF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238" y="3821464"/>
              <a:ext cx="420821" cy="42082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Image result for twitter logo">
              <a:extLst>
                <a:ext uri="{FF2B5EF4-FFF2-40B4-BE49-F238E27FC236}">
                  <a16:creationId xmlns:a16="http://schemas.microsoft.com/office/drawing/2014/main" id="{02B2D9AC-AC1E-4F66-B43A-115E5710E1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00" y="3164947"/>
              <a:ext cx="561095" cy="4208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Image result for facebook logo">
              <a:extLst>
                <a:ext uri="{FF2B5EF4-FFF2-40B4-BE49-F238E27FC236}">
                  <a16:creationId xmlns:a16="http://schemas.microsoft.com/office/drawing/2014/main" id="{E246E1D3-C70B-401F-8519-6084B3605DB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1203" r="21203"/>
            <a:stretch/>
          </p:blipFill>
          <p:spPr bwMode="auto">
            <a:xfrm>
              <a:off x="3687262" y="3821700"/>
              <a:ext cx="428191" cy="42082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Image result for linkedin logo">
              <a:extLst>
                <a:ext uri="{FF2B5EF4-FFF2-40B4-BE49-F238E27FC236}">
                  <a16:creationId xmlns:a16="http://schemas.microsoft.com/office/drawing/2014/main" id="{3CA205D0-3548-43FA-B13D-17FB5426DDD8}"/>
                </a:ext>
              </a:extLst>
            </p:cNvPr>
            <p:cNvPicPr>
              <a:picLocks noChangeAspect="1" noChangeArrowheads="1"/>
            </p:cNvPicPr>
            <p:nvPr/>
          </p:nvPicPr>
          <p:blipFill>
            <a:blip r:embed="rId5">
              <a:extLst>
                <a:ext uri="{BEBA8EAE-BF5A-486C-A8C5-ECC9F3942E4B}">
                  <a14:imgProps xmlns:a14="http://schemas.microsoft.com/office/drawing/2010/main">
                    <a14:imgLayer r:embed="rId6">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a:off x="3696206" y="3099367"/>
              <a:ext cx="410304" cy="410304"/>
            </a:xfrm>
            <a:prstGeom prst="rect">
              <a:avLst/>
            </a:prstGeom>
            <a:noFill/>
            <a:extLst>
              <a:ext uri="{909E8E84-426E-40DD-AFC4-6F175D3DCCD1}">
                <a14:hiddenFill xmlns:a14="http://schemas.microsoft.com/office/drawing/2010/main">
                  <a:solidFill>
                    <a:srgbClr val="FFFFFF"/>
                  </a:solidFill>
                </a14:hiddenFill>
              </a:ext>
            </a:extLst>
          </p:spPr>
        </p:pic>
        <p:pic>
          <p:nvPicPr>
            <p:cNvPr id="14" name="Graphic 13" descr="Email">
              <a:extLst>
                <a:ext uri="{FF2B5EF4-FFF2-40B4-BE49-F238E27FC236}">
                  <a16:creationId xmlns:a16="http://schemas.microsoft.com/office/drawing/2014/main" id="{B75A424E-77BA-42A4-85EA-E2F912DC6AD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28238" y="2493583"/>
              <a:ext cx="420821" cy="420821"/>
            </a:xfrm>
            <a:prstGeom prst="rect">
              <a:avLst/>
            </a:prstGeom>
          </p:spPr>
        </p:pic>
        <p:sp>
          <p:nvSpPr>
            <p:cNvPr id="15" name="TextBox 14">
              <a:extLst>
                <a:ext uri="{FF2B5EF4-FFF2-40B4-BE49-F238E27FC236}">
                  <a16:creationId xmlns:a16="http://schemas.microsoft.com/office/drawing/2014/main" id="{96CC50DD-DA53-41BE-801F-55A125A5305D}"/>
                </a:ext>
              </a:extLst>
            </p:cNvPr>
            <p:cNvSpPr txBox="1"/>
            <p:nvPr/>
          </p:nvSpPr>
          <p:spPr>
            <a:xfrm>
              <a:off x="919195" y="2512480"/>
              <a:ext cx="4327914" cy="738664"/>
            </a:xfrm>
            <a:prstGeom prst="rect">
              <a:avLst/>
            </a:prstGeom>
            <a:noFill/>
          </p:spPr>
          <p:txBody>
            <a:bodyPr wrap="square" rtlCol="0">
              <a:spAutoFit/>
            </a:bodyPr>
            <a:lstStyle/>
            <a:p>
              <a:r>
                <a:rPr lang="en-US" sz="2400" b="1" err="1">
                  <a:latin typeface="Helvetica" pitchFamily="2" charset="0"/>
                </a:rPr>
                <a:t>Londonyouth.org</a:t>
              </a:r>
              <a:r>
                <a:rPr lang="en-US" sz="2400" b="1">
                  <a:latin typeface="Helvetica" pitchFamily="2" charset="0"/>
                </a:rPr>
                <a:t>/newsletter</a:t>
              </a:r>
            </a:p>
            <a:p>
              <a:endParaRPr lang="en-US"/>
            </a:p>
          </p:txBody>
        </p:sp>
      </p:grpSp>
    </p:spTree>
    <p:extLst>
      <p:ext uri="{BB962C8B-B14F-4D97-AF65-F5344CB8AC3E}">
        <p14:creationId xmlns:p14="http://schemas.microsoft.com/office/powerpoint/2010/main" val="3641747505"/>
      </p:ext>
    </p:extLst>
  </p:cSld>
  <p:clrMapOvr>
    <a:masterClrMapping/>
  </p:clrMapOvr>
</p:sld>
</file>

<file path=ppt/theme/theme1.xml><?xml version="1.0" encoding="utf-8"?>
<a:theme xmlns:a="http://schemas.openxmlformats.org/drawingml/2006/main" name="LY Presentation">
  <a:themeElements>
    <a:clrScheme name="London Youth">
      <a:dk1>
        <a:sysClr val="windowText" lastClr="000000"/>
      </a:dk1>
      <a:lt1>
        <a:sysClr val="window" lastClr="FFFFFF"/>
      </a:lt1>
      <a:dk2>
        <a:srgbClr val="492861"/>
      </a:dk2>
      <a:lt2>
        <a:srgbClr val="4CCEDE"/>
      </a:lt2>
      <a:accent1>
        <a:srgbClr val="167378"/>
      </a:accent1>
      <a:accent2>
        <a:srgbClr val="DB487E"/>
      </a:accent2>
      <a:accent3>
        <a:srgbClr val="D5E739"/>
      </a:accent3>
      <a:accent4>
        <a:srgbClr val="0083C3"/>
      </a:accent4>
      <a:accent5>
        <a:srgbClr val="4CCEDE"/>
      </a:accent5>
      <a:accent6>
        <a:srgbClr val="FF6C2F"/>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Y Presentation" id="{BB06BE49-D551-4A64-ACB7-DD3534968461}" vid="{E83B53D0-E7AE-4731-9632-903BFD1842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 /></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_dlc_DocId xmlns="f960e734-b488-49a0-bcdc-279f0dff28e5">CEX5WWDRJUFA-2102554853-669523</_dlc_DocId>
    <_dlc_DocIdUrl xmlns="f960e734-b488-49a0-bcdc-279f0dff28e5">
      <Url>https://londonyouth1.sharepoint.com/_layouts/15/DocIdRedir.aspx?ID=CEX5WWDRJUFA-2102554853-669523</Url>
      <Description>CEX5WWDRJUFA-2102554853-669523</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6CF3F84F056D74D818EB65583F210CD" ma:contentTypeVersion="11" ma:contentTypeDescription="Create a new document." ma:contentTypeScope="" ma:versionID="d3a4a44e5e6c08297a8cb7bc43feb4c0">
  <xsd:schema xmlns:xsd="http://www.w3.org/2001/XMLSchema" xmlns:xs="http://www.w3.org/2001/XMLSchema" xmlns:p="http://schemas.microsoft.com/office/2006/metadata/properties" xmlns:ns2="3795fb6b-72da-42bf-89c2-2c41d718d404" xmlns:ns3="f960e734-b488-49a0-bcdc-279f0dff28e5" xmlns:ns4="http://schemas.microsoft.com/sharepoint/v4" targetNamespace="http://schemas.microsoft.com/office/2006/metadata/properties" ma:root="true" ma:fieldsID="b19ab15ccfed0b4a182a6a6b8010480c" ns2:_="" ns3:_="" ns4:_="">
    <xsd:import namespace="3795fb6b-72da-42bf-89c2-2c41d718d404"/>
    <xsd:import namespace="f960e734-b488-49a0-bcdc-279f0dff28e5"/>
    <xsd:import namespace="http://schemas.microsoft.com/sharepoint/v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4:IconOverlay" minOccurs="0"/>
                <xsd:element ref="ns2:MediaServiceGenerationTime" minOccurs="0"/>
                <xsd:element ref="ns2:MediaServiceEventHashCod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95fb6b-72da-42bf-89c2-2c41d718d4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960e734-b488-49a0-bcdc-279f0dff28e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EF7D9F-B6B1-4D10-B33E-41A5A568231B}">
  <ds:schemaRefs>
    <ds:schemaRef ds:uri="http://schemas.microsoft.com/office/2006/metadata/properties"/>
    <ds:schemaRef ds:uri="http://www.w3.org/2000/xmlns/"/>
    <ds:schemaRef ds:uri="http://schemas.microsoft.com/sharepoint/v4"/>
    <ds:schemaRef ds:uri="http://www.w3.org/2001/XMLSchema-instance"/>
    <ds:schemaRef ds:uri="f960e734-b488-49a0-bcdc-279f0dff28e5"/>
  </ds:schemaRefs>
</ds:datastoreItem>
</file>

<file path=customXml/itemProps2.xml><?xml version="1.0" encoding="utf-8"?>
<ds:datastoreItem xmlns:ds="http://schemas.openxmlformats.org/officeDocument/2006/customXml" ds:itemID="{4996F0AE-343B-474E-B867-9A4BFBB89BFF}">
  <ds:schemaRefs>
    <ds:schemaRef ds:uri="http://schemas.microsoft.com/office/2006/metadata/contentType"/>
    <ds:schemaRef ds:uri="http://schemas.microsoft.com/office/2006/metadata/properties/metaAttributes"/>
    <ds:schemaRef ds:uri="http://www.w3.org/2000/xmlns/"/>
    <ds:schemaRef ds:uri="http://www.w3.org/2001/XMLSchema"/>
    <ds:schemaRef ds:uri="3795fb6b-72da-42bf-89c2-2c41d718d404"/>
    <ds:schemaRef ds:uri="f960e734-b488-49a0-bcdc-279f0dff28e5"/>
    <ds:schemaRef ds:uri="http://schemas.microsoft.com/sharepoint/v4"/>
  </ds:schemaRefs>
</ds:datastoreItem>
</file>

<file path=customXml/itemProps3.xml><?xml version="1.0" encoding="utf-8"?>
<ds:datastoreItem xmlns:ds="http://schemas.openxmlformats.org/officeDocument/2006/customXml" ds:itemID="{704BD9E7-193E-46BE-B8B7-E655E9C090DB}">
  <ds:schemaRefs>
    <ds:schemaRef ds:uri="http://schemas.microsoft.com/sharepoint/events"/>
    <ds:schemaRef ds:uri="http://www.w3.org/2000/xmlns/"/>
  </ds:schemaRefs>
</ds:datastoreItem>
</file>

<file path=customXml/itemProps4.xml><?xml version="1.0" encoding="utf-8"?>
<ds:datastoreItem xmlns:ds="http://schemas.openxmlformats.org/officeDocument/2006/customXml" ds:itemID="{7637CC0A-A840-49F7-AFEC-5AE2BCFAB0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LY Presentation</Template>
  <TotalTime>78</TotalTime>
  <Words>470</Words>
  <Application>Microsoft Office PowerPoint</Application>
  <PresentationFormat>Widescreen</PresentationFormat>
  <Paragraphs>98</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LY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Harry Crumless</dc:creator>
  <cp:lastModifiedBy>Terry Boyce</cp:lastModifiedBy>
  <cp:revision>151</cp:revision>
  <dcterms:created xsi:type="dcterms:W3CDTF">2019-05-17T10:05:07Z</dcterms:created>
  <dcterms:modified xsi:type="dcterms:W3CDTF">2019-10-28T15:11:03Z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0x01010036CF3F84F056D74D818EB65583F210CD</vt:lpwstr>
  </property>
  <property fmtid="{D5CDD505-2E9C-101B-9397-08002B2CF9AE}" pid="3" name="Order">
    <vt:r8>27054200</vt:r8>
  </property>
  <property fmtid="{D5CDD505-2E9C-101B-9397-08002B2CF9AE}" pid="4" name="_dlc_DocIdItemGuid">
    <vt:lpwstr>2e12163f-8140-4b58-a551-b61735df911c</vt:lpwstr>
  </property>
</Properties>
</file>