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039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3"/>
            <a:ext cx="9144000" cy="513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9144000" cy="51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3"/>
            <a:ext cx="9144000" cy="51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8</cp:revision>
  <dcterms:created xsi:type="dcterms:W3CDTF">2006-10-05T04:04:58Z</dcterms:created>
  <dcterms:modified xsi:type="dcterms:W3CDTF">2017-06-07T03:42:32Z</dcterms:modified>
</cp:coreProperties>
</file>