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0EDBD-1C2D-4C1E-B459-B60219FAB484}" type="datetimeFigureOut">
              <a:rPr lang="ko-KR" altLang="en-US" smtClean="0"/>
              <a:pPr/>
              <a:t>2017-06-07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37800"/>
            <a:ext cx="9144000" cy="515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9888"/>
            <a:ext cx="9144000" cy="514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40499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93866"/>
            <a:ext cx="91440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화면 슬라이드 쇼(4:3)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슬라이드 1</vt:lpstr>
      <vt:lpstr>슬라이드 2</vt:lpstr>
      <vt:lpstr>슬라이드 3</vt:lpstr>
      <vt:lpstr>슬라이드 4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user</cp:lastModifiedBy>
  <cp:revision>4</cp:revision>
  <dcterms:created xsi:type="dcterms:W3CDTF">2006-10-05T04:04:58Z</dcterms:created>
  <dcterms:modified xsi:type="dcterms:W3CDTF">2017-06-07T03:39:26Z</dcterms:modified>
</cp:coreProperties>
</file>