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6719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513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13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514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user</cp:lastModifiedBy>
  <cp:revision>12</cp:revision>
  <dcterms:created xsi:type="dcterms:W3CDTF">2006-10-05T04:04:58Z</dcterms:created>
  <dcterms:modified xsi:type="dcterms:W3CDTF">2017-06-07T03:45:10Z</dcterms:modified>
</cp:coreProperties>
</file>