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2" r:id="rId3"/>
    <p:sldId id="258" r:id="rId4"/>
    <p:sldId id="265" r:id="rId5"/>
    <p:sldId id="264" r:id="rId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B9E1-31CC-4287-A1C9-A8632351C3F2}" type="datetimeFigureOut">
              <a:rPr lang="uk-UA" smtClean="0"/>
              <a:t>26.11.2019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5882EB3C-B55E-4D34-80CA-A4080C71D75B}" type="slidenum">
              <a:rPr lang="uk-UA" smtClean="0"/>
              <a:t>‹№›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785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B9E1-31CC-4287-A1C9-A8632351C3F2}" type="datetimeFigureOut">
              <a:rPr lang="uk-UA" smtClean="0"/>
              <a:t>26.11.2019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2EB3C-B55E-4D34-80CA-A4080C71D75B}" type="slidenum">
              <a:rPr lang="uk-UA" smtClean="0"/>
              <a:t>‹№›</a:t>
            </a:fld>
            <a:endParaRPr lang="uk-UA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7894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B9E1-31CC-4287-A1C9-A8632351C3F2}" type="datetimeFigureOut">
              <a:rPr lang="uk-UA" smtClean="0"/>
              <a:t>26.11.2019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2EB3C-B55E-4D34-80CA-A4080C71D75B}" type="slidenum">
              <a:rPr lang="uk-UA" smtClean="0"/>
              <a:t>‹№›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705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B9E1-31CC-4287-A1C9-A8632351C3F2}" type="datetimeFigureOut">
              <a:rPr lang="uk-UA" smtClean="0"/>
              <a:t>26.11.2019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2EB3C-B55E-4D34-80CA-A4080C71D75B}" type="slidenum">
              <a:rPr lang="uk-UA" smtClean="0"/>
              <a:t>‹№›</a:t>
            </a:fld>
            <a:endParaRPr lang="uk-UA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802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B9E1-31CC-4287-A1C9-A8632351C3F2}" type="datetimeFigureOut">
              <a:rPr lang="uk-UA" smtClean="0"/>
              <a:t>26.11.2019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2EB3C-B55E-4D34-80CA-A4080C71D75B}" type="slidenum">
              <a:rPr lang="uk-UA" smtClean="0"/>
              <a:t>‹№›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435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B9E1-31CC-4287-A1C9-A8632351C3F2}" type="datetimeFigureOut">
              <a:rPr lang="uk-UA" smtClean="0"/>
              <a:t>26.11.2019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2EB3C-B55E-4D34-80CA-A4080C71D75B}" type="slidenum">
              <a:rPr lang="uk-UA" smtClean="0"/>
              <a:t>‹№›</a:t>
            </a:fld>
            <a:endParaRPr lang="uk-UA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4856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B9E1-31CC-4287-A1C9-A8632351C3F2}" type="datetimeFigureOut">
              <a:rPr lang="uk-UA" smtClean="0"/>
              <a:t>26.11.2019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2EB3C-B55E-4D34-80CA-A4080C71D75B}" type="slidenum">
              <a:rPr lang="uk-UA" smtClean="0"/>
              <a:t>‹№›</a:t>
            </a:fld>
            <a:endParaRPr lang="uk-UA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5508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B9E1-31CC-4287-A1C9-A8632351C3F2}" type="datetimeFigureOut">
              <a:rPr lang="uk-UA" smtClean="0"/>
              <a:t>26.11.2019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2EB3C-B55E-4D34-80CA-A4080C71D75B}" type="slidenum">
              <a:rPr lang="uk-UA" smtClean="0"/>
              <a:t>‹№›</a:t>
            </a:fld>
            <a:endParaRPr lang="uk-UA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818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B9E1-31CC-4287-A1C9-A8632351C3F2}" type="datetimeFigureOut">
              <a:rPr lang="uk-UA" smtClean="0"/>
              <a:t>26.11.2019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2EB3C-B55E-4D34-80CA-A4080C71D7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6924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B9E1-31CC-4287-A1C9-A8632351C3F2}" type="datetimeFigureOut">
              <a:rPr lang="uk-UA" smtClean="0"/>
              <a:t>26.11.2019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2EB3C-B55E-4D34-80CA-A4080C71D75B}" type="slidenum">
              <a:rPr lang="uk-UA" smtClean="0"/>
              <a:t>‹№›</a:t>
            </a:fld>
            <a:endParaRPr lang="uk-UA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5104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687DB9E1-31CC-4287-A1C9-A8632351C3F2}" type="datetimeFigureOut">
              <a:rPr lang="uk-UA" smtClean="0"/>
              <a:t>26.11.2019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2EB3C-B55E-4D34-80CA-A4080C71D75B}" type="slidenum">
              <a:rPr lang="uk-UA" smtClean="0"/>
              <a:t>‹№›</a:t>
            </a:fld>
            <a:endParaRPr lang="uk-UA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888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DB9E1-31CC-4287-A1C9-A8632351C3F2}" type="datetimeFigureOut">
              <a:rPr lang="uk-UA" smtClean="0"/>
              <a:t>26.11.2019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5882EB3C-B55E-4D34-80CA-A4080C71D75B}" type="slidenum">
              <a:rPr lang="uk-UA" smtClean="0"/>
              <a:t>‹№›</a:t>
            </a:fld>
            <a:endParaRPr lang="uk-UA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404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Екскурсія до шкільної бібліотеки</a:t>
            </a:r>
          </a:p>
          <a:p>
            <a:r>
              <a:rPr lang="uk-UA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2019</a:t>
            </a:r>
            <a:endParaRPr lang="uk-UA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http://cbs-en.ucoz.ru/detckay/zarivniy/slajd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1618" b="45624"/>
          <a:stretch/>
        </p:blipFill>
        <p:spPr bwMode="auto">
          <a:xfrm>
            <a:off x="1536879" y="802298"/>
            <a:ext cx="9334500" cy="2387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57794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9278" y="527538"/>
            <a:ext cx="95748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Традиційно на початку навчального року  в бібліотеці проходять </a:t>
            </a:r>
            <a:r>
              <a:rPr lang="uk-UA" sz="16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uk-UA" sz="1600" b="1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кскурсії для учнів початкових класів</a:t>
            </a:r>
            <a:endParaRPr lang="uk-UA" sz="1600" b="1" i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://cbs-en.ucoz.ru/detckay/zarivniy/slajd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297" b="375"/>
          <a:stretch/>
        </p:blipFill>
        <p:spPr bwMode="auto">
          <a:xfrm>
            <a:off x="10770577" y="1"/>
            <a:ext cx="1336431" cy="6119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cbs-en.ucoz.ru/detckay/zarivniy/slajd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297" b="375"/>
          <a:stretch/>
        </p:blipFill>
        <p:spPr bwMode="auto">
          <a:xfrm>
            <a:off x="10779369" y="0"/>
            <a:ext cx="1327639" cy="611944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кутник 4"/>
          <p:cNvSpPr/>
          <p:nvPr/>
        </p:nvSpPr>
        <p:spPr>
          <a:xfrm>
            <a:off x="923192" y="1696916"/>
            <a:ext cx="49148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Малюкам розповіли про бібліотеку та правила користування нею, про нові надходження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745" y="1296276"/>
            <a:ext cx="3863372" cy="26250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90" y="2919366"/>
            <a:ext cx="4564702" cy="26815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90" y="3071766"/>
            <a:ext cx="4564702" cy="268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35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bs-en.ucoz.ru/detckay/zarivniy/slajd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150" b="375"/>
          <a:stretch/>
        </p:blipFill>
        <p:spPr bwMode="auto">
          <a:xfrm>
            <a:off x="336379" y="263769"/>
            <a:ext cx="1949621" cy="57325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987643" y="263769"/>
            <a:ext cx="5505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 rot="10800000" flipV="1">
            <a:off x="2708031" y="351692"/>
            <a:ext cx="32883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Діти з задоволенням грали в ігри, відгадували загадки та малювали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85" y="105509"/>
            <a:ext cx="3701561" cy="26552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109" y="2384912"/>
            <a:ext cx="3974122" cy="28640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903" y="3165231"/>
            <a:ext cx="4330212" cy="239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955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bs-en.ucoz.ru/detckay/zarivniy/slajd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84982" b="182"/>
          <a:stretch/>
        </p:blipFill>
        <p:spPr bwMode="auto">
          <a:xfrm>
            <a:off x="-1" y="0"/>
            <a:ext cx="1521070" cy="608427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7508631" y="3877408"/>
            <a:ext cx="4683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Діти з задоволенням грали в ігри, відгадували загадки та малювали</a:t>
            </a:r>
            <a:endParaRPr lang="uk-UA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990" y="2537054"/>
            <a:ext cx="3574277" cy="2680708"/>
          </a:xfrm>
          <a:prstGeom prst="rect">
            <a:avLst/>
          </a:prstGeom>
        </p:spPr>
      </p:pic>
      <p:sp>
        <p:nvSpPr>
          <p:cNvPr id="4" name="Прямокутник 3"/>
          <p:cNvSpPr/>
          <p:nvPr/>
        </p:nvSpPr>
        <p:spPr>
          <a:xfrm>
            <a:off x="1600200" y="956604"/>
            <a:ext cx="4584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Гості познайомилися з  дитячими книжками. Побачили, які вони різні за змістом та оформленням</a:t>
            </a:r>
            <a:endParaRPr lang="uk-UA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467" y="659742"/>
            <a:ext cx="4564702" cy="268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74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bs-en.ucoz.ru/detckay/zarivniy/slajd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15799" cy="60930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55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835</TotalTime>
  <Words>70</Words>
  <Application>Microsoft Office PowerPoint</Application>
  <PresentationFormat>Широкий екран</PresentationFormat>
  <Paragraphs>8</Paragraphs>
  <Slides>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</vt:i4>
      </vt:variant>
    </vt:vector>
  </HeadingPairs>
  <TitlesOfParts>
    <vt:vector size="9" baseType="lpstr">
      <vt:lpstr>Arial</vt:lpstr>
      <vt:lpstr>Gill Sans MT</vt:lpstr>
      <vt:lpstr>Times New Roman</vt:lpstr>
      <vt:lpstr>Gallery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Дернова</dc:creator>
  <cp:lastModifiedBy>Ірина Дернова</cp:lastModifiedBy>
  <cp:revision>20</cp:revision>
  <dcterms:created xsi:type="dcterms:W3CDTF">2019-09-26T09:45:50Z</dcterms:created>
  <dcterms:modified xsi:type="dcterms:W3CDTF">2019-11-26T10:47:47Z</dcterms:modified>
</cp:coreProperties>
</file>