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9" r:id="rId4"/>
    <p:sldId id="269" r:id="rId5"/>
    <p:sldId id="268" r:id="rId6"/>
    <p:sldId id="265" r:id="rId7"/>
    <p:sldId id="266" r:id="rId8"/>
    <p:sldId id="270" r:id="rId9"/>
    <p:sldId id="258" r:id="rId10"/>
    <p:sldId id="262" r:id="rId11"/>
    <p:sldId id="264" r:id="rId12"/>
    <p:sldId id="271" r:id="rId13"/>
    <p:sldId id="26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0555-F7D6-4F2B-A7B3-217B473B8D2C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9150C-03AC-4B09-BFEB-45DF49770D0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54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2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08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51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4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31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91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7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06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1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00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8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2261-123E-4DF4-A091-D79C6EC7C19F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134B-F514-412A-BFE0-F57857BA1E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0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wunp_rtWU&amp;t=188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ationalvtt2019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160" y="2975809"/>
            <a:ext cx="9144000" cy="3376863"/>
          </a:xfrm>
        </p:spPr>
        <p:txBody>
          <a:bodyPr>
            <a:normAutofit fontScale="90000"/>
          </a:bodyPr>
          <a:lstStyle/>
          <a:p>
            <a: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6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6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6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CONFERENCE DE PRESSE 17Juin</a:t>
            </a:r>
            <a:br>
              <a:rPr lang="fr-FR" sz="6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NATIONAL VTT FSGT 2019</a:t>
            </a:r>
            <a:b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RETZWILLER dans le Haut-Rhin (68)</a:t>
            </a:r>
            <a:b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6 et 7 Juillet 2019</a:t>
            </a:r>
            <a:endParaRPr lang="fr-FR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07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19450" y="4191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0133" y="1"/>
            <a:ext cx="117009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Un NATIONAL signé FSGT !!!</a:t>
            </a:r>
          </a:p>
          <a:p>
            <a:pPr algn="ctr"/>
            <a:r>
              <a:rPr lang="fr-FR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Roland Geisser : </a:t>
            </a:r>
          </a:p>
          <a:p>
            <a:pPr algn="ctr"/>
            <a:r>
              <a:rPr lang="fr-FR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Responsable de la commission d’organisation</a:t>
            </a:r>
            <a:endParaRPr lang="fr-FR" sz="6000" dirty="0"/>
          </a:p>
        </p:txBody>
      </p:sp>
      <p:pic>
        <p:nvPicPr>
          <p:cNvPr id="4" name="Image 3" descr="feutrine v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9732"/>
            <a:ext cx="12192000" cy="15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3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19450" y="4191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81324" y="0"/>
            <a:ext cx="982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Demander le programme !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1257" y="603766"/>
            <a:ext cx="4722094" cy="62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19450" y="4191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19965" y="323717"/>
            <a:ext cx="982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PAROLE AUX INVITES </a:t>
            </a:r>
            <a:endParaRPr lang="fr-FR" sz="3600" dirty="0"/>
          </a:p>
        </p:txBody>
      </p:sp>
      <p:pic>
        <p:nvPicPr>
          <p:cNvPr id="26626" name="Picture 2" descr="C:\Users\roland\AppData\Local\Microsoft\Windows\INetCache\IE\4CR218SU\association-152746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764" y="1165410"/>
            <a:ext cx="6096000" cy="4908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7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19450" y="4191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425" y="247995"/>
            <a:ext cx="6848063" cy="55238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80003" y="5999056"/>
            <a:ext cx="772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hlinkClick r:id="rId3"/>
              </a:rPr>
              <a:t>Vidéo du parcours pour le National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4000" y="228600"/>
            <a:ext cx="1165013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         Ouverture de la Présentation </a:t>
            </a:r>
          </a:p>
          <a:p>
            <a:r>
              <a:rPr lang="fr-FR" sz="6000" b="1" dirty="0" smtClean="0"/>
              <a:t> </a:t>
            </a:r>
          </a:p>
          <a:p>
            <a:pPr algn="ctr"/>
            <a:r>
              <a:rPr lang="fr-FR" sz="4800" b="1" dirty="0" smtClean="0"/>
              <a:t>Merci à Monsieur le Maire de RETZWILLER  Franck GRANGIRARD </a:t>
            </a:r>
          </a:p>
          <a:p>
            <a:r>
              <a:rPr lang="fr-FR" sz="4800" b="1" dirty="0" smtClean="0"/>
              <a:t>Présents :</a:t>
            </a:r>
          </a:p>
          <a:p>
            <a:r>
              <a:rPr lang="fr-FR" sz="4800" b="1" dirty="0" smtClean="0"/>
              <a:t> </a:t>
            </a:r>
          </a:p>
          <a:p>
            <a:r>
              <a:rPr lang="fr-FR" sz="4800" b="1" dirty="0" smtClean="0"/>
              <a:t>Excusées :</a:t>
            </a:r>
          </a:p>
          <a:p>
            <a:endParaRPr lang="fr-FR" sz="4800" b="1" dirty="0" smtClean="0"/>
          </a:p>
          <a:p>
            <a:r>
              <a:rPr lang="fr-FR" sz="6000" dirty="0" smtClean="0"/>
              <a:t> 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67076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" y="0"/>
            <a:ext cx="10934699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         REMERCIEMENTS</a:t>
            </a:r>
          </a:p>
          <a:p>
            <a:pPr algn="ctr"/>
            <a:r>
              <a:rPr lang="fr-FR" sz="6000" b="1" dirty="0" smtClean="0"/>
              <a:t> </a:t>
            </a:r>
          </a:p>
          <a:p>
            <a:pPr algn="ctr"/>
            <a:r>
              <a:rPr lang="fr-FR" sz="4800" b="1" dirty="0" smtClean="0"/>
              <a:t>Mr le maire de Retzwiller</a:t>
            </a:r>
          </a:p>
          <a:p>
            <a:pPr algn="ctr"/>
            <a:r>
              <a:rPr lang="fr-FR" sz="4800" b="1" dirty="0" smtClean="0"/>
              <a:t>Franck GRANGIRARD </a:t>
            </a:r>
          </a:p>
          <a:p>
            <a:pPr algn="ctr"/>
            <a:r>
              <a:rPr lang="fr-FR" sz="4800" b="1" dirty="0" smtClean="0"/>
              <a:t>Mairie Dannemarie *</a:t>
            </a:r>
          </a:p>
          <a:p>
            <a:pPr algn="ctr"/>
            <a:r>
              <a:rPr lang="fr-FR" sz="4800" b="1" dirty="0" smtClean="0"/>
              <a:t>Mairie Montreux-Vieux *</a:t>
            </a:r>
          </a:p>
          <a:p>
            <a:pPr algn="ctr"/>
            <a:r>
              <a:rPr lang="fr-FR" sz="4800" b="1" dirty="0" smtClean="0"/>
              <a:t>Conseil Départemental *</a:t>
            </a:r>
          </a:p>
          <a:p>
            <a:pPr algn="ctr"/>
            <a:r>
              <a:rPr lang="fr-FR" sz="4800" b="1" dirty="0" smtClean="0"/>
              <a:t>ComCom *</a:t>
            </a:r>
          </a:p>
          <a:p>
            <a:pPr algn="ctr"/>
            <a:endParaRPr lang="fr-FR" sz="4800" b="1" u="sng" dirty="0" smtClean="0"/>
          </a:p>
          <a:p>
            <a:endParaRPr lang="fr-FR" sz="4800" b="1" dirty="0" smtClean="0"/>
          </a:p>
          <a:p>
            <a:r>
              <a:rPr lang="fr-FR" sz="6000" dirty="0" smtClean="0"/>
              <a:t> 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67076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" y="0"/>
            <a:ext cx="10934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/>
              <a:t>Nos marraines </a:t>
            </a:r>
            <a:r>
              <a:rPr lang="fr-FR" sz="4800" b="1" dirty="0" smtClean="0"/>
              <a:t>: </a:t>
            </a:r>
          </a:p>
          <a:p>
            <a:pPr algn="ctr"/>
            <a:r>
              <a:rPr lang="fr-FR" sz="4800" b="1" dirty="0" smtClean="0"/>
              <a:t>Hélène et Perrine Clauzel</a:t>
            </a:r>
          </a:p>
          <a:p>
            <a:pPr algn="ctr"/>
            <a:endParaRPr lang="fr-FR" sz="4800" b="1" u="sng" dirty="0" smtClean="0"/>
          </a:p>
          <a:p>
            <a:endParaRPr lang="fr-FR" sz="4800" b="1" dirty="0" smtClean="0"/>
          </a:p>
          <a:p>
            <a:r>
              <a:rPr lang="fr-FR" sz="6000" dirty="0" smtClean="0"/>
              <a:t> </a:t>
            </a:r>
            <a:endParaRPr lang="fr-FR" sz="6000" dirty="0"/>
          </a:p>
        </p:txBody>
      </p:sp>
      <p:pic>
        <p:nvPicPr>
          <p:cNvPr id="3" name="Image 2" descr="Perrine Clauzel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574" y="1861673"/>
            <a:ext cx="4797560" cy="4539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 descr="helene-clauzel-a-retrouve-la-coupe-de-france-avec-brio-photo-l-alsace-1557658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407" y="2207941"/>
            <a:ext cx="5252225" cy="35014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7076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" y="228600"/>
            <a:ext cx="109346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 smtClean="0"/>
              <a:t>NOS PARTENAIRES</a:t>
            </a:r>
          </a:p>
          <a:p>
            <a:pPr algn="ctr"/>
            <a:endParaRPr lang="fr-FR" sz="4400" b="1" u="sng" dirty="0" smtClean="0"/>
          </a:p>
          <a:p>
            <a:pPr algn="ctr"/>
            <a:r>
              <a:rPr lang="fr-FR" sz="4400" b="1" u="sng" dirty="0" smtClean="0"/>
              <a:t>PARADIS des SOURCES</a:t>
            </a:r>
          </a:p>
          <a:p>
            <a:pPr algn="ctr"/>
            <a:r>
              <a:rPr lang="fr-FR" sz="4400" b="1" u="sng" dirty="0" smtClean="0"/>
              <a:t>ORANGE BLEU Communication </a:t>
            </a:r>
          </a:p>
          <a:p>
            <a:pPr algn="ctr"/>
            <a:r>
              <a:rPr lang="fr-FR" sz="4400" b="1" u="sng" dirty="0" smtClean="0"/>
              <a:t>CREDIT AGRICOLE</a:t>
            </a:r>
          </a:p>
          <a:p>
            <a:pPr algn="ctr"/>
            <a:r>
              <a:rPr lang="fr-FR" sz="4400" b="1" u="sng" dirty="0" smtClean="0"/>
              <a:t>APAEI du SUNDGAU </a:t>
            </a:r>
          </a:p>
          <a:p>
            <a:pPr algn="ctr"/>
            <a:r>
              <a:rPr lang="fr-FR" sz="4400" b="1" u="sng" dirty="0" smtClean="0"/>
              <a:t>Les DERNIERES NOUVELLES D’ALSACE DECATHLON</a:t>
            </a:r>
          </a:p>
          <a:p>
            <a:pPr algn="ctr"/>
            <a:r>
              <a:rPr lang="fr-FR" sz="4400" b="1" u="sng" dirty="0" smtClean="0"/>
              <a:t>Tous nos petits partenaires  ( 25) </a:t>
            </a:r>
            <a:endParaRPr lang="fr-FR" sz="4400" b="1" u="sng" dirty="0"/>
          </a:p>
        </p:txBody>
      </p:sp>
    </p:spTree>
    <p:extLst>
      <p:ext uri="{BB962C8B-B14F-4D97-AF65-F5344CB8AC3E}">
        <p14:creationId xmlns:p14="http://schemas.microsoft.com/office/powerpoint/2010/main" val="67076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9740" y="354114"/>
            <a:ext cx="9361460" cy="62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9853" y="1863292"/>
            <a:ext cx="405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694" y="64169"/>
            <a:ext cx="116064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u="sng" dirty="0" smtClean="0"/>
              <a:t>Nos moyens de communication :</a:t>
            </a:r>
          </a:p>
          <a:p>
            <a:endParaRPr lang="fr-FR" sz="4800" b="1" dirty="0" smtClean="0"/>
          </a:p>
          <a:p>
            <a:r>
              <a:rPr lang="fr-FR" sz="4800" b="1" dirty="0" smtClean="0"/>
              <a:t>Site Internet : </a:t>
            </a:r>
            <a:r>
              <a:rPr lang="fr-FR" sz="4800" dirty="0" smtClean="0">
                <a:hlinkClick r:id="rId2"/>
              </a:rPr>
              <a:t>http://www.nationalvtt2019.fr</a:t>
            </a:r>
            <a:endParaRPr lang="fr-FR" sz="4800" dirty="0" smtClean="0"/>
          </a:p>
          <a:p>
            <a:endParaRPr lang="fr-FR" sz="4800" dirty="0" smtClean="0"/>
          </a:p>
          <a:p>
            <a:r>
              <a:rPr lang="fr-FR" sz="4800" b="1" dirty="0" smtClean="0"/>
              <a:t>Facebook :</a:t>
            </a:r>
          </a:p>
          <a:p>
            <a:endParaRPr lang="fr-FR" sz="4800" dirty="0"/>
          </a:p>
          <a:p>
            <a:endParaRPr lang="fr-FR" sz="4800" b="1" dirty="0" smtClean="0"/>
          </a:p>
          <a:p>
            <a:r>
              <a:rPr lang="fr-FR" sz="4800" b="1" dirty="0" smtClean="0"/>
              <a:t>Chaine You Tube :</a:t>
            </a:r>
            <a:endParaRPr lang="fr-FR" sz="4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1279" y="2319469"/>
            <a:ext cx="2623479" cy="20206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917" y="4426970"/>
            <a:ext cx="2941526" cy="23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67629" y="0"/>
          <a:ext cx="6356196" cy="6858000"/>
        </p:xfrm>
        <a:graphic>
          <a:graphicData uri="http://schemas.openxmlformats.org/drawingml/2006/table">
            <a:tbl>
              <a:tblPr/>
              <a:tblGrid>
                <a:gridCol w="317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 + Prénom</a:t>
                      </a:r>
                      <a:endParaRPr lang="fr-FR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Club</a:t>
                      </a:r>
                      <a:endParaRPr lang="fr-FR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BERCHIAT Gérard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BRINGEL Jean-Luc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Vélo Passion Heimsbrunn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DELON Jean-Luc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Responsables des commissaires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DUBAIL Jean-Luc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GEISSER Roland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Président FSGT du Haut-Rhin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GRANDGIRARD Franck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Mairie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HARTMANN Jean-Marie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HOLDER Marc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Speaker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HORNISCHER Jean-Claude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VC Sainte Marie aux Mines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KEMPF Joël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MBC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LAMIELLE Jérôme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MENNY Sylvie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MEYER Vincent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MBC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MOHN Alain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NAEGELEN Guillaume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PFIRSCH David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RUCKEBUSCH Nicolas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SOBCZYK Didier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SSOL Habsheim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STOPPELE Jean-Noël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VALLEE Mickaël 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UCL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SCHARFF Nicolas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MBC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JACQUOT Mickaël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VC Wittenheim 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GRANDGIRARD Franck</a:t>
                      </a:r>
                      <a:endParaRPr lang="fr-FR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Maire de RETZWILLER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02" marR="409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13615" y="2233487"/>
            <a:ext cx="5269328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PÔLE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D’ORGANISATION</a:t>
            </a:r>
          </a:p>
          <a:p>
            <a:pPr algn="ctr"/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71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3" y="1050853"/>
            <a:ext cx="10058400" cy="5310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3219450" y="41910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81100" y="-96254"/>
            <a:ext cx="946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Un NATIONAL signé ASCL !!!</a:t>
            </a:r>
          </a:p>
          <a:p>
            <a:pPr algn="ctr"/>
            <a:r>
              <a:rPr lang="fr-FR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G.Berchiat : président de l’ASCL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5700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219</Words>
  <Application>Microsoft Office PowerPoint</Application>
  <PresentationFormat>Grand écran</PresentationFormat>
  <Paragraphs>99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Times New Roman</vt:lpstr>
      <vt:lpstr>Thème Office</vt:lpstr>
      <vt:lpstr>       CONFERENCE DE PRESSE 17Juin NATIONAL VTT FSGT 2019 RETZWILLER dans le Haut-Rhin (68) 6 et 7 Juillet 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PEUGEOT CITROEN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VTT 2019 RETZWILLER (68)</dc:title>
  <dc:creator>JEAN LUC DUBAIL - J504545</dc:creator>
  <cp:lastModifiedBy>JEAN LUC DUBAIL - J504545</cp:lastModifiedBy>
  <cp:revision>39</cp:revision>
  <dcterms:created xsi:type="dcterms:W3CDTF">2019-06-13T19:32:13Z</dcterms:created>
  <dcterms:modified xsi:type="dcterms:W3CDTF">2019-06-18T03:54:30Z</dcterms:modified>
</cp:coreProperties>
</file>