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906000" cy="6858000" type="A4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>
        <p:scale>
          <a:sx n="125" d="100"/>
          <a:sy n="125" d="100"/>
        </p:scale>
        <p:origin x="-864" y="-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47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872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719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16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342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953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71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240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403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76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262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98F49-9E7D-4B42-8F16-5F5BD76F8493}" type="datetimeFigureOut">
              <a:rPr lang="th-TH" smtClean="0"/>
              <a:t>02/10/62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9B6EB-E1EC-42D2-96D4-B38399C1B2C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036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3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38" y="1524238"/>
            <a:ext cx="3809524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7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0</Words>
  <Application>Microsoft Office PowerPoint</Application>
  <PresentationFormat>A4 Paper (210x297 mm)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kantanika</dc:creator>
  <cp:lastModifiedBy>Suwit Trasuwan</cp:lastModifiedBy>
  <cp:revision>4</cp:revision>
  <dcterms:created xsi:type="dcterms:W3CDTF">2019-10-01T11:04:14Z</dcterms:created>
  <dcterms:modified xsi:type="dcterms:W3CDTF">2019-10-02T02:42:40Z</dcterms:modified>
</cp:coreProperties>
</file>