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4"/>
    <p:sldMasterId id="2147483651" r:id="rId5"/>
  </p:sldMasterIdLst>
  <p:sldIdLst>
    <p:sldId id="256" r:id="rId6"/>
    <p:sldId id="258" r:id="rId7"/>
    <p:sldId id="277" r:id="rId8"/>
    <p:sldId id="278" r:id="rId9"/>
    <p:sldId id="279" r:id="rId10"/>
    <p:sldId id="280" r:id="rId11"/>
    <p:sldId id="281" r:id="rId12"/>
    <p:sldId id="285" r:id="rId13"/>
    <p:sldId id="286" r:id="rId14"/>
    <p:sldId id="287" r:id="rId15"/>
    <p:sldId id="290" r:id="rId16"/>
    <p:sldId id="291" r:id="rId17"/>
    <p:sldId id="282" r:id="rId18"/>
    <p:sldId id="288" r:id="rId19"/>
    <p:sldId id="283" r:id="rId20"/>
    <p:sldId id="284" r:id="rId21"/>
    <p:sldId id="289" r:id="rId22"/>
    <p:sldId id="292" r:id="rId23"/>
    <p:sldId id="293" r:id="rId24"/>
    <p:sldId id="294" r:id="rId25"/>
    <p:sldId id="295" r:id="rId26"/>
    <p:sldId id="27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slide" Target="slides/slide21.xml" /><Relationship Id="rId3" Type="http://schemas.openxmlformats.org/officeDocument/2006/relationships/customXml" Target="../customXml/item3.xml" /><Relationship Id="rId21" Type="http://schemas.openxmlformats.org/officeDocument/2006/relationships/slide" Target="slides/slide16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slide" Target="slides/slide20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29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slide" Target="slides/slide19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slide" Target="slides/slide18.xml" /><Relationship Id="rId28" Type="http://schemas.openxmlformats.org/officeDocument/2006/relationships/presProps" Target="presProps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31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slide" Target="slides/slide17.xml" /><Relationship Id="rId27" Type="http://schemas.openxmlformats.org/officeDocument/2006/relationships/slide" Target="slides/slide22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1915641"/>
      </p:ext>
    </p:extLst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4875341"/>
      </p:ext>
    </p:extLst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11113"/>
            <a:ext cx="1847850" cy="6846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1113"/>
            <a:ext cx="5391150" cy="6846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983757"/>
      </p:ext>
    </p:extLst>
  </p:cSld>
  <p:clrMapOvr>
    <a:masterClrMapping/>
  </p:clrMapOvr>
  <p:transition advClick="0"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5909745"/>
      </p:ext>
    </p:extLst>
  </p:cSld>
  <p:clrMapOvr>
    <a:masterClrMapping/>
  </p:clrMapOvr>
  <p:transition advClick="0" advTm="1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115365"/>
      </p:ext>
    </p:extLst>
  </p:cSld>
  <p:clrMapOvr>
    <a:masterClrMapping/>
  </p:clrMapOvr>
  <p:transition advClick="0" advTm="1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167310"/>
      </p:ext>
    </p:extLst>
  </p:cSld>
  <p:clrMapOvr>
    <a:masterClrMapping/>
  </p:clrMapOvr>
  <p:transition advClick="0" advTm="1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3124200"/>
            <a:ext cx="2895600" cy="346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3124200"/>
            <a:ext cx="2895600" cy="346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0893503"/>
      </p:ext>
    </p:extLst>
  </p:cSld>
  <p:clrMapOvr>
    <a:masterClrMapping/>
  </p:clrMapOvr>
  <p:transition advClick="0" advTm="1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012812"/>
      </p:ext>
    </p:extLst>
  </p:cSld>
  <p:clrMapOvr>
    <a:masterClrMapping/>
  </p:clrMapOvr>
  <p:transition advClick="0" advTm="1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7488048"/>
      </p:ext>
    </p:extLst>
  </p:cSld>
  <p:clrMapOvr>
    <a:masterClrMapping/>
  </p:clrMapOvr>
  <p:transition advClick="0" advTm="1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052972"/>
      </p:ext>
    </p:extLst>
  </p:cSld>
  <p:clrMapOvr>
    <a:masterClrMapping/>
  </p:clrMapOvr>
  <p:transition advClick="0" advTm="1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392484"/>
      </p:ext>
    </p:extLst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4834557"/>
      </p:ext>
    </p:extLst>
  </p:cSld>
  <p:clrMapOvr>
    <a:masterClrMapping/>
  </p:clrMapOvr>
  <p:transition advClick="0" advTm="1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988977"/>
      </p:ext>
    </p:extLst>
  </p:cSld>
  <p:clrMapOvr>
    <a:masterClrMapping/>
  </p:clrMapOvr>
  <p:transition advClick="0" advTm="1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8690164"/>
      </p:ext>
    </p:extLst>
  </p:cSld>
  <p:clrMapOvr>
    <a:masterClrMapping/>
  </p:clrMapOvr>
  <p:transition advClick="0" advTm="1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1219200"/>
            <a:ext cx="1485900" cy="5372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1219200"/>
            <a:ext cx="4305300" cy="5372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2500365"/>
      </p:ext>
    </p:extLst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9641456"/>
      </p:ext>
    </p:extLst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447800"/>
            <a:ext cx="36195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447800"/>
            <a:ext cx="36195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0835090"/>
      </p:ext>
    </p:extLst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170512"/>
      </p:ext>
    </p:extLst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3478952"/>
      </p:ext>
    </p:extLst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232048"/>
      </p:ext>
    </p:extLst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24450"/>
      </p:ext>
    </p:extLst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454250"/>
      </p:ext>
    </p:extLst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png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17" Type="http://schemas.openxmlformats.org/officeDocument/2006/relationships/image" Target="../media/image4.png" /><Relationship Id="rId2" Type="http://schemas.openxmlformats.org/officeDocument/2006/relationships/slideLayout" Target="../slideLayouts/slideLayout13.xml" /><Relationship Id="rId16" Type="http://schemas.openxmlformats.org/officeDocument/2006/relationships/image" Target="../media/image6.png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44372C94-6FB5-4C55-A510-34FCF997AC36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>
            <a:extLst>
              <a:ext uri="{FF2B5EF4-FFF2-40B4-BE49-F238E27FC236}">
                <a16:creationId xmlns:a16="http://schemas.microsoft.com/office/drawing/2014/main" id="{F40E5FF4-0623-4949-8D06-E354E1D7D38B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52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2" name="Picture 3">
            <a:extLst>
              <a:ext uri="{FF2B5EF4-FFF2-40B4-BE49-F238E27FC236}">
                <a16:creationId xmlns:a16="http://schemas.microsoft.com/office/drawing/2014/main" id="{364B5EE0-19C2-44F2-9359-AC71FF853B08}"/>
              </a:ext>
            </a:extLst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638"/>
            <a:ext cx="91440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>
            <a:extLst>
              <a:ext uri="{FF2B5EF4-FFF2-40B4-BE49-F238E27FC236}">
                <a16:creationId xmlns:a16="http://schemas.microsoft.com/office/drawing/2014/main" id="{C6A7D77A-A4BD-4796-B92D-3B5B1BE32988}"/>
              </a:ext>
            </a:extLst>
          </p:cNvPr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6423025"/>
            <a:ext cx="10779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5">
            <a:extLst>
              <a:ext uri="{FF2B5EF4-FFF2-40B4-BE49-F238E27FC236}">
                <a16:creationId xmlns:a16="http://schemas.microsoft.com/office/drawing/2014/main" id="{F6560B0E-1ED5-49F8-9DE4-8713388CE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1113"/>
            <a:ext cx="73914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id="{B459438E-610F-4D68-BB7D-2F0DCC0BF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447800"/>
            <a:ext cx="7391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advClick="0" advTm="1500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anose="020B060402020202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anose="020B060402020202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anose="020B060402020202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anose="020B060402020202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itchFamily="-109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itchFamily="-109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itchFamily="-109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itchFamily="-109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9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Arial" pitchFamily="-109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9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Arial" pitchFamily="-109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9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Arial" pitchFamily="-109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9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Arial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>
            <a:extLst>
              <a:ext uri="{FF2B5EF4-FFF2-40B4-BE49-F238E27FC236}">
                <a16:creationId xmlns:a16="http://schemas.microsoft.com/office/drawing/2014/main" id="{9CDCD511-098A-4C1C-B1B5-8500FE14811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67525"/>
            <a:chOff x="0" y="0"/>
            <a:chExt cx="5760" cy="4326"/>
          </a:xfrm>
        </p:grpSpPr>
        <p:pic>
          <p:nvPicPr>
            <p:cNvPr id="3077" name="Picture 2">
              <a:extLst>
                <a:ext uri="{FF2B5EF4-FFF2-40B4-BE49-F238E27FC236}">
                  <a16:creationId xmlns:a16="http://schemas.microsoft.com/office/drawing/2014/main" id="{85DBD941-3929-4D60-A151-7182610DE1B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3">
              <a:extLst>
                <a:ext uri="{FF2B5EF4-FFF2-40B4-BE49-F238E27FC236}">
                  <a16:creationId xmlns:a16="http://schemas.microsoft.com/office/drawing/2014/main" id="{EA3464DD-F59F-4E3C-84B0-FE506B6B94E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4">
              <a:extLst>
                <a:ext uri="{FF2B5EF4-FFF2-40B4-BE49-F238E27FC236}">
                  <a16:creationId xmlns:a16="http://schemas.microsoft.com/office/drawing/2014/main" id="{91AFD806-63B5-4A81-A3CA-0541FCA2414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4"/>
              <a:ext cx="576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Rectangle 5">
              <a:extLst>
                <a:ext uri="{FF2B5EF4-FFF2-40B4-BE49-F238E27FC236}">
                  <a16:creationId xmlns:a16="http://schemas.microsoft.com/office/drawing/2014/main" id="{B750D678-FB54-4B53-86B1-A59562103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16"/>
              <a:ext cx="1584" cy="11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pic>
          <p:nvPicPr>
            <p:cNvPr id="3081" name="Picture 6">
              <a:extLst>
                <a:ext uri="{FF2B5EF4-FFF2-40B4-BE49-F238E27FC236}">
                  <a16:creationId xmlns:a16="http://schemas.microsoft.com/office/drawing/2014/main" id="{5247BFC6-77E6-4940-A3C8-7EFAFB9AE9E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12"/>
              <a:ext cx="1296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7">
              <a:extLst>
                <a:ext uri="{FF2B5EF4-FFF2-40B4-BE49-F238E27FC236}">
                  <a16:creationId xmlns:a16="http://schemas.microsoft.com/office/drawing/2014/main" id="{F07E54A0-62E2-487B-84F7-8717D30A9E2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840"/>
              <a:ext cx="118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8">
            <a:extLst>
              <a:ext uri="{FF2B5EF4-FFF2-40B4-BE49-F238E27FC236}">
                <a16:creationId xmlns:a16="http://schemas.microsoft.com/office/drawing/2014/main" id="{EDD881B2-7D91-466D-82D1-47B12D55A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1219200"/>
            <a:ext cx="594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3076" name="Rectangle 9">
            <a:extLst>
              <a:ext uri="{FF2B5EF4-FFF2-40B4-BE49-F238E27FC236}">
                <a16:creationId xmlns:a16="http://schemas.microsoft.com/office/drawing/2014/main" id="{C87FA20D-7D4D-49E8-B68E-E277A91EB7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3124200"/>
            <a:ext cx="59436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1500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panose="020B060402020202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panose="020B060402020202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panose="020B060402020202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panose="020B060402020202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pitchFamily="-109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pitchFamily="-109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pitchFamily="-109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-109" charset="0"/>
          <a:ea typeface="ヒラギノ角ゴ ProN W6" pitchFamily="-109" charset="-128"/>
          <a:cs typeface="ヒラギノ角ゴ ProN W6" pitchFamily="-109" charset="-128"/>
          <a:sym typeface="Arial" pitchFamily="-109" charset="0"/>
        </a:defRPr>
      </a:lvl9pPr>
    </p:titleStyle>
    <p:bodyStyle>
      <a:lvl1pPr marL="39688" indent="-39688" algn="ctr" rtl="0" eaLnBrk="0" fontAlgn="base" hangingPunct="0">
        <a:spcBef>
          <a:spcPts val="70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46088" indent="11113" algn="ctr" rtl="0" eaLnBrk="0" fontAlgn="base" hangingPunct="0">
        <a:spcBef>
          <a:spcPts val="6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903288" indent="11113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360488" indent="11113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817688" indent="11113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274888" algn="ctr" rtl="0" fontAlgn="base">
        <a:spcBef>
          <a:spcPts val="50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cs typeface="+mn-cs"/>
          <a:sym typeface="Arial" pitchFamily="-109" charset="0"/>
        </a:defRPr>
      </a:lvl6pPr>
      <a:lvl7pPr marL="2732088" algn="ctr" rtl="0" fontAlgn="base">
        <a:spcBef>
          <a:spcPts val="50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cs typeface="+mn-cs"/>
          <a:sym typeface="Arial" pitchFamily="-109" charset="0"/>
        </a:defRPr>
      </a:lvl7pPr>
      <a:lvl8pPr marL="3189288" algn="ctr" rtl="0" fontAlgn="base">
        <a:spcBef>
          <a:spcPts val="50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cs typeface="+mn-cs"/>
          <a:sym typeface="Arial" pitchFamily="-109" charset="0"/>
        </a:defRPr>
      </a:lvl8pPr>
      <a:lvl9pPr marL="3646488" algn="ctr" rtl="0" fontAlgn="base">
        <a:spcBef>
          <a:spcPts val="50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cs typeface="+mn-cs"/>
          <a:sym typeface="Arial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svg" /><Relationship Id="rId5" Type="http://schemas.openxmlformats.org/officeDocument/2006/relationships/image" Target="../media/image10.png" /><Relationship Id="rId4" Type="http://schemas.openxmlformats.org/officeDocument/2006/relationships/image" Target="../media/image9.sv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0C8B6EE6-9203-48A3-A1C1-7B9076241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676400"/>
            <a:ext cx="5943600" cy="1905000"/>
          </a:xfrm>
        </p:spPr>
        <p:txBody>
          <a:bodyPr rIns="132080"/>
          <a:lstStyle/>
          <a:p>
            <a:pPr indent="0" eaLnBrk="1" hangingPunct="1"/>
            <a:r>
              <a:rPr lang="en-US" altLang="en-US" dirty="0"/>
              <a:t>Humacao Sinks</a:t>
            </a:r>
            <a:br>
              <a:rPr lang="en-US" altLang="en-US" dirty="0"/>
            </a:br>
            <a:r>
              <a:rPr lang="en-US" altLang="en-US" sz="2400" dirty="0" err="1"/>
              <a:t>Merary</a:t>
            </a:r>
            <a:r>
              <a:rPr lang="en-US" altLang="en-US" sz="2400" dirty="0"/>
              <a:t> Cruz Rivera, Alexis </a:t>
            </a:r>
            <a:r>
              <a:rPr lang="en-US" altLang="en-US" sz="2400" dirty="0" err="1"/>
              <a:t>Boria</a:t>
            </a:r>
            <a:r>
              <a:rPr lang="en-US" altLang="en-US" sz="2400" dirty="0"/>
              <a:t> Rodriguez, Rodney Gotay Pastrana</a:t>
            </a:r>
          </a:p>
        </p:txBody>
      </p:sp>
      <p:pic>
        <p:nvPicPr>
          <p:cNvPr id="4099" name="Picture 1" descr="images-1.jpeg">
            <a:extLst>
              <a:ext uri="{FF2B5EF4-FFF2-40B4-BE49-F238E27FC236}">
                <a16:creationId xmlns:a16="http://schemas.microsoft.com/office/drawing/2014/main" id="{7194E5AB-D400-410B-88F8-42887A969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03" y="3995787"/>
            <a:ext cx="6172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2">
            <a:extLst>
              <a:ext uri="{FF2B5EF4-FFF2-40B4-BE49-F238E27FC236}">
                <a16:creationId xmlns:a16="http://schemas.microsoft.com/office/drawing/2014/main" id="{6AF6DA8F-C884-40C1-9232-91FD5FFAB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291187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>
                <a:latin typeface="Brush Script Std" charset="0"/>
              </a:rPr>
              <a:t>UPRH</a:t>
            </a:r>
          </a:p>
        </p:txBody>
      </p:sp>
      <p:pic>
        <p:nvPicPr>
          <p:cNvPr id="3" name="Graphic 2" descr="Wave">
            <a:extLst>
              <a:ext uri="{FF2B5EF4-FFF2-40B4-BE49-F238E27FC236}">
                <a16:creationId xmlns:a16="http://schemas.microsoft.com/office/drawing/2014/main" id="{1AA016AC-A637-44F3-B546-2691AAE09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503" y="2286000"/>
            <a:ext cx="914400" cy="914400"/>
          </a:xfrm>
          <a:prstGeom prst="rect">
            <a:avLst/>
          </a:prstGeom>
        </p:spPr>
      </p:pic>
      <p:pic>
        <p:nvPicPr>
          <p:cNvPr id="5" name="Graphic 4" descr="Palm tree">
            <a:extLst>
              <a:ext uri="{FF2B5EF4-FFF2-40B4-BE49-F238E27FC236}">
                <a16:creationId xmlns:a16="http://schemas.microsoft.com/office/drawing/2014/main" id="{69BCA422-BD43-4B1C-90FF-4371E8AC1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24700" y="2286000"/>
            <a:ext cx="876300" cy="990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>
            <a:extLst>
              <a:ext uri="{FF2B5EF4-FFF2-40B4-BE49-F238E27FC236}">
                <a16:creationId xmlns:a16="http://schemas.microsoft.com/office/drawing/2014/main" id="{9056F28A-E2AE-4521-A5AE-BC540F30ACA4}"/>
              </a:ext>
            </a:extLst>
          </p:cNvPr>
          <p:cNvSpPr>
            <a:spLocks/>
          </p:cNvSpPr>
          <p:nvPr/>
        </p:nvSpPr>
        <p:spPr bwMode="auto">
          <a:xfrm>
            <a:off x="0" y="6540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  <p:pic>
        <p:nvPicPr>
          <p:cNvPr id="3" name="Picture 2" descr="A group of people on a beach near a body of water&#10;&#10;Description automatically generated">
            <a:extLst>
              <a:ext uri="{FF2B5EF4-FFF2-40B4-BE49-F238E27FC236}">
                <a16:creationId xmlns:a16="http://schemas.microsoft.com/office/drawing/2014/main" id="{4B598371-1161-47AF-A291-DE4D943B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>
            <a:extLst>
              <a:ext uri="{FF2B5EF4-FFF2-40B4-BE49-F238E27FC236}">
                <a16:creationId xmlns:a16="http://schemas.microsoft.com/office/drawing/2014/main" id="{957F511A-AB1E-4D08-B352-BC26C6647D96}"/>
              </a:ext>
            </a:extLst>
          </p:cNvPr>
          <p:cNvSpPr>
            <a:spLocks/>
          </p:cNvSpPr>
          <p:nvPr/>
        </p:nvSpPr>
        <p:spPr bwMode="auto">
          <a:xfrm>
            <a:off x="0" y="6540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  <p:pic>
        <p:nvPicPr>
          <p:cNvPr id="3" name="Picture 2" descr="A beach with a palm tree&#10;&#10;Description automatically generated">
            <a:extLst>
              <a:ext uri="{FF2B5EF4-FFF2-40B4-BE49-F238E27FC236}">
                <a16:creationId xmlns:a16="http://schemas.microsoft.com/office/drawing/2014/main" id="{2D5F7309-936B-45B5-B57D-E1C4FB2C5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93" y="0"/>
            <a:ext cx="7822814" cy="68580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>
            <a:extLst>
              <a:ext uri="{FF2B5EF4-FFF2-40B4-BE49-F238E27FC236}">
                <a16:creationId xmlns:a16="http://schemas.microsoft.com/office/drawing/2014/main" id="{91D9C08C-7A2E-4056-A8AE-572DB8678080}"/>
              </a:ext>
            </a:extLst>
          </p:cNvPr>
          <p:cNvSpPr>
            <a:spLocks/>
          </p:cNvSpPr>
          <p:nvPr/>
        </p:nvSpPr>
        <p:spPr bwMode="auto">
          <a:xfrm>
            <a:off x="0" y="6540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  <p:pic>
        <p:nvPicPr>
          <p:cNvPr id="3" name="Picture 2" descr="A group of people on a beach near a body of water&#10;&#10;Description automatically generated">
            <a:extLst>
              <a:ext uri="{FF2B5EF4-FFF2-40B4-BE49-F238E27FC236}">
                <a16:creationId xmlns:a16="http://schemas.microsoft.com/office/drawing/2014/main" id="{1E74F329-933F-4FAC-ADC9-B4482EF93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8153400" cy="68580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>
            <a:extLst>
              <a:ext uri="{FF2B5EF4-FFF2-40B4-BE49-F238E27FC236}">
                <a16:creationId xmlns:a16="http://schemas.microsoft.com/office/drawing/2014/main" id="{36F921FF-249D-47DB-87BB-18AC35614FB5}"/>
              </a:ext>
            </a:extLst>
          </p:cNvPr>
          <p:cNvSpPr>
            <a:spLocks/>
          </p:cNvSpPr>
          <p:nvPr/>
        </p:nvSpPr>
        <p:spPr bwMode="auto">
          <a:xfrm>
            <a:off x="0" y="6540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D6BA0-97CF-407D-8630-E453EB2E6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566737"/>
            <a:ext cx="8096250" cy="5724525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>
            <a:extLst>
              <a:ext uri="{FF2B5EF4-FFF2-40B4-BE49-F238E27FC236}">
                <a16:creationId xmlns:a16="http://schemas.microsoft.com/office/drawing/2014/main" id="{A63B4B19-9C4B-43FB-B6AC-CAEC3056AA05}"/>
              </a:ext>
            </a:extLst>
          </p:cNvPr>
          <p:cNvSpPr>
            <a:spLocks/>
          </p:cNvSpPr>
          <p:nvPr/>
        </p:nvSpPr>
        <p:spPr bwMode="auto">
          <a:xfrm>
            <a:off x="0" y="6540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  <p:pic>
        <p:nvPicPr>
          <p:cNvPr id="3" name="Picture 2" descr="A picture containing drawing, flower&#10;&#10;Description automatically generated">
            <a:extLst>
              <a:ext uri="{FF2B5EF4-FFF2-40B4-BE49-F238E27FC236}">
                <a16:creationId xmlns:a16="http://schemas.microsoft.com/office/drawing/2014/main" id="{856F8976-66CD-4A4A-AE52-18C80CFD1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458199" cy="61722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>
            <a:extLst>
              <a:ext uri="{FF2B5EF4-FFF2-40B4-BE49-F238E27FC236}">
                <a16:creationId xmlns:a16="http://schemas.microsoft.com/office/drawing/2014/main" id="{B70E28D9-5411-49E9-AD87-28A1D5C86786}"/>
              </a:ext>
            </a:extLst>
          </p:cNvPr>
          <p:cNvSpPr>
            <a:spLocks/>
          </p:cNvSpPr>
          <p:nvPr/>
        </p:nvSpPr>
        <p:spPr bwMode="auto">
          <a:xfrm>
            <a:off x="0" y="6540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  <p:pic>
        <p:nvPicPr>
          <p:cNvPr id="3" name="Picture 2" descr="A tree next to a body of water&#10;&#10;Description automatically generated">
            <a:extLst>
              <a:ext uri="{FF2B5EF4-FFF2-40B4-BE49-F238E27FC236}">
                <a16:creationId xmlns:a16="http://schemas.microsoft.com/office/drawing/2014/main" id="{9F374AB1-5A6B-47E1-9D0D-FE5F7157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93" y="0"/>
            <a:ext cx="7822814" cy="68580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>
            <a:extLst>
              <a:ext uri="{FF2B5EF4-FFF2-40B4-BE49-F238E27FC236}">
                <a16:creationId xmlns:a16="http://schemas.microsoft.com/office/drawing/2014/main" id="{6FB1B56F-901D-482C-9DC0-9692C38E4A83}"/>
              </a:ext>
            </a:extLst>
          </p:cNvPr>
          <p:cNvSpPr>
            <a:spLocks/>
          </p:cNvSpPr>
          <p:nvPr/>
        </p:nvSpPr>
        <p:spPr bwMode="auto">
          <a:xfrm>
            <a:off x="0" y="6540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  <p:pic>
        <p:nvPicPr>
          <p:cNvPr id="3" name="Picture 2" descr="A tree in a forest&#10;&#10;Description automatically generated">
            <a:extLst>
              <a:ext uri="{FF2B5EF4-FFF2-40B4-BE49-F238E27FC236}">
                <a16:creationId xmlns:a16="http://schemas.microsoft.com/office/drawing/2014/main" id="{54A78858-BA20-4D2A-80D1-C16C65A0E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1"/>
            <a:ext cx="8686800" cy="64770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>
            <a:extLst>
              <a:ext uri="{FF2B5EF4-FFF2-40B4-BE49-F238E27FC236}">
                <a16:creationId xmlns:a16="http://schemas.microsoft.com/office/drawing/2014/main" id="{7F94EFBF-024D-4BA0-BCE5-D14CA1C7D8F7}"/>
              </a:ext>
            </a:extLst>
          </p:cNvPr>
          <p:cNvSpPr>
            <a:spLocks/>
          </p:cNvSpPr>
          <p:nvPr/>
        </p:nvSpPr>
        <p:spPr bwMode="auto">
          <a:xfrm>
            <a:off x="0" y="6540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  <p:pic>
        <p:nvPicPr>
          <p:cNvPr id="3" name="Picture 2" descr="A tree next to a body of water&#10;&#10;Description automatically generated">
            <a:extLst>
              <a:ext uri="{FF2B5EF4-FFF2-40B4-BE49-F238E27FC236}">
                <a16:creationId xmlns:a16="http://schemas.microsoft.com/office/drawing/2014/main" id="{B27F176E-22EF-43EB-9480-334E9FE0C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>
            <a:extLst>
              <a:ext uri="{FF2B5EF4-FFF2-40B4-BE49-F238E27FC236}">
                <a16:creationId xmlns:a16="http://schemas.microsoft.com/office/drawing/2014/main" id="{9BA0C9DB-D983-4987-B5F2-7B306F7BD894}"/>
              </a:ext>
            </a:extLst>
          </p:cNvPr>
          <p:cNvSpPr>
            <a:spLocks/>
          </p:cNvSpPr>
          <p:nvPr/>
        </p:nvSpPr>
        <p:spPr bwMode="auto">
          <a:xfrm>
            <a:off x="0" y="6540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  <p:pic>
        <p:nvPicPr>
          <p:cNvPr id="3" name="Picture 2" descr="A tree in a forest&#10;&#10;Description automatically generated">
            <a:extLst>
              <a:ext uri="{FF2B5EF4-FFF2-40B4-BE49-F238E27FC236}">
                <a16:creationId xmlns:a16="http://schemas.microsoft.com/office/drawing/2014/main" id="{198D571B-4794-487E-93C8-0F7AF0538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"/>
            <a:ext cx="9144000" cy="55626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>
            <a:extLst>
              <a:ext uri="{FF2B5EF4-FFF2-40B4-BE49-F238E27FC236}">
                <a16:creationId xmlns:a16="http://schemas.microsoft.com/office/drawing/2014/main" id="{33CABEF1-A5F4-4295-8BA1-92FBED4CDB64}"/>
              </a:ext>
            </a:extLst>
          </p:cNvPr>
          <p:cNvSpPr>
            <a:spLocks/>
          </p:cNvSpPr>
          <p:nvPr/>
        </p:nvSpPr>
        <p:spPr bwMode="auto">
          <a:xfrm>
            <a:off x="0" y="6540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  <p:pic>
        <p:nvPicPr>
          <p:cNvPr id="3" name="Picture 2" descr="A close up of a tree&#10;&#10;Description automatically generated">
            <a:extLst>
              <a:ext uri="{FF2B5EF4-FFF2-40B4-BE49-F238E27FC236}">
                <a16:creationId xmlns:a16="http://schemas.microsoft.com/office/drawing/2014/main" id="{7EC6A2B3-EA73-49A3-B640-95EEA1B9F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305800" cy="64770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>
            <a:extLst>
              <a:ext uri="{FF2B5EF4-FFF2-40B4-BE49-F238E27FC236}">
                <a16:creationId xmlns:a16="http://schemas.microsoft.com/office/drawing/2014/main" id="{18A9AAD4-7B85-47F8-80A1-55F20FBA131E}"/>
              </a:ext>
            </a:extLst>
          </p:cNvPr>
          <p:cNvSpPr>
            <a:spLocks/>
          </p:cNvSpPr>
          <p:nvPr/>
        </p:nvSpPr>
        <p:spPr bwMode="auto">
          <a:xfrm>
            <a:off x="0" y="6540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01D0D2C-BAFF-4FE7-82F2-D33AFEFBE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1"/>
            <a:ext cx="8382000" cy="54102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>
            <a:extLst>
              <a:ext uri="{FF2B5EF4-FFF2-40B4-BE49-F238E27FC236}">
                <a16:creationId xmlns:a16="http://schemas.microsoft.com/office/drawing/2014/main" id="{B135F019-41AF-4FDB-8F6F-A4AF962FF995}"/>
              </a:ext>
            </a:extLst>
          </p:cNvPr>
          <p:cNvSpPr>
            <a:spLocks/>
          </p:cNvSpPr>
          <p:nvPr/>
        </p:nvSpPr>
        <p:spPr bwMode="auto">
          <a:xfrm>
            <a:off x="0" y="6540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9A1214-510F-4B7A-AB2C-DF3A0EDCF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534"/>
            <a:ext cx="9144000" cy="5492931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>
            <a:extLst>
              <a:ext uri="{FF2B5EF4-FFF2-40B4-BE49-F238E27FC236}">
                <a16:creationId xmlns:a16="http://schemas.microsoft.com/office/drawing/2014/main" id="{574CCAD5-4438-4AFD-8D5A-F79627C17037}"/>
              </a:ext>
            </a:extLst>
          </p:cNvPr>
          <p:cNvSpPr>
            <a:spLocks/>
          </p:cNvSpPr>
          <p:nvPr/>
        </p:nvSpPr>
        <p:spPr bwMode="auto">
          <a:xfrm>
            <a:off x="0" y="6540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65199F7-A36F-450F-B017-96513ABC9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686800" cy="6476999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2E0F126-1B6A-4F1C-B3D6-60CD9508407A}"/>
              </a:ext>
            </a:extLst>
          </p:cNvPr>
          <p:cNvSpPr>
            <a:spLocks/>
          </p:cNvSpPr>
          <p:nvPr/>
        </p:nvSpPr>
        <p:spPr bwMode="auto">
          <a:xfrm>
            <a:off x="3200400" y="838200"/>
            <a:ext cx="5740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738"/>
              </a:spcBef>
              <a:buClr>
                <a:srgbClr val="000000"/>
              </a:buClr>
              <a:buSzPct val="100000"/>
            </a:pPr>
            <a:r>
              <a:rPr lang="en-US" altLang="en-US" sz="3200" b="1">
                <a:solidFill>
                  <a:schemeClr val="tx1"/>
                </a:solidFill>
                <a:cs typeface="Arial" panose="020B0604020202020204" pitchFamily="34" charset="0"/>
              </a:rPr>
              <a:t> Sources &amp; Credits</a:t>
            </a:r>
            <a:endParaRPr lang="en-US" altLang="en-US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5603" name="TextBox 2">
            <a:extLst>
              <a:ext uri="{FF2B5EF4-FFF2-40B4-BE49-F238E27FC236}">
                <a16:creationId xmlns:a16="http://schemas.microsoft.com/office/drawing/2014/main" id="{B5C56E63-40C6-401F-BFAF-1E883EBC7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6703" y="5893363"/>
            <a:ext cx="228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>
                <a:latin typeface="Brush Script MT Italic" charset="0"/>
              </a:rPr>
              <a:t>UPRH</a:t>
            </a:r>
          </a:p>
        </p:txBody>
      </p:sp>
      <p:pic>
        <p:nvPicPr>
          <p:cNvPr id="25604" name="Picture 1" descr="images-1.jpeg">
            <a:extLst>
              <a:ext uri="{FF2B5EF4-FFF2-40B4-BE49-F238E27FC236}">
                <a16:creationId xmlns:a16="http://schemas.microsoft.com/office/drawing/2014/main" id="{3C1F81FA-333D-4F08-ABEB-7CC64FBC1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563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250px-Talk_face_svg_.png">
            <a:extLst>
              <a:ext uri="{FF2B5EF4-FFF2-40B4-BE49-F238E27FC236}">
                <a16:creationId xmlns:a16="http://schemas.microsoft.com/office/drawing/2014/main" id="{E8B7F161-29B1-46A0-805F-EAAE673A2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219200"/>
            <a:ext cx="317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">
            <a:extLst>
              <a:ext uri="{FF2B5EF4-FFF2-40B4-BE49-F238E27FC236}">
                <a16:creationId xmlns:a16="http://schemas.microsoft.com/office/drawing/2014/main" id="{E8F74630-1D2D-4F69-A95B-191F5043B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429000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Brush Script Std" charset="0"/>
              </a:rPr>
              <a:t>6:40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B62FA3-9004-4904-911C-BF706E508C44}"/>
              </a:ext>
            </a:extLst>
          </p:cNvPr>
          <p:cNvSpPr txBox="1"/>
          <p:nvPr/>
        </p:nvSpPr>
        <p:spPr>
          <a:xfrm>
            <a:off x="3516198" y="2709579"/>
            <a:ext cx="434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google.com/url?sa=i&amp;url=https%3A%2F%2Fdailytimes.com.pk%2F452892%2Fwwf-pakistan-initiates-100000-mangroves-plantation-drive%2F&amp;psig=AOvVaw2grc7Ess62QzcSWFMo0DTu&amp;ust=1575647355496000&amp;source=images&amp;cd=vfe&amp;ved=0CAIQjRxqFwoTCNC2t4PunuYCFQAAAAAdAAAAABA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68838-D095-4888-9081-CDDDDA4D2815}"/>
              </a:ext>
            </a:extLst>
          </p:cNvPr>
          <p:cNvSpPr txBox="1"/>
          <p:nvPr/>
        </p:nvSpPr>
        <p:spPr>
          <a:xfrm>
            <a:off x="3505200" y="2133600"/>
            <a:ext cx="441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https://www.google.com/url?sa=i&amp;url=http%3A%2F%2Fwww.mangrovealliance.org%2Fsave-our-mangroves-now%2F&amp;psig=AOvVaw2grc7Ess62QzcSWFMo0DTu&amp;ust=1575647355496000&amp;source=images&amp;cd=vfe&amp;ved=0CAIQjRxqFwoTCNC2t4PunuYCFQAAAAAdAAAAABAZ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283CDB-48B1-4915-A2A8-B34579972D15}"/>
              </a:ext>
            </a:extLst>
          </p:cNvPr>
          <p:cNvSpPr txBox="1"/>
          <p:nvPr/>
        </p:nvSpPr>
        <p:spPr>
          <a:xfrm>
            <a:off x="3516198" y="3254213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https://www.google.com/url?sa=i&amp;url=http%3A%2F%2Fwww.mangrovealliance.org%2Fsave-our-mangroves-now%2F&amp;psig=AOvVaw2grc7Ess62QzcSWFMo0DTu&amp;ust=1575647355496000&amp;source=images&amp;cd=vfe&amp;ved=0CAIQjRxqFwoTCNC2t4PunuYCFQAAAAAdAAAAABA1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FF8AD-C501-4C11-8EEB-EE2537F05F5C}"/>
              </a:ext>
            </a:extLst>
          </p:cNvPr>
          <p:cNvSpPr txBox="1"/>
          <p:nvPr/>
        </p:nvSpPr>
        <p:spPr>
          <a:xfrm>
            <a:off x="3542008" y="3796791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google.com.pr/search?q=punta+santiago+erosion&amp;client=safari&amp;bih=622&amp;biw=414&amp;hl=es-419&amp;prmd=inmv&amp;sxsrf=ACYBGNSEVRxiQPoMk96OJHZTGJUjoXAk_Q:1575511294604&amp;source=lnms&amp;tbm=isch&amp;sa=X&amp;ved=2ahUKEwiumbf4tJ3mAhWkrVkKHT8TATYQ_AUoAXoECAsQA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4228B1-1D4B-469C-AEA6-6C1ABCD8D6A4}"/>
              </a:ext>
            </a:extLst>
          </p:cNvPr>
          <p:cNvSpPr txBox="1"/>
          <p:nvPr/>
        </p:nvSpPr>
        <p:spPr>
          <a:xfrm>
            <a:off x="3556820" y="4464903"/>
            <a:ext cx="4136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https://www.google.com.pr/</a:t>
            </a:r>
            <a:r>
              <a:rPr lang="en-US" sz="800" dirty="0" err="1"/>
              <a:t>search?q</a:t>
            </a:r>
            <a:r>
              <a:rPr lang="en-US" sz="800" dirty="0"/>
              <a:t>=</a:t>
            </a:r>
            <a:r>
              <a:rPr lang="en-US" sz="800" dirty="0" err="1"/>
              <a:t>mangle+rojo&amp;tbm</a:t>
            </a:r>
            <a:r>
              <a:rPr lang="en-US" sz="800" dirty="0"/>
              <a:t>=</a:t>
            </a:r>
            <a:r>
              <a:rPr lang="en-US" sz="800" dirty="0" err="1"/>
              <a:t>isch&amp;ved</a:t>
            </a:r>
            <a:r>
              <a:rPr lang="en-US" sz="800" dirty="0"/>
              <a:t>=2ahUKEwjXkuatsZ3mAhWLg1MKHYVaAf0Q2-cCegQIABAC&amp;oq=</a:t>
            </a:r>
            <a:r>
              <a:rPr lang="en-US" sz="800" dirty="0" err="1"/>
              <a:t>mangle+rojo&amp;gs_l</a:t>
            </a:r>
            <a:r>
              <a:rPr lang="en-US" sz="800" dirty="0"/>
              <a:t>=mobile-gws-wiz-img.3..0l5.178743.180554..181596...2.0..1.230.1184.6j4j1......0....1.......5..35i362i39j35i39j0i67.C1-qiYQqnLE&amp;ei=PGHoXdeEL4uHzgKFtYXoDw&amp;bih=622&amp;biw=414&amp;client=</a:t>
            </a:r>
            <a:r>
              <a:rPr lang="en-US" sz="800" dirty="0" err="1"/>
              <a:t>safari&amp;prmd</a:t>
            </a:r>
            <a:r>
              <a:rPr lang="en-US" sz="800" dirty="0"/>
              <a:t>=</a:t>
            </a:r>
            <a:r>
              <a:rPr lang="en-US" sz="800" dirty="0" err="1"/>
              <a:t>imnv&amp;hl</a:t>
            </a:r>
            <a:r>
              <a:rPr lang="en-US" sz="800" dirty="0"/>
              <a:t>=es-419</a:t>
            </a:r>
          </a:p>
        </p:txBody>
      </p:sp>
    </p:spTree>
  </p:cSld>
  <p:clrMapOvr>
    <a:masterClrMapping/>
  </p:clrMapOvr>
  <p:transition advClick="0"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>
            <a:extLst>
              <a:ext uri="{FF2B5EF4-FFF2-40B4-BE49-F238E27FC236}">
                <a16:creationId xmlns:a16="http://schemas.microsoft.com/office/drawing/2014/main" id="{D77EE7A9-5804-4A19-9894-A5B3AEDF0385}"/>
              </a:ext>
            </a:extLst>
          </p:cNvPr>
          <p:cNvSpPr>
            <a:spLocks/>
          </p:cNvSpPr>
          <p:nvPr/>
        </p:nvSpPr>
        <p:spPr bwMode="auto">
          <a:xfrm>
            <a:off x="0" y="6540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280B0F1-26BF-400F-8002-DB98F9BE1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>
            <a:extLst>
              <a:ext uri="{FF2B5EF4-FFF2-40B4-BE49-F238E27FC236}">
                <a16:creationId xmlns:a16="http://schemas.microsoft.com/office/drawing/2014/main" id="{2D5C7810-A6C7-4C67-AE23-3C62D7C662A8}"/>
              </a:ext>
            </a:extLst>
          </p:cNvPr>
          <p:cNvSpPr>
            <a:spLocks/>
          </p:cNvSpPr>
          <p:nvPr/>
        </p:nvSpPr>
        <p:spPr bwMode="auto">
          <a:xfrm>
            <a:off x="0" y="6540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  <p:pic>
        <p:nvPicPr>
          <p:cNvPr id="3" name="Picture 2" descr="A picture containing outdoor, water, sitting, boat&#10;&#10;Description automatically generated">
            <a:extLst>
              <a:ext uri="{FF2B5EF4-FFF2-40B4-BE49-F238E27FC236}">
                <a16:creationId xmlns:a16="http://schemas.microsoft.com/office/drawing/2014/main" id="{3C828C03-A035-437E-A03D-7F90663AD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7187"/>
            <a:ext cx="7010400" cy="6143625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>
            <a:extLst>
              <a:ext uri="{FF2B5EF4-FFF2-40B4-BE49-F238E27FC236}">
                <a16:creationId xmlns:a16="http://schemas.microsoft.com/office/drawing/2014/main" id="{29AC89FF-5296-4AF0-9FCE-09AE7C934EBE}"/>
              </a:ext>
            </a:extLst>
          </p:cNvPr>
          <p:cNvSpPr>
            <a:spLocks/>
          </p:cNvSpPr>
          <p:nvPr/>
        </p:nvSpPr>
        <p:spPr bwMode="auto">
          <a:xfrm>
            <a:off x="0" y="6540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  <p:pic>
        <p:nvPicPr>
          <p:cNvPr id="3" name="Picture 2" descr="A group of palm trees&#10;&#10;Description automatically generated">
            <a:extLst>
              <a:ext uri="{FF2B5EF4-FFF2-40B4-BE49-F238E27FC236}">
                <a16:creationId xmlns:a16="http://schemas.microsoft.com/office/drawing/2014/main" id="{60F97F27-AF30-4B1D-B318-DC90A119B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>
            <a:extLst>
              <a:ext uri="{FF2B5EF4-FFF2-40B4-BE49-F238E27FC236}">
                <a16:creationId xmlns:a16="http://schemas.microsoft.com/office/drawing/2014/main" id="{FF53BF4F-13EA-40DD-9A46-9455CB95DDE8}"/>
              </a:ext>
            </a:extLst>
          </p:cNvPr>
          <p:cNvSpPr>
            <a:spLocks/>
          </p:cNvSpPr>
          <p:nvPr/>
        </p:nvSpPr>
        <p:spPr bwMode="auto">
          <a:xfrm>
            <a:off x="0" y="6540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  <p:pic>
        <p:nvPicPr>
          <p:cNvPr id="3" name="Picture 2" descr="A body of water&#10;&#10;Description automatically generated">
            <a:extLst>
              <a:ext uri="{FF2B5EF4-FFF2-40B4-BE49-F238E27FC236}">
                <a16:creationId xmlns:a16="http://schemas.microsoft.com/office/drawing/2014/main" id="{F8B0D30F-CF38-412D-AAB2-DA0199BB3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>
            <a:extLst>
              <a:ext uri="{FF2B5EF4-FFF2-40B4-BE49-F238E27FC236}">
                <a16:creationId xmlns:a16="http://schemas.microsoft.com/office/drawing/2014/main" id="{D04AACCC-7BA2-4073-9823-254B09DB1692}"/>
              </a:ext>
            </a:extLst>
          </p:cNvPr>
          <p:cNvSpPr>
            <a:spLocks/>
          </p:cNvSpPr>
          <p:nvPr/>
        </p:nvSpPr>
        <p:spPr bwMode="auto">
          <a:xfrm>
            <a:off x="0" y="6540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  <p:pic>
        <p:nvPicPr>
          <p:cNvPr id="3" name="Picture 2" descr="A large body of water&#10;&#10;Description automatically generated">
            <a:extLst>
              <a:ext uri="{FF2B5EF4-FFF2-40B4-BE49-F238E27FC236}">
                <a16:creationId xmlns:a16="http://schemas.microsoft.com/office/drawing/2014/main" id="{7667AD92-8C48-41EE-9979-5789E47A3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14387"/>
            <a:ext cx="7010400" cy="5229225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>
            <a:extLst>
              <a:ext uri="{FF2B5EF4-FFF2-40B4-BE49-F238E27FC236}">
                <a16:creationId xmlns:a16="http://schemas.microsoft.com/office/drawing/2014/main" id="{5D85ED88-A997-4366-BB64-843346947A2A}"/>
              </a:ext>
            </a:extLst>
          </p:cNvPr>
          <p:cNvSpPr>
            <a:spLocks/>
          </p:cNvSpPr>
          <p:nvPr/>
        </p:nvSpPr>
        <p:spPr bwMode="auto">
          <a:xfrm>
            <a:off x="0" y="6540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  <p:pic>
        <p:nvPicPr>
          <p:cNvPr id="3" name="Picture 2" descr="A body of water&#10;&#10;Description automatically generated">
            <a:extLst>
              <a:ext uri="{FF2B5EF4-FFF2-40B4-BE49-F238E27FC236}">
                <a16:creationId xmlns:a16="http://schemas.microsoft.com/office/drawing/2014/main" id="{2DD6BDF7-2F6C-4FC3-B795-7B6F79B46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91" y="381000"/>
            <a:ext cx="8572500" cy="58674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>
            <a:extLst>
              <a:ext uri="{FF2B5EF4-FFF2-40B4-BE49-F238E27FC236}">
                <a16:creationId xmlns:a16="http://schemas.microsoft.com/office/drawing/2014/main" id="{C43F91F1-899D-47D7-B971-51C26FC4F48C}"/>
              </a:ext>
            </a:extLst>
          </p:cNvPr>
          <p:cNvSpPr>
            <a:spLocks/>
          </p:cNvSpPr>
          <p:nvPr/>
        </p:nvSpPr>
        <p:spPr bwMode="auto">
          <a:xfrm>
            <a:off x="0" y="6540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DBEEF4">
                  <a:alpha val="55000"/>
                </a:srgbClr>
              </a:gs>
              <a:gs pos="100000">
                <a:srgbClr val="0047FF">
                  <a:alpha val="9999"/>
                </a:srgbClr>
              </a:gs>
            </a:gsLst>
            <a:path path="rect">
              <a:fillToRect l="50000" t="50000" r="50000" b="50000"/>
            </a:path>
          </a:gra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Arial" pitchFamily="-109" charset="0"/>
              <a:ea typeface="ヒラギノ角ゴ ProN W3" pitchFamily="-109" charset="-128"/>
              <a:sym typeface="Arial" pitchFamily="-109" charset="0"/>
            </a:endParaRPr>
          </a:p>
        </p:txBody>
      </p:sp>
      <p:pic>
        <p:nvPicPr>
          <p:cNvPr id="3" name="Picture 2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DF83FAB0-A2AD-49C9-BE0F-2AD0286AF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571500"/>
            <a:ext cx="8572500" cy="57150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33333E-6 4.07407E-6 L 0.96666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4B40BD2BAB074E8525DDFCD2E3E5AF" ma:contentTypeVersion="0" ma:contentTypeDescription="Create a new document." ma:contentTypeScope="" ma:versionID="9eb3068cadf81e2d008d4aff40a3053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124e9922b34dc2ebad88d9ca00cefa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156D4E-281E-4F19-9F32-220CB03393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FF801A-3B3E-41A9-8BCD-502D88E1B53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EDC9826-D6B3-4A58-BC3D-4672277D7B92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Pages>0</Pages>
  <Words>320</Words>
  <Characters>0</Characters>
  <Application>Microsoft Office PowerPoint</Application>
  <PresentationFormat>Presentación en pantalla (4:3)</PresentationFormat>
  <Lines>0</Lines>
  <Paragraphs>10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1_Default Design</vt:lpstr>
      <vt:lpstr>1_Title &amp; Subtitle</vt:lpstr>
      <vt:lpstr>Humacao Sinks Merary Cruz Rivera, Alexis Boria Rodriguez, Rodney Gotay Pastrana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RR Donnelley</dc:creator>
  <cp:keywords/>
  <dc:description/>
  <cp:lastModifiedBy>Usuario desconocido</cp:lastModifiedBy>
  <cp:revision>26</cp:revision>
  <dcterms:created xsi:type="dcterms:W3CDTF">2010-08-07T01:33:18Z</dcterms:created>
  <dcterms:modified xsi:type="dcterms:W3CDTF">2019-12-05T16:54:44Z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0x010100DA4B40BD2BAB074E8525DDFCD2E3E5AF</vt:lpwstr>
  </property>
</Properties>
</file>