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IM Fell Double Pica SC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24" Type="http://schemas.openxmlformats.org/officeDocument/2006/relationships/font" Target="fonts/IMFellDoublePicaSC-regular.fntdata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9e09607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9e09607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705184541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705184541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705184541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705184541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745d789b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745d789b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9e09607a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9e09607a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9e09607a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9e09607a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744ea14f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744ea14f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705184541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705184541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9e09607a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9e09607a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NSibsO-121ApifYkrfthkQOhbhgd-29x/view" TargetMode="External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IM Fell Double Pica SC"/>
                <a:ea typeface="IM Fell Double Pica SC"/>
                <a:cs typeface="IM Fell Double Pica SC"/>
                <a:sym typeface="IM Fell Double Pica SC"/>
              </a:rPr>
              <a:t>Dominate the Pipes</a:t>
            </a:r>
            <a:endParaRPr b="1" sz="4800">
              <a:latin typeface="IM Fell Double Pica SC"/>
              <a:ea typeface="IM Fell Double Pica SC"/>
              <a:cs typeface="IM Fell Double Pica SC"/>
              <a:sym typeface="IM Fell Double Pica SC"/>
            </a:endParaRPr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 Gabrielle, Rachael Kalinyak, and Georgia Esipila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IM Fell Double Pica SC"/>
                <a:ea typeface="IM Fell Double Pica SC"/>
                <a:cs typeface="IM Fell Double Pica SC"/>
                <a:sym typeface="IM Fell Double Pica SC"/>
              </a:rPr>
              <a:t>Video</a:t>
            </a:r>
            <a:endParaRPr b="1" sz="3000">
              <a:latin typeface="IM Fell Double Pica SC"/>
              <a:ea typeface="IM Fell Double Pica SC"/>
              <a:cs typeface="IM Fell Double Pica SC"/>
              <a:sym typeface="IM Fell Double Pica SC"/>
            </a:endParaRPr>
          </a:p>
        </p:txBody>
      </p:sp>
      <p:pic>
        <p:nvPicPr>
          <p:cNvPr id="201" name="Google Shape;201;p22" title="Sequence 01_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2268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IM Fell Double Pica SC"/>
                <a:ea typeface="IM Fell Double Pica SC"/>
                <a:cs typeface="IM Fell Double Pica SC"/>
                <a:sym typeface="IM Fell Double Pica SC"/>
              </a:rPr>
              <a:t>Description</a:t>
            </a:r>
            <a:endParaRPr b="1" sz="3000">
              <a:latin typeface="IM Fell Double Pica SC"/>
              <a:ea typeface="IM Fell Double Pica SC"/>
              <a:cs typeface="IM Fell Double Pica SC"/>
              <a:sym typeface="IM Fell Double Pica SC"/>
            </a:endParaRPr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Strategy board game where w</a:t>
            </a:r>
            <a:r>
              <a:rPr lang="en" sz="1800"/>
              <a:t>ater company rivals fight to take control of the pipes that run through the Montgomery and Prince George’s counties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Target Audience: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Ages 8 and up</a:t>
            </a:r>
            <a:endParaRPr sz="18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Anyone interested in water pipe DOMINATION :)	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IM Fell Double Pica SC"/>
                <a:ea typeface="IM Fell Double Pica SC"/>
                <a:cs typeface="IM Fell Double Pica SC"/>
                <a:sym typeface="IM Fell Double Pica SC"/>
              </a:rPr>
              <a:t>Quick Summary</a:t>
            </a:r>
            <a:endParaRPr sz="3000">
              <a:latin typeface="IM Fell Double Pica SC"/>
              <a:ea typeface="IM Fell Double Pica SC"/>
              <a:cs typeface="IM Fell Double Pica SC"/>
              <a:sym typeface="IM Fell Double Pica SC"/>
            </a:endParaRPr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Players claim routes with pipes to complete destinations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 increase their dominance players must pay for workers and scientists to build water towers and water filtration centers.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player who has the most points has dominated the pipes!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IM Fell Double Pica SC"/>
                <a:ea typeface="IM Fell Double Pica SC"/>
                <a:cs typeface="IM Fell Double Pica SC"/>
                <a:sym typeface="IM Fell Double Pica SC"/>
              </a:rPr>
              <a:t>Map</a:t>
            </a:r>
            <a:endParaRPr b="1" sz="3000">
              <a:latin typeface="IM Fell Double Pica SC"/>
              <a:ea typeface="IM Fell Double Pica SC"/>
              <a:cs typeface="IM Fell Double Pica SC"/>
              <a:sym typeface="IM Fell Double Pica SC"/>
            </a:endParaRPr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16"/>
          <p:cNvPicPr preferRelativeResize="0"/>
          <p:nvPr/>
        </p:nvPicPr>
        <p:blipFill rotWithShape="1">
          <a:blip r:embed="rId3">
            <a:alphaModFix/>
          </a:blip>
          <a:srcRect b="12933" l="19994" r="25030" t="12177"/>
          <a:stretch/>
        </p:blipFill>
        <p:spPr>
          <a:xfrm>
            <a:off x="2933049" y="1097075"/>
            <a:ext cx="3767798" cy="38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IM Fell Double Pica SC"/>
                <a:ea typeface="IM Fell Double Pica SC"/>
                <a:cs typeface="IM Fell Double Pica SC"/>
                <a:sym typeface="IM Fell Double Pica SC"/>
              </a:rPr>
              <a:t>Cards</a:t>
            </a:r>
            <a:endParaRPr b="1" sz="3000">
              <a:latin typeface="IM Fell Double Pica SC"/>
              <a:ea typeface="IM Fell Double Pica SC"/>
              <a:cs typeface="IM Fell Double Pica SC"/>
              <a:sym typeface="IM Fell Double Pica SC"/>
            </a:endParaRPr>
          </a:p>
        </p:txBody>
      </p:sp>
      <p:pic>
        <p:nvPicPr>
          <p:cNvPr id="160" name="Google Shape;160;p17"/>
          <p:cNvPicPr preferRelativeResize="0"/>
          <p:nvPr/>
        </p:nvPicPr>
        <p:blipFill rotWithShape="1">
          <a:blip r:embed="rId3">
            <a:alphaModFix/>
          </a:blip>
          <a:srcRect b="10590" l="3791" r="3495" t="10321"/>
          <a:stretch/>
        </p:blipFill>
        <p:spPr>
          <a:xfrm>
            <a:off x="318250" y="1492388"/>
            <a:ext cx="2546100" cy="279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 txBox="1"/>
          <p:nvPr/>
        </p:nvSpPr>
        <p:spPr>
          <a:xfrm>
            <a:off x="3244225" y="2317125"/>
            <a:ext cx="5533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Destination Cards: 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	Provide each player with a goal</a:t>
            </a: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</a:t>
            </a: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accomplish a pipe route connecting each of the 2 cities/towns mentioned to gain the extra points on the card.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IM Fell Double Pica SC"/>
                <a:ea typeface="IM Fell Double Pica SC"/>
                <a:cs typeface="IM Fell Double Pica SC"/>
                <a:sym typeface="IM Fell Double Pica SC"/>
              </a:rPr>
              <a:t>Cards</a:t>
            </a:r>
            <a:endParaRPr b="1" sz="3000">
              <a:latin typeface="IM Fell Double Pica SC"/>
              <a:ea typeface="IM Fell Double Pica SC"/>
              <a:cs typeface="IM Fell Double Pica SC"/>
              <a:sym typeface="IM Fell Double Pica SC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3244225" y="2317125"/>
            <a:ext cx="5533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Pipe Cards: </a:t>
            </a: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These colored pipes will remain in your hand until they can be used to claim a route or sold.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34" y="1210800"/>
            <a:ext cx="1350713" cy="173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2650" y="2990846"/>
            <a:ext cx="1350725" cy="173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925" y="2990800"/>
            <a:ext cx="1350725" cy="173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2650" y="1210800"/>
            <a:ext cx="1350725" cy="1736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IM Fell Double Pica SC"/>
                <a:ea typeface="IM Fell Double Pica SC"/>
                <a:cs typeface="IM Fell Double Pica SC"/>
                <a:sym typeface="IM Fell Double Pica SC"/>
              </a:rPr>
              <a:t>Cards</a:t>
            </a:r>
            <a:endParaRPr b="1" sz="3000">
              <a:latin typeface="IM Fell Double Pica SC"/>
              <a:ea typeface="IM Fell Double Pica SC"/>
              <a:cs typeface="IM Fell Double Pica SC"/>
              <a:sym typeface="IM Fell Double Pica SC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3244225" y="2317125"/>
            <a:ext cx="5533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Worker and Scientist Cards</a:t>
            </a: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	Players can sell pipes for workers and  eventually </a:t>
            </a: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sell 2 workers for 1 scientist on their turn.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	You obtain these  to build water towers and filtration centers to gain more dominance/points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8" name="Google Shape;17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0850" y="2382225"/>
            <a:ext cx="1981325" cy="254740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/>
          <p:nvPr/>
        </p:nvSpPr>
        <p:spPr>
          <a:xfrm>
            <a:off x="304834" y="495925"/>
            <a:ext cx="1730700" cy="22230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523" y="392433"/>
            <a:ext cx="1981305" cy="2429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4625" y="3786620"/>
            <a:ext cx="1100214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7850" y="3891398"/>
            <a:ext cx="837950" cy="78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IM Fell Double Pica SC"/>
                <a:ea typeface="IM Fell Double Pica SC"/>
                <a:cs typeface="IM Fell Double Pica SC"/>
                <a:sym typeface="IM Fell Double Pica SC"/>
              </a:rPr>
              <a:t>GamePlay</a:t>
            </a:r>
            <a:endParaRPr b="1" sz="3000">
              <a:latin typeface="IM Fell Double Pica SC"/>
              <a:ea typeface="IM Fell Double Pica SC"/>
              <a:cs typeface="IM Fell Double Pica SC"/>
              <a:sym typeface="IM Fell Double Pica SC"/>
            </a:endParaRPr>
          </a:p>
        </p:txBody>
      </p:sp>
      <p:pic>
        <p:nvPicPr>
          <p:cNvPr id="188" name="Google Shape;1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24" y="2300174"/>
            <a:ext cx="3534401" cy="265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4">
            <a:alphaModFix/>
          </a:blip>
          <a:srcRect b="0" l="15491" r="7891" t="0"/>
          <a:stretch/>
        </p:blipFill>
        <p:spPr>
          <a:xfrm>
            <a:off x="4980700" y="1035650"/>
            <a:ext cx="3912078" cy="287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IM Fell Double Pica SC"/>
                <a:ea typeface="IM Fell Double Pica SC"/>
                <a:cs typeface="IM Fell Double Pica SC"/>
                <a:sym typeface="IM Fell Double Pica SC"/>
              </a:rPr>
              <a:t>Changes</a:t>
            </a:r>
            <a:endParaRPr b="1" sz="3000">
              <a:latin typeface="IM Fell Double Pica SC"/>
              <a:ea typeface="IM Fell Double Pica SC"/>
              <a:cs typeface="IM Fell Double Pica SC"/>
              <a:sym typeface="IM Fell Double Pica SC"/>
            </a:endParaRPr>
          </a:p>
        </p:txBody>
      </p:sp>
      <p:sp>
        <p:nvSpPr>
          <p:cNvPr id="195" name="Google Shape;195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Made more reachable/possible destinations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Which player starts the game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Added selling workers section in rules 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Sell 2 workers for a scientist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Action Cards: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Attack and defense cards, example: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Employee poaching - steal other player’s worker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Zinc-Coated Ductile Iron Pipe - prevent rusty pipes (can only be used once)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Changed pink pipe lines to green 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