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Amatic SC"/>
      <p:regular r:id="rId9"/>
      <p:bold r:id="rId10"/>
    </p:embeddedFont>
    <p:embeddedFont>
      <p:font typeface="Source Code Pro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SourceCodePro-regular.fntdata"/><Relationship Id="rId10" Type="http://schemas.openxmlformats.org/officeDocument/2006/relationships/font" Target="fonts/AmaticSC-bold.fntdata"/><Relationship Id="rId12" Type="http://schemas.openxmlformats.org/officeDocument/2006/relationships/font" Target="fonts/SourceCodePro-bold.fntdata"/><Relationship Id="rId9" Type="http://schemas.openxmlformats.org/officeDocument/2006/relationships/font" Target="fonts/AmaticSC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f784fb4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f784fb4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f784fb40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f784fb4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784fb40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f784fb4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BGiGUghe8KPwIIx9wrQurEtNum_FLPFY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Monkey </a:t>
            </a:r>
            <a:r>
              <a:rPr lang="en">
                <a:solidFill>
                  <a:srgbClr val="0000FF"/>
                </a:solidFill>
              </a:rPr>
              <a:t>See</a:t>
            </a:r>
            <a:r>
              <a:rPr lang="en"/>
              <a:t>, Monkey </a:t>
            </a:r>
            <a:r>
              <a:rPr lang="en">
                <a:solidFill>
                  <a:srgbClr val="FF0000"/>
                </a:solidFill>
              </a:rPr>
              <a:t>Do</a:t>
            </a:r>
            <a:r>
              <a:rPr lang="en"/>
              <a:t>!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10000"/>
            <a:ext cx="8520600" cy="10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 Otzoy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Rachael Kalinyak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Giovanni Saravia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Description</a:t>
            </a:r>
            <a:endParaRPr sz="48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64325" y="1093850"/>
            <a:ext cx="4056600" cy="3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Get ready to pump up your heart rate, get those neurons firing, and those creative skills flowing with “Monkey See, Monkey Do.”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Each card gives a new challenge providing the perfect solution to those awful introductions and awkward meetings.</a:t>
            </a:r>
            <a:br>
              <a:rPr lang="en" sz="1600"/>
            </a:b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For ages 10 and up!</a:t>
            </a:r>
            <a:endParaRPr sz="160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14030" l="0" r="0" t="0"/>
          <a:stretch/>
        </p:blipFill>
        <p:spPr>
          <a:xfrm>
            <a:off x="6826500" y="188250"/>
            <a:ext cx="2092024" cy="239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34484" r="13361" t="18580"/>
          <a:stretch/>
        </p:blipFill>
        <p:spPr>
          <a:xfrm>
            <a:off x="6826500" y="2799246"/>
            <a:ext cx="2092027" cy="183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b="0" l="12783" r="20075" t="0"/>
          <a:stretch/>
        </p:blipFill>
        <p:spPr>
          <a:xfrm>
            <a:off x="4696250" y="1093850"/>
            <a:ext cx="1968154" cy="219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Rules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035850" y="1093850"/>
            <a:ext cx="4796400" cy="3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Separate into two teams as evenly as possible.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 one player from each team to complete the challenge.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Flip over the card and GO!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until a team reaches 10 points or the deck runs out.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on the team with the most points to win!</a:t>
            </a:r>
            <a:br>
              <a:rPr lang="en"/>
            </a:b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10589" l="15919" r="23086" t="16630"/>
          <a:stretch/>
        </p:blipFill>
        <p:spPr>
          <a:xfrm rot="-5400000">
            <a:off x="1006900" y="-402337"/>
            <a:ext cx="2352975" cy="37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Play Video</a:t>
            </a:r>
            <a:endParaRPr/>
          </a:p>
        </p:txBody>
      </p:sp>
      <p:pic>
        <p:nvPicPr>
          <p:cNvPr id="79" name="Google Shape;79;p16" title="How_to_Play_Monkey_See_Monkey_Do_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093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