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sldIdLst>
    <p:sldId id="297" r:id="rId2"/>
    <p:sldId id="312" r:id="rId3"/>
    <p:sldId id="257" r:id="rId4"/>
    <p:sldId id="321" r:id="rId5"/>
    <p:sldId id="313" r:id="rId6"/>
    <p:sldId id="275" r:id="rId7"/>
    <p:sldId id="295" r:id="rId8"/>
    <p:sldId id="277" r:id="rId9"/>
    <p:sldId id="298" r:id="rId10"/>
    <p:sldId id="262" r:id="rId11"/>
    <p:sldId id="306" r:id="rId12"/>
    <p:sldId id="307" r:id="rId13"/>
    <p:sldId id="281" r:id="rId14"/>
    <p:sldId id="282" r:id="rId15"/>
    <p:sldId id="283" r:id="rId16"/>
    <p:sldId id="267" r:id="rId17"/>
    <p:sldId id="284" r:id="rId18"/>
    <p:sldId id="286" r:id="rId19"/>
    <p:sldId id="287" r:id="rId20"/>
    <p:sldId id="291" r:id="rId21"/>
    <p:sldId id="288" r:id="rId22"/>
    <p:sldId id="299" r:id="rId23"/>
    <p:sldId id="310" r:id="rId24"/>
    <p:sldId id="301" r:id="rId25"/>
    <p:sldId id="311" r:id="rId26"/>
    <p:sldId id="304" r:id="rId27"/>
    <p:sldId id="303" r:id="rId28"/>
    <p:sldId id="305" r:id="rId29"/>
    <p:sldId id="319" r:id="rId30"/>
    <p:sldId id="256" r:id="rId31"/>
    <p:sldId id="314" r:id="rId32"/>
    <p:sldId id="260" r:id="rId33"/>
    <p:sldId id="261" r:id="rId34"/>
    <p:sldId id="258" r:id="rId35"/>
    <p:sldId id="259" r:id="rId36"/>
    <p:sldId id="273" r:id="rId37"/>
    <p:sldId id="315" r:id="rId38"/>
    <p:sldId id="263" r:id="rId39"/>
    <p:sldId id="264" r:id="rId40"/>
    <p:sldId id="265" r:id="rId41"/>
    <p:sldId id="266" r:id="rId42"/>
    <p:sldId id="316" r:id="rId43"/>
    <p:sldId id="268" r:id="rId44"/>
    <p:sldId id="269" r:id="rId45"/>
    <p:sldId id="270" r:id="rId46"/>
    <p:sldId id="271" r:id="rId47"/>
    <p:sldId id="272" r:id="rId48"/>
    <p:sldId id="317" r:id="rId49"/>
    <p:sldId id="318" r:id="rId50"/>
    <p:sldId id="320" r:id="rId5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0CA158-ADE6-4B71-9A6F-EB7493080E3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A23849E-8615-44C6-9604-D6BBFA17B43B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1552288D-7EB5-4F34-8AD3-1E217DF81D93}" type="parTrans" cxnId="{68521678-2DF0-4FD0-AAF9-B99D0A5AFE3F}">
      <dgm:prSet/>
      <dgm:spPr/>
      <dgm:t>
        <a:bodyPr/>
        <a:lstStyle/>
        <a:p>
          <a:endParaRPr lang="pt-BR"/>
        </a:p>
      </dgm:t>
    </dgm:pt>
    <dgm:pt modelId="{E77BBFB2-D853-4EFC-BC12-31C07F2BE21F}" type="sibTrans" cxnId="{68521678-2DF0-4FD0-AAF9-B99D0A5AFE3F}">
      <dgm:prSet/>
      <dgm:spPr/>
      <dgm:t>
        <a:bodyPr/>
        <a:lstStyle/>
        <a:p>
          <a:endParaRPr lang="pt-BR"/>
        </a:p>
      </dgm:t>
    </dgm:pt>
    <dgm:pt modelId="{638755A9-9A8F-4087-ACB5-9A01120F246F}">
      <dgm:prSet/>
      <dgm:spPr/>
      <dgm:t>
        <a:bodyPr/>
        <a:lstStyle/>
        <a:p>
          <a:endParaRPr lang="pt-BR"/>
        </a:p>
      </dgm:t>
    </dgm:pt>
    <dgm:pt modelId="{75B3D883-A9B3-4879-881C-42B05FBFEDEF}" type="parTrans" cxnId="{48DE78A9-71F6-4478-8FA4-C256FC28A054}">
      <dgm:prSet/>
      <dgm:spPr/>
      <dgm:t>
        <a:bodyPr/>
        <a:lstStyle/>
        <a:p>
          <a:endParaRPr lang="pt-BR"/>
        </a:p>
      </dgm:t>
    </dgm:pt>
    <dgm:pt modelId="{F23334F6-7FDB-4540-A913-9EA58BC5BD28}" type="sibTrans" cxnId="{48DE78A9-71F6-4478-8FA4-C256FC28A054}">
      <dgm:prSet/>
      <dgm:spPr/>
      <dgm:t>
        <a:bodyPr/>
        <a:lstStyle/>
        <a:p>
          <a:endParaRPr lang="pt-BR"/>
        </a:p>
      </dgm:t>
    </dgm:pt>
    <dgm:pt modelId="{FE28339A-27B8-4F5D-909E-CA49FE5EECA2}">
      <dgm:prSet/>
      <dgm:spPr/>
      <dgm:t>
        <a:bodyPr/>
        <a:lstStyle/>
        <a:p>
          <a:endParaRPr lang="pt-BR" dirty="0"/>
        </a:p>
      </dgm:t>
    </dgm:pt>
    <dgm:pt modelId="{4B4F0F6D-62D8-4F69-B088-BD87BB729C1A}" type="parTrans" cxnId="{6D3BBD1B-3AB9-4D15-B40C-508AF90A20BA}">
      <dgm:prSet/>
      <dgm:spPr/>
      <dgm:t>
        <a:bodyPr/>
        <a:lstStyle/>
        <a:p>
          <a:endParaRPr lang="pt-BR"/>
        </a:p>
      </dgm:t>
    </dgm:pt>
    <dgm:pt modelId="{69089F07-7048-4C73-842D-2B8A6F1DB572}" type="sibTrans" cxnId="{6D3BBD1B-3AB9-4D15-B40C-508AF90A20BA}">
      <dgm:prSet/>
      <dgm:spPr/>
      <dgm:t>
        <a:bodyPr/>
        <a:lstStyle/>
        <a:p>
          <a:endParaRPr lang="pt-BR"/>
        </a:p>
      </dgm:t>
    </dgm:pt>
    <dgm:pt modelId="{1256D3CD-05D7-4AE7-B5BA-B5A891FC6CDB}">
      <dgm:prSet/>
      <dgm:spPr/>
      <dgm:t>
        <a:bodyPr/>
        <a:lstStyle/>
        <a:p>
          <a:endParaRPr lang="pt-BR"/>
        </a:p>
      </dgm:t>
    </dgm:pt>
    <dgm:pt modelId="{44D2DF0B-FDE0-4A83-9F53-8DC676F55AC7}" type="parTrans" cxnId="{3D46DECA-A519-4589-B864-BD8F370FA5C7}">
      <dgm:prSet/>
      <dgm:spPr/>
      <dgm:t>
        <a:bodyPr/>
        <a:lstStyle/>
        <a:p>
          <a:endParaRPr lang="pt-BR"/>
        </a:p>
      </dgm:t>
    </dgm:pt>
    <dgm:pt modelId="{52375568-BA04-4D16-94B8-77EF76FF193F}" type="sibTrans" cxnId="{3D46DECA-A519-4589-B864-BD8F370FA5C7}">
      <dgm:prSet/>
      <dgm:spPr/>
      <dgm:t>
        <a:bodyPr/>
        <a:lstStyle/>
        <a:p>
          <a:endParaRPr lang="pt-BR"/>
        </a:p>
      </dgm:t>
    </dgm:pt>
    <dgm:pt modelId="{C24944F8-003D-4F7F-BBDC-FEC20C0CA753}">
      <dgm:prSet/>
      <dgm:spPr/>
      <dgm:t>
        <a:bodyPr/>
        <a:lstStyle/>
        <a:p>
          <a:endParaRPr lang="pt-BR"/>
        </a:p>
      </dgm:t>
    </dgm:pt>
    <dgm:pt modelId="{680D39C4-BEA0-4734-AA36-87A2101AE6D5}" type="parTrans" cxnId="{8C23E21F-43D6-4849-87D5-189C307DB88B}">
      <dgm:prSet/>
      <dgm:spPr/>
      <dgm:t>
        <a:bodyPr/>
        <a:lstStyle/>
        <a:p>
          <a:endParaRPr lang="pt-BR"/>
        </a:p>
      </dgm:t>
    </dgm:pt>
    <dgm:pt modelId="{071D5681-5F1A-4D41-A50A-EA60D046C583}" type="sibTrans" cxnId="{8C23E21F-43D6-4849-87D5-189C307DB88B}">
      <dgm:prSet/>
      <dgm:spPr/>
      <dgm:t>
        <a:bodyPr/>
        <a:lstStyle/>
        <a:p>
          <a:endParaRPr lang="pt-BR"/>
        </a:p>
      </dgm:t>
    </dgm:pt>
    <dgm:pt modelId="{ADAB1DB7-6E77-400E-919C-565F4E41E976}">
      <dgm:prSet/>
      <dgm:spPr/>
      <dgm:t>
        <a:bodyPr/>
        <a:lstStyle/>
        <a:p>
          <a:endParaRPr lang="pt-BR"/>
        </a:p>
      </dgm:t>
    </dgm:pt>
    <dgm:pt modelId="{C6BE1D44-F61E-418E-9235-8209F24780A6}" type="parTrans" cxnId="{8773C298-2430-456F-BC3B-57B6A1FF9370}">
      <dgm:prSet/>
      <dgm:spPr/>
      <dgm:t>
        <a:bodyPr/>
        <a:lstStyle/>
        <a:p>
          <a:endParaRPr lang="pt-BR"/>
        </a:p>
      </dgm:t>
    </dgm:pt>
    <dgm:pt modelId="{E365A001-37FE-4781-9432-C6815CD482DC}" type="sibTrans" cxnId="{8773C298-2430-456F-BC3B-57B6A1FF9370}">
      <dgm:prSet/>
      <dgm:spPr/>
      <dgm:t>
        <a:bodyPr/>
        <a:lstStyle/>
        <a:p>
          <a:endParaRPr lang="pt-BR"/>
        </a:p>
      </dgm:t>
    </dgm:pt>
    <dgm:pt modelId="{AF7981C5-F8DD-4151-8870-58427B106E61}">
      <dgm:prSet/>
      <dgm:spPr/>
      <dgm:t>
        <a:bodyPr/>
        <a:lstStyle/>
        <a:p>
          <a:endParaRPr lang="pt-BR"/>
        </a:p>
      </dgm:t>
    </dgm:pt>
    <dgm:pt modelId="{30902B74-0DB2-489D-B83A-B881DA289EC6}" type="parTrans" cxnId="{54BAB205-984F-4600-9F76-9F6A093D54ED}">
      <dgm:prSet/>
      <dgm:spPr/>
      <dgm:t>
        <a:bodyPr/>
        <a:lstStyle/>
        <a:p>
          <a:endParaRPr lang="pt-BR"/>
        </a:p>
      </dgm:t>
    </dgm:pt>
    <dgm:pt modelId="{00BBA820-5D3A-4FB7-910F-801E2B266F69}" type="sibTrans" cxnId="{54BAB205-984F-4600-9F76-9F6A093D54ED}">
      <dgm:prSet/>
      <dgm:spPr/>
      <dgm:t>
        <a:bodyPr/>
        <a:lstStyle/>
        <a:p>
          <a:endParaRPr lang="pt-BR"/>
        </a:p>
      </dgm:t>
    </dgm:pt>
    <dgm:pt modelId="{E6541275-A471-4410-A20F-66661EC798D9}">
      <dgm:prSet/>
      <dgm:spPr/>
      <dgm:t>
        <a:bodyPr/>
        <a:lstStyle/>
        <a:p>
          <a:endParaRPr lang="pt-BR"/>
        </a:p>
      </dgm:t>
    </dgm:pt>
    <dgm:pt modelId="{4567EDBD-4BA6-4BCA-B95C-C156C285DEF2}" type="parTrans" cxnId="{7985566B-D496-4C32-9E57-DDBC50517DED}">
      <dgm:prSet/>
      <dgm:spPr/>
      <dgm:t>
        <a:bodyPr/>
        <a:lstStyle/>
        <a:p>
          <a:endParaRPr lang="pt-BR"/>
        </a:p>
      </dgm:t>
    </dgm:pt>
    <dgm:pt modelId="{84839F6C-FE14-4493-BA4D-C92925EA4B5F}" type="sibTrans" cxnId="{7985566B-D496-4C32-9E57-DDBC50517DED}">
      <dgm:prSet/>
      <dgm:spPr/>
      <dgm:t>
        <a:bodyPr/>
        <a:lstStyle/>
        <a:p>
          <a:endParaRPr lang="pt-BR"/>
        </a:p>
      </dgm:t>
    </dgm:pt>
    <dgm:pt modelId="{182E4263-327E-469A-B7D0-2217A4E69560}">
      <dgm:prSet phldrT="[Texto]"/>
      <dgm:spPr/>
      <dgm:t>
        <a:bodyPr/>
        <a:lstStyle/>
        <a:p>
          <a:r>
            <a:rPr lang="pt-BR" dirty="0"/>
            <a:t>   </a:t>
          </a:r>
        </a:p>
      </dgm:t>
    </dgm:pt>
    <dgm:pt modelId="{C17A68B7-14D3-4894-9A11-5FC07D085A8F}" type="sibTrans" cxnId="{8AED3EDB-4E48-4DFD-A422-0F9DFE671AD2}">
      <dgm:prSet/>
      <dgm:spPr/>
      <dgm:t>
        <a:bodyPr/>
        <a:lstStyle/>
        <a:p>
          <a:endParaRPr lang="pt-BR"/>
        </a:p>
      </dgm:t>
    </dgm:pt>
    <dgm:pt modelId="{894DA39B-DAD5-4559-9273-D37C2C066D23}" type="parTrans" cxnId="{8AED3EDB-4E48-4DFD-A422-0F9DFE671AD2}">
      <dgm:prSet/>
      <dgm:spPr/>
      <dgm:t>
        <a:bodyPr/>
        <a:lstStyle/>
        <a:p>
          <a:endParaRPr lang="pt-BR"/>
        </a:p>
      </dgm:t>
    </dgm:pt>
    <dgm:pt modelId="{A7B1E10E-1C42-4342-BD0B-598660A0431F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84E01419-91B8-4D7B-87F8-E637C5A9A573}" type="sibTrans" cxnId="{69BA1273-87CA-4137-9E84-C1C8CFF0B879}">
      <dgm:prSet/>
      <dgm:spPr/>
      <dgm:t>
        <a:bodyPr/>
        <a:lstStyle/>
        <a:p>
          <a:endParaRPr lang="pt-BR"/>
        </a:p>
      </dgm:t>
    </dgm:pt>
    <dgm:pt modelId="{CB991EB8-6392-4662-8A0B-80765630D87D}" type="parTrans" cxnId="{69BA1273-87CA-4137-9E84-C1C8CFF0B879}">
      <dgm:prSet/>
      <dgm:spPr/>
      <dgm:t>
        <a:bodyPr/>
        <a:lstStyle/>
        <a:p>
          <a:endParaRPr lang="pt-BR"/>
        </a:p>
      </dgm:t>
    </dgm:pt>
    <dgm:pt modelId="{3B103694-2E84-41EB-BD02-5BFF759AF15B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A9866C60-018F-448B-8A17-163AF663D7AD}" type="sibTrans" cxnId="{D7BAB101-B613-4A6F-BE60-E0875C58BA2A}">
      <dgm:prSet/>
      <dgm:spPr/>
      <dgm:t>
        <a:bodyPr/>
        <a:lstStyle/>
        <a:p>
          <a:endParaRPr lang="pt-BR"/>
        </a:p>
      </dgm:t>
    </dgm:pt>
    <dgm:pt modelId="{B8A94D9B-93D2-43D7-8914-4FA66346D2DA}" type="parTrans" cxnId="{D7BAB101-B613-4A6F-BE60-E0875C58BA2A}">
      <dgm:prSet/>
      <dgm:spPr/>
      <dgm:t>
        <a:bodyPr/>
        <a:lstStyle/>
        <a:p>
          <a:endParaRPr lang="pt-BR"/>
        </a:p>
      </dgm:t>
    </dgm:pt>
    <dgm:pt modelId="{14A18C62-5EF8-4711-B991-0E9C72B0AD44}">
      <dgm:prSet/>
      <dgm:spPr/>
      <dgm:t>
        <a:bodyPr/>
        <a:lstStyle/>
        <a:p>
          <a:endParaRPr lang="pt-BR"/>
        </a:p>
      </dgm:t>
    </dgm:pt>
    <dgm:pt modelId="{EAFCC1B1-FE96-4FD2-AB56-5B86287EB36A}" type="parTrans" cxnId="{E66A3587-EC96-4AD6-894B-0FA7A0760374}">
      <dgm:prSet/>
      <dgm:spPr/>
      <dgm:t>
        <a:bodyPr/>
        <a:lstStyle/>
        <a:p>
          <a:endParaRPr lang="pt-BR"/>
        </a:p>
      </dgm:t>
    </dgm:pt>
    <dgm:pt modelId="{D97F2258-9B81-4C2F-9FC4-0247C25C65CF}" type="sibTrans" cxnId="{E66A3587-EC96-4AD6-894B-0FA7A0760374}">
      <dgm:prSet/>
      <dgm:spPr/>
      <dgm:t>
        <a:bodyPr/>
        <a:lstStyle/>
        <a:p>
          <a:endParaRPr lang="pt-BR"/>
        </a:p>
      </dgm:t>
    </dgm:pt>
    <dgm:pt modelId="{1210A5AE-3099-49F9-AE60-3A0D4F0627D1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FADF05CE-A255-4545-91A7-4B9954C8BD3E}" type="sibTrans" cxnId="{8250305B-A7BF-4371-9133-FD6367D4C1C9}">
      <dgm:prSet/>
      <dgm:spPr/>
      <dgm:t>
        <a:bodyPr/>
        <a:lstStyle/>
        <a:p>
          <a:endParaRPr lang="pt-BR"/>
        </a:p>
      </dgm:t>
    </dgm:pt>
    <dgm:pt modelId="{82FE9B27-F4D4-492E-B2C9-D222D61CA246}" type="parTrans" cxnId="{8250305B-A7BF-4371-9133-FD6367D4C1C9}">
      <dgm:prSet/>
      <dgm:spPr/>
      <dgm:t>
        <a:bodyPr/>
        <a:lstStyle/>
        <a:p>
          <a:endParaRPr lang="pt-BR"/>
        </a:p>
      </dgm:t>
    </dgm:pt>
    <dgm:pt modelId="{B86DA1F9-29C4-4288-8794-93262E4FDFD4}" type="pres">
      <dgm:prSet presAssocID="{1A0CA158-ADE6-4B71-9A6F-EB7493080E3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E99C5D7-FDA7-44DD-9F0F-F9B15111D5B3}" type="pres">
      <dgm:prSet presAssocID="{3B103694-2E84-41EB-BD02-5BFF759AF15B}" presName="centerShape" presStyleLbl="node0" presStyleIdx="0" presStyleCnt="1" custLinFactNeighborX="284" custLinFactNeighborY="-729"/>
      <dgm:spPr/>
    </dgm:pt>
    <dgm:pt modelId="{46C83A65-C963-4F4F-80EA-AE14123959BF}" type="pres">
      <dgm:prSet presAssocID="{A7B1E10E-1C42-4342-BD0B-598660A0431F}" presName="node" presStyleLbl="node1" presStyleIdx="0" presStyleCnt="12">
        <dgm:presLayoutVars>
          <dgm:bulletEnabled val="1"/>
        </dgm:presLayoutVars>
      </dgm:prSet>
      <dgm:spPr/>
    </dgm:pt>
    <dgm:pt modelId="{696A7EA4-23DA-4E39-A195-86E0973B14E8}" type="pres">
      <dgm:prSet presAssocID="{A7B1E10E-1C42-4342-BD0B-598660A0431F}" presName="dummy" presStyleCnt="0"/>
      <dgm:spPr/>
    </dgm:pt>
    <dgm:pt modelId="{5AF44E64-FE0F-467A-AF6C-03F2B0AD6828}" type="pres">
      <dgm:prSet presAssocID="{84E01419-91B8-4D7B-87F8-E637C5A9A573}" presName="sibTrans" presStyleLbl="sibTrans2D1" presStyleIdx="0" presStyleCnt="12"/>
      <dgm:spPr/>
    </dgm:pt>
    <dgm:pt modelId="{84EC9DA9-C635-4484-B374-44B742CFE8D8}" type="pres">
      <dgm:prSet presAssocID="{182E4263-327E-469A-B7D0-2217A4E69560}" presName="node" presStyleLbl="node1" presStyleIdx="1" presStyleCnt="12">
        <dgm:presLayoutVars>
          <dgm:bulletEnabled val="1"/>
        </dgm:presLayoutVars>
      </dgm:prSet>
      <dgm:spPr/>
    </dgm:pt>
    <dgm:pt modelId="{8884B13F-78CF-4D78-B929-42B4A221C42A}" type="pres">
      <dgm:prSet presAssocID="{182E4263-327E-469A-B7D0-2217A4E69560}" presName="dummy" presStyleCnt="0"/>
      <dgm:spPr/>
    </dgm:pt>
    <dgm:pt modelId="{78C4F28F-DE7C-4955-BD22-4B18A1658188}" type="pres">
      <dgm:prSet presAssocID="{C17A68B7-14D3-4894-9A11-5FC07D085A8F}" presName="sibTrans" presStyleLbl="sibTrans2D1" presStyleIdx="1" presStyleCnt="12"/>
      <dgm:spPr/>
    </dgm:pt>
    <dgm:pt modelId="{5917B44D-E30F-47C4-9EF7-0FCF0E3B55AD}" type="pres">
      <dgm:prSet presAssocID="{638755A9-9A8F-4087-ACB5-9A01120F246F}" presName="node" presStyleLbl="node1" presStyleIdx="2" presStyleCnt="12">
        <dgm:presLayoutVars>
          <dgm:bulletEnabled val="1"/>
        </dgm:presLayoutVars>
      </dgm:prSet>
      <dgm:spPr/>
    </dgm:pt>
    <dgm:pt modelId="{0BE5CC78-7354-40E8-A00F-6A60F486E061}" type="pres">
      <dgm:prSet presAssocID="{638755A9-9A8F-4087-ACB5-9A01120F246F}" presName="dummy" presStyleCnt="0"/>
      <dgm:spPr/>
    </dgm:pt>
    <dgm:pt modelId="{0FE2D658-92F8-4756-94C7-03041D7A392F}" type="pres">
      <dgm:prSet presAssocID="{F23334F6-7FDB-4540-A913-9EA58BC5BD28}" presName="sibTrans" presStyleLbl="sibTrans2D1" presStyleIdx="2" presStyleCnt="12"/>
      <dgm:spPr/>
    </dgm:pt>
    <dgm:pt modelId="{8BD12A04-3EB8-4C47-B5B5-2294AFBCBF00}" type="pres">
      <dgm:prSet presAssocID="{FE28339A-27B8-4F5D-909E-CA49FE5EECA2}" presName="node" presStyleLbl="node1" presStyleIdx="3" presStyleCnt="12">
        <dgm:presLayoutVars>
          <dgm:bulletEnabled val="1"/>
        </dgm:presLayoutVars>
      </dgm:prSet>
      <dgm:spPr/>
    </dgm:pt>
    <dgm:pt modelId="{679F008D-0CC7-417F-A9F9-52CEC93B5B3F}" type="pres">
      <dgm:prSet presAssocID="{FE28339A-27B8-4F5D-909E-CA49FE5EECA2}" presName="dummy" presStyleCnt="0"/>
      <dgm:spPr/>
    </dgm:pt>
    <dgm:pt modelId="{8C7D0796-71EB-4997-A6AF-B9B455CCF504}" type="pres">
      <dgm:prSet presAssocID="{69089F07-7048-4C73-842D-2B8A6F1DB572}" presName="sibTrans" presStyleLbl="sibTrans2D1" presStyleIdx="3" presStyleCnt="12"/>
      <dgm:spPr/>
    </dgm:pt>
    <dgm:pt modelId="{7E303B19-CAF0-44B8-AE43-6628C892B84F}" type="pres">
      <dgm:prSet presAssocID="{1256D3CD-05D7-4AE7-B5BA-B5A891FC6CDB}" presName="node" presStyleLbl="node1" presStyleIdx="4" presStyleCnt="12">
        <dgm:presLayoutVars>
          <dgm:bulletEnabled val="1"/>
        </dgm:presLayoutVars>
      </dgm:prSet>
      <dgm:spPr/>
    </dgm:pt>
    <dgm:pt modelId="{0A5EDC1A-4347-4E1A-8403-838AE383B4D7}" type="pres">
      <dgm:prSet presAssocID="{1256D3CD-05D7-4AE7-B5BA-B5A891FC6CDB}" presName="dummy" presStyleCnt="0"/>
      <dgm:spPr/>
    </dgm:pt>
    <dgm:pt modelId="{D125181A-4FD4-4265-8003-FFFEE26CF2B2}" type="pres">
      <dgm:prSet presAssocID="{52375568-BA04-4D16-94B8-77EF76FF193F}" presName="sibTrans" presStyleLbl="sibTrans2D1" presStyleIdx="4" presStyleCnt="12"/>
      <dgm:spPr/>
    </dgm:pt>
    <dgm:pt modelId="{63F8F15E-44C4-4BB3-B89D-417A3ADBE62F}" type="pres">
      <dgm:prSet presAssocID="{C24944F8-003D-4F7F-BBDC-FEC20C0CA753}" presName="node" presStyleLbl="node1" presStyleIdx="5" presStyleCnt="12">
        <dgm:presLayoutVars>
          <dgm:bulletEnabled val="1"/>
        </dgm:presLayoutVars>
      </dgm:prSet>
      <dgm:spPr/>
    </dgm:pt>
    <dgm:pt modelId="{D960062A-A023-4AC5-A7B0-1B6667D50290}" type="pres">
      <dgm:prSet presAssocID="{C24944F8-003D-4F7F-BBDC-FEC20C0CA753}" presName="dummy" presStyleCnt="0"/>
      <dgm:spPr/>
    </dgm:pt>
    <dgm:pt modelId="{0749CB37-35BF-4C4F-95BF-708F5F2B277D}" type="pres">
      <dgm:prSet presAssocID="{071D5681-5F1A-4D41-A50A-EA60D046C583}" presName="sibTrans" presStyleLbl="sibTrans2D1" presStyleIdx="5" presStyleCnt="12"/>
      <dgm:spPr/>
    </dgm:pt>
    <dgm:pt modelId="{40D6CFD0-EE80-4635-91CE-C45772A02DB6}" type="pres">
      <dgm:prSet presAssocID="{ADAB1DB7-6E77-400E-919C-565F4E41E976}" presName="node" presStyleLbl="node1" presStyleIdx="6" presStyleCnt="12">
        <dgm:presLayoutVars>
          <dgm:bulletEnabled val="1"/>
        </dgm:presLayoutVars>
      </dgm:prSet>
      <dgm:spPr/>
    </dgm:pt>
    <dgm:pt modelId="{F4BB8818-C7C1-423E-B38B-8D62468EC327}" type="pres">
      <dgm:prSet presAssocID="{ADAB1DB7-6E77-400E-919C-565F4E41E976}" presName="dummy" presStyleCnt="0"/>
      <dgm:spPr/>
    </dgm:pt>
    <dgm:pt modelId="{BDB73A83-B0D0-40F0-9882-0B06A9642C2C}" type="pres">
      <dgm:prSet presAssocID="{E365A001-37FE-4781-9432-C6815CD482DC}" presName="sibTrans" presStyleLbl="sibTrans2D1" presStyleIdx="6" presStyleCnt="12"/>
      <dgm:spPr/>
    </dgm:pt>
    <dgm:pt modelId="{30824AB9-44A8-406C-A193-E7DB4B440E83}" type="pres">
      <dgm:prSet presAssocID="{AF7981C5-F8DD-4151-8870-58427B106E61}" presName="node" presStyleLbl="node1" presStyleIdx="7" presStyleCnt="12">
        <dgm:presLayoutVars>
          <dgm:bulletEnabled val="1"/>
        </dgm:presLayoutVars>
      </dgm:prSet>
      <dgm:spPr/>
    </dgm:pt>
    <dgm:pt modelId="{E164E001-EBA5-4F40-8689-D18598F0A4E7}" type="pres">
      <dgm:prSet presAssocID="{AF7981C5-F8DD-4151-8870-58427B106E61}" presName="dummy" presStyleCnt="0"/>
      <dgm:spPr/>
    </dgm:pt>
    <dgm:pt modelId="{DC006CB1-8513-49FF-B1E5-D811A7EB04B0}" type="pres">
      <dgm:prSet presAssocID="{00BBA820-5D3A-4FB7-910F-801E2B266F69}" presName="sibTrans" presStyleLbl="sibTrans2D1" presStyleIdx="7" presStyleCnt="12"/>
      <dgm:spPr/>
    </dgm:pt>
    <dgm:pt modelId="{931464E3-B8D3-4801-89C7-3A30ADA414F3}" type="pres">
      <dgm:prSet presAssocID="{E6541275-A471-4410-A20F-66661EC798D9}" presName="node" presStyleLbl="node1" presStyleIdx="8" presStyleCnt="12">
        <dgm:presLayoutVars>
          <dgm:bulletEnabled val="1"/>
        </dgm:presLayoutVars>
      </dgm:prSet>
      <dgm:spPr/>
    </dgm:pt>
    <dgm:pt modelId="{DA9B1760-C1AF-43E5-852E-BB186407B73B}" type="pres">
      <dgm:prSet presAssocID="{E6541275-A471-4410-A20F-66661EC798D9}" presName="dummy" presStyleCnt="0"/>
      <dgm:spPr/>
    </dgm:pt>
    <dgm:pt modelId="{9B9529D6-BFFE-4F51-B05E-89A8424955DE}" type="pres">
      <dgm:prSet presAssocID="{84839F6C-FE14-4493-BA4D-C92925EA4B5F}" presName="sibTrans" presStyleLbl="sibTrans2D1" presStyleIdx="8" presStyleCnt="12"/>
      <dgm:spPr/>
    </dgm:pt>
    <dgm:pt modelId="{FAA74971-344A-4119-9356-D23BFB9C17F9}" type="pres">
      <dgm:prSet presAssocID="{14A18C62-5EF8-4711-B991-0E9C72B0AD44}" presName="node" presStyleLbl="node1" presStyleIdx="9" presStyleCnt="12">
        <dgm:presLayoutVars>
          <dgm:bulletEnabled val="1"/>
        </dgm:presLayoutVars>
      </dgm:prSet>
      <dgm:spPr/>
    </dgm:pt>
    <dgm:pt modelId="{08B395A2-E612-4118-992B-6E8279F42484}" type="pres">
      <dgm:prSet presAssocID="{14A18C62-5EF8-4711-B991-0E9C72B0AD44}" presName="dummy" presStyleCnt="0"/>
      <dgm:spPr/>
    </dgm:pt>
    <dgm:pt modelId="{82AC89F9-4310-4479-8146-B5D6CEB5D0F3}" type="pres">
      <dgm:prSet presAssocID="{D97F2258-9B81-4C2F-9FC4-0247C25C65CF}" presName="sibTrans" presStyleLbl="sibTrans2D1" presStyleIdx="9" presStyleCnt="12"/>
      <dgm:spPr/>
    </dgm:pt>
    <dgm:pt modelId="{EC720D60-359D-4D8E-86E3-4A3EB6E8D520}" type="pres">
      <dgm:prSet presAssocID="{1210A5AE-3099-49F9-AE60-3A0D4F0627D1}" presName="node" presStyleLbl="node1" presStyleIdx="10" presStyleCnt="12">
        <dgm:presLayoutVars>
          <dgm:bulletEnabled val="1"/>
        </dgm:presLayoutVars>
      </dgm:prSet>
      <dgm:spPr/>
    </dgm:pt>
    <dgm:pt modelId="{3E680DBC-39CB-436E-B4CE-B20FF28FAE43}" type="pres">
      <dgm:prSet presAssocID="{1210A5AE-3099-49F9-AE60-3A0D4F0627D1}" presName="dummy" presStyleCnt="0"/>
      <dgm:spPr/>
    </dgm:pt>
    <dgm:pt modelId="{6376D52D-091D-45B5-AD49-36D053B633E1}" type="pres">
      <dgm:prSet presAssocID="{FADF05CE-A255-4545-91A7-4B9954C8BD3E}" presName="sibTrans" presStyleLbl="sibTrans2D1" presStyleIdx="10" presStyleCnt="12"/>
      <dgm:spPr/>
    </dgm:pt>
    <dgm:pt modelId="{F86939AE-CFC0-47CB-8A0C-1194F62F1553}" type="pres">
      <dgm:prSet presAssocID="{1A23849E-8615-44C6-9604-D6BBFA17B43B}" presName="node" presStyleLbl="node1" presStyleIdx="11" presStyleCnt="12">
        <dgm:presLayoutVars>
          <dgm:bulletEnabled val="1"/>
        </dgm:presLayoutVars>
      </dgm:prSet>
      <dgm:spPr/>
    </dgm:pt>
    <dgm:pt modelId="{E5623490-1D9A-408C-A662-4D34D5EEFD2C}" type="pres">
      <dgm:prSet presAssocID="{1A23849E-8615-44C6-9604-D6BBFA17B43B}" presName="dummy" presStyleCnt="0"/>
      <dgm:spPr/>
    </dgm:pt>
    <dgm:pt modelId="{673E44F0-F1D4-4A63-A1C3-25C7137F7366}" type="pres">
      <dgm:prSet presAssocID="{E77BBFB2-D853-4EFC-BC12-31C07F2BE21F}" presName="sibTrans" presStyleLbl="sibTrans2D1" presStyleIdx="11" presStyleCnt="12"/>
      <dgm:spPr/>
    </dgm:pt>
  </dgm:ptLst>
  <dgm:cxnLst>
    <dgm:cxn modelId="{D7BAB101-B613-4A6F-BE60-E0875C58BA2A}" srcId="{1A0CA158-ADE6-4B71-9A6F-EB7493080E38}" destId="{3B103694-2E84-41EB-BD02-5BFF759AF15B}" srcOrd="0" destOrd="0" parTransId="{B8A94D9B-93D2-43D7-8914-4FA66346D2DA}" sibTransId="{A9866C60-018F-448B-8A17-163AF663D7AD}"/>
    <dgm:cxn modelId="{54BAB205-984F-4600-9F76-9F6A093D54ED}" srcId="{3B103694-2E84-41EB-BD02-5BFF759AF15B}" destId="{AF7981C5-F8DD-4151-8870-58427B106E61}" srcOrd="7" destOrd="0" parTransId="{30902B74-0DB2-489D-B83A-B881DA289EC6}" sibTransId="{00BBA820-5D3A-4FB7-910F-801E2B266F69}"/>
    <dgm:cxn modelId="{6D3BBD1B-3AB9-4D15-B40C-508AF90A20BA}" srcId="{3B103694-2E84-41EB-BD02-5BFF759AF15B}" destId="{FE28339A-27B8-4F5D-909E-CA49FE5EECA2}" srcOrd="3" destOrd="0" parTransId="{4B4F0F6D-62D8-4F69-B088-BD87BB729C1A}" sibTransId="{69089F07-7048-4C73-842D-2B8A6F1DB572}"/>
    <dgm:cxn modelId="{8C23E21F-43D6-4849-87D5-189C307DB88B}" srcId="{3B103694-2E84-41EB-BD02-5BFF759AF15B}" destId="{C24944F8-003D-4F7F-BBDC-FEC20C0CA753}" srcOrd="5" destOrd="0" parTransId="{680D39C4-BEA0-4734-AA36-87A2101AE6D5}" sibTransId="{071D5681-5F1A-4D41-A50A-EA60D046C583}"/>
    <dgm:cxn modelId="{F80E2D2B-A827-4FE4-A69D-DE91D39780A1}" type="presOf" srcId="{1256D3CD-05D7-4AE7-B5BA-B5A891FC6CDB}" destId="{7E303B19-CAF0-44B8-AE43-6628C892B84F}" srcOrd="0" destOrd="0" presId="urn:microsoft.com/office/officeart/2005/8/layout/radial6"/>
    <dgm:cxn modelId="{ACDD6034-15B1-4AAB-BC2B-87061B0F93E1}" type="presOf" srcId="{E77BBFB2-D853-4EFC-BC12-31C07F2BE21F}" destId="{673E44F0-F1D4-4A63-A1C3-25C7137F7366}" srcOrd="0" destOrd="0" presId="urn:microsoft.com/office/officeart/2005/8/layout/radial6"/>
    <dgm:cxn modelId="{DCDF2536-9D2D-4AF0-863A-323DD0BFE362}" type="presOf" srcId="{ADAB1DB7-6E77-400E-919C-565F4E41E976}" destId="{40D6CFD0-EE80-4635-91CE-C45772A02DB6}" srcOrd="0" destOrd="0" presId="urn:microsoft.com/office/officeart/2005/8/layout/radial6"/>
    <dgm:cxn modelId="{6FB2313C-ED04-423A-87F7-B0F5BCDF6B6A}" type="presOf" srcId="{182E4263-327E-469A-B7D0-2217A4E69560}" destId="{84EC9DA9-C635-4484-B374-44B742CFE8D8}" srcOrd="0" destOrd="0" presId="urn:microsoft.com/office/officeart/2005/8/layout/radial6"/>
    <dgm:cxn modelId="{8250305B-A7BF-4371-9133-FD6367D4C1C9}" srcId="{3B103694-2E84-41EB-BD02-5BFF759AF15B}" destId="{1210A5AE-3099-49F9-AE60-3A0D4F0627D1}" srcOrd="10" destOrd="0" parTransId="{82FE9B27-F4D4-492E-B2C9-D222D61CA246}" sibTransId="{FADF05CE-A255-4545-91A7-4B9954C8BD3E}"/>
    <dgm:cxn modelId="{F0573B45-B8CC-48F3-AD99-D9FBE143AD36}" type="presOf" srcId="{69089F07-7048-4C73-842D-2B8A6F1DB572}" destId="{8C7D0796-71EB-4997-A6AF-B9B455CCF504}" srcOrd="0" destOrd="0" presId="urn:microsoft.com/office/officeart/2005/8/layout/radial6"/>
    <dgm:cxn modelId="{43019347-1929-4BE5-9179-6D49EC21801B}" type="presOf" srcId="{AF7981C5-F8DD-4151-8870-58427B106E61}" destId="{30824AB9-44A8-406C-A193-E7DB4B440E83}" srcOrd="0" destOrd="0" presId="urn:microsoft.com/office/officeart/2005/8/layout/radial6"/>
    <dgm:cxn modelId="{7985566B-D496-4C32-9E57-DDBC50517DED}" srcId="{3B103694-2E84-41EB-BD02-5BFF759AF15B}" destId="{E6541275-A471-4410-A20F-66661EC798D9}" srcOrd="8" destOrd="0" parTransId="{4567EDBD-4BA6-4BCA-B95C-C156C285DEF2}" sibTransId="{84839F6C-FE14-4493-BA4D-C92925EA4B5F}"/>
    <dgm:cxn modelId="{D12E216D-7F4E-46A6-A0E0-4E448880EBA4}" type="presOf" srcId="{071D5681-5F1A-4D41-A50A-EA60D046C583}" destId="{0749CB37-35BF-4C4F-95BF-708F5F2B277D}" srcOrd="0" destOrd="0" presId="urn:microsoft.com/office/officeart/2005/8/layout/radial6"/>
    <dgm:cxn modelId="{B98F6A4D-AC8D-4859-B424-C3807F64E02C}" type="presOf" srcId="{84E01419-91B8-4D7B-87F8-E637C5A9A573}" destId="{5AF44E64-FE0F-467A-AF6C-03F2B0AD6828}" srcOrd="0" destOrd="0" presId="urn:microsoft.com/office/officeart/2005/8/layout/radial6"/>
    <dgm:cxn modelId="{39D9A450-0569-4C30-A5F5-9984AE609FD7}" type="presOf" srcId="{C24944F8-003D-4F7F-BBDC-FEC20C0CA753}" destId="{63F8F15E-44C4-4BB3-B89D-417A3ADBE62F}" srcOrd="0" destOrd="0" presId="urn:microsoft.com/office/officeart/2005/8/layout/radial6"/>
    <dgm:cxn modelId="{007ACF51-1140-4FA0-95D9-269F44CDD862}" type="presOf" srcId="{E365A001-37FE-4781-9432-C6815CD482DC}" destId="{BDB73A83-B0D0-40F0-9882-0B06A9642C2C}" srcOrd="0" destOrd="0" presId="urn:microsoft.com/office/officeart/2005/8/layout/radial6"/>
    <dgm:cxn modelId="{8A279872-E9B7-41BF-B397-82157BF33CD4}" type="presOf" srcId="{FADF05CE-A255-4545-91A7-4B9954C8BD3E}" destId="{6376D52D-091D-45B5-AD49-36D053B633E1}" srcOrd="0" destOrd="0" presId="urn:microsoft.com/office/officeart/2005/8/layout/radial6"/>
    <dgm:cxn modelId="{69BA1273-87CA-4137-9E84-C1C8CFF0B879}" srcId="{3B103694-2E84-41EB-BD02-5BFF759AF15B}" destId="{A7B1E10E-1C42-4342-BD0B-598660A0431F}" srcOrd="0" destOrd="0" parTransId="{CB991EB8-6392-4662-8A0B-80765630D87D}" sibTransId="{84E01419-91B8-4D7B-87F8-E637C5A9A573}"/>
    <dgm:cxn modelId="{68521678-2DF0-4FD0-AAF9-B99D0A5AFE3F}" srcId="{3B103694-2E84-41EB-BD02-5BFF759AF15B}" destId="{1A23849E-8615-44C6-9604-D6BBFA17B43B}" srcOrd="11" destOrd="0" parTransId="{1552288D-7EB5-4F34-8AD3-1E217DF81D93}" sibTransId="{E77BBFB2-D853-4EFC-BC12-31C07F2BE21F}"/>
    <dgm:cxn modelId="{0798487E-C31E-4EC0-862D-75E8252E69E4}" type="presOf" srcId="{3B103694-2E84-41EB-BD02-5BFF759AF15B}" destId="{6E99C5D7-FDA7-44DD-9F0F-F9B15111D5B3}" srcOrd="0" destOrd="0" presId="urn:microsoft.com/office/officeart/2005/8/layout/radial6"/>
    <dgm:cxn modelId="{63074C85-269B-4082-879C-7A155332D810}" type="presOf" srcId="{1210A5AE-3099-49F9-AE60-3A0D4F0627D1}" destId="{EC720D60-359D-4D8E-86E3-4A3EB6E8D520}" srcOrd="0" destOrd="0" presId="urn:microsoft.com/office/officeart/2005/8/layout/radial6"/>
    <dgm:cxn modelId="{B3D53E86-D63D-4ABC-8E52-D84AC7174157}" type="presOf" srcId="{A7B1E10E-1C42-4342-BD0B-598660A0431F}" destId="{46C83A65-C963-4F4F-80EA-AE14123959BF}" srcOrd="0" destOrd="0" presId="urn:microsoft.com/office/officeart/2005/8/layout/radial6"/>
    <dgm:cxn modelId="{F969E586-B53E-42ED-8589-3589EC59BA9E}" type="presOf" srcId="{52375568-BA04-4D16-94B8-77EF76FF193F}" destId="{D125181A-4FD4-4265-8003-FFFEE26CF2B2}" srcOrd="0" destOrd="0" presId="urn:microsoft.com/office/officeart/2005/8/layout/radial6"/>
    <dgm:cxn modelId="{E66A3587-EC96-4AD6-894B-0FA7A0760374}" srcId="{3B103694-2E84-41EB-BD02-5BFF759AF15B}" destId="{14A18C62-5EF8-4711-B991-0E9C72B0AD44}" srcOrd="9" destOrd="0" parTransId="{EAFCC1B1-FE96-4FD2-AB56-5B86287EB36A}" sibTransId="{D97F2258-9B81-4C2F-9FC4-0247C25C65CF}"/>
    <dgm:cxn modelId="{D5B4CE8E-5EEB-40E5-AF79-5E782087D644}" type="presOf" srcId="{14A18C62-5EF8-4711-B991-0E9C72B0AD44}" destId="{FAA74971-344A-4119-9356-D23BFB9C17F9}" srcOrd="0" destOrd="0" presId="urn:microsoft.com/office/officeart/2005/8/layout/radial6"/>
    <dgm:cxn modelId="{8773C298-2430-456F-BC3B-57B6A1FF9370}" srcId="{3B103694-2E84-41EB-BD02-5BFF759AF15B}" destId="{ADAB1DB7-6E77-400E-919C-565F4E41E976}" srcOrd="6" destOrd="0" parTransId="{C6BE1D44-F61E-418E-9235-8209F24780A6}" sibTransId="{E365A001-37FE-4781-9432-C6815CD482DC}"/>
    <dgm:cxn modelId="{38675999-E3BE-4633-97E9-19DBDB1DED77}" type="presOf" srcId="{638755A9-9A8F-4087-ACB5-9A01120F246F}" destId="{5917B44D-E30F-47C4-9EF7-0FCF0E3B55AD}" srcOrd="0" destOrd="0" presId="urn:microsoft.com/office/officeart/2005/8/layout/radial6"/>
    <dgm:cxn modelId="{3E5578A4-0F5B-4A46-B2FF-3E4F61F90C6C}" type="presOf" srcId="{1A23849E-8615-44C6-9604-D6BBFA17B43B}" destId="{F86939AE-CFC0-47CB-8A0C-1194F62F1553}" srcOrd="0" destOrd="0" presId="urn:microsoft.com/office/officeart/2005/8/layout/radial6"/>
    <dgm:cxn modelId="{ABFFD5A4-6144-44A7-B1E5-B54B85FD9148}" type="presOf" srcId="{FE28339A-27B8-4F5D-909E-CA49FE5EECA2}" destId="{8BD12A04-3EB8-4C47-B5B5-2294AFBCBF00}" srcOrd="0" destOrd="0" presId="urn:microsoft.com/office/officeart/2005/8/layout/radial6"/>
    <dgm:cxn modelId="{D91DB7A6-010C-47B8-A7AA-C4CAF7136927}" type="presOf" srcId="{D97F2258-9B81-4C2F-9FC4-0247C25C65CF}" destId="{82AC89F9-4310-4479-8146-B5D6CEB5D0F3}" srcOrd="0" destOrd="0" presId="urn:microsoft.com/office/officeart/2005/8/layout/radial6"/>
    <dgm:cxn modelId="{9F39F6A6-57BB-4D29-94A8-07462DD18752}" type="presOf" srcId="{C17A68B7-14D3-4894-9A11-5FC07D085A8F}" destId="{78C4F28F-DE7C-4955-BD22-4B18A1658188}" srcOrd="0" destOrd="0" presId="urn:microsoft.com/office/officeart/2005/8/layout/radial6"/>
    <dgm:cxn modelId="{48DE78A9-71F6-4478-8FA4-C256FC28A054}" srcId="{3B103694-2E84-41EB-BD02-5BFF759AF15B}" destId="{638755A9-9A8F-4087-ACB5-9A01120F246F}" srcOrd="2" destOrd="0" parTransId="{75B3D883-A9B3-4879-881C-42B05FBFEDEF}" sibTransId="{F23334F6-7FDB-4540-A913-9EA58BC5BD28}"/>
    <dgm:cxn modelId="{B5A880AF-1CCB-42C4-B6FA-441F45358751}" type="presOf" srcId="{1A0CA158-ADE6-4B71-9A6F-EB7493080E38}" destId="{B86DA1F9-29C4-4288-8794-93262E4FDFD4}" srcOrd="0" destOrd="0" presId="urn:microsoft.com/office/officeart/2005/8/layout/radial6"/>
    <dgm:cxn modelId="{8A1BD9BC-36DA-4BF9-B3FF-C031C851C9DA}" type="presOf" srcId="{84839F6C-FE14-4493-BA4D-C92925EA4B5F}" destId="{9B9529D6-BFFE-4F51-B05E-89A8424955DE}" srcOrd="0" destOrd="0" presId="urn:microsoft.com/office/officeart/2005/8/layout/radial6"/>
    <dgm:cxn modelId="{3D46DECA-A519-4589-B864-BD8F370FA5C7}" srcId="{3B103694-2E84-41EB-BD02-5BFF759AF15B}" destId="{1256D3CD-05D7-4AE7-B5BA-B5A891FC6CDB}" srcOrd="4" destOrd="0" parTransId="{44D2DF0B-FDE0-4A83-9F53-8DC676F55AC7}" sibTransId="{52375568-BA04-4D16-94B8-77EF76FF193F}"/>
    <dgm:cxn modelId="{098711D2-7DA0-4B0B-965A-C6F5675FC10E}" type="presOf" srcId="{00BBA820-5D3A-4FB7-910F-801E2B266F69}" destId="{DC006CB1-8513-49FF-B1E5-D811A7EB04B0}" srcOrd="0" destOrd="0" presId="urn:microsoft.com/office/officeart/2005/8/layout/radial6"/>
    <dgm:cxn modelId="{395E75D4-CB5A-4D7E-920A-F1513AAACB8A}" type="presOf" srcId="{E6541275-A471-4410-A20F-66661EC798D9}" destId="{931464E3-B8D3-4801-89C7-3A30ADA414F3}" srcOrd="0" destOrd="0" presId="urn:microsoft.com/office/officeart/2005/8/layout/radial6"/>
    <dgm:cxn modelId="{8AED3EDB-4E48-4DFD-A422-0F9DFE671AD2}" srcId="{3B103694-2E84-41EB-BD02-5BFF759AF15B}" destId="{182E4263-327E-469A-B7D0-2217A4E69560}" srcOrd="1" destOrd="0" parTransId="{894DA39B-DAD5-4559-9273-D37C2C066D23}" sibTransId="{C17A68B7-14D3-4894-9A11-5FC07D085A8F}"/>
    <dgm:cxn modelId="{93772DDE-0F03-4E66-B4EE-9CFED2B0EBEC}" type="presOf" srcId="{F23334F6-7FDB-4540-A913-9EA58BC5BD28}" destId="{0FE2D658-92F8-4756-94C7-03041D7A392F}" srcOrd="0" destOrd="0" presId="urn:microsoft.com/office/officeart/2005/8/layout/radial6"/>
    <dgm:cxn modelId="{76DADCD2-0E8F-4890-B7E1-FD5DA835EE13}" type="presParOf" srcId="{B86DA1F9-29C4-4288-8794-93262E4FDFD4}" destId="{6E99C5D7-FDA7-44DD-9F0F-F9B15111D5B3}" srcOrd="0" destOrd="0" presId="urn:microsoft.com/office/officeart/2005/8/layout/radial6"/>
    <dgm:cxn modelId="{81F2E29D-ABB8-46BD-A547-F0385F8D98C1}" type="presParOf" srcId="{B86DA1F9-29C4-4288-8794-93262E4FDFD4}" destId="{46C83A65-C963-4F4F-80EA-AE14123959BF}" srcOrd="1" destOrd="0" presId="urn:microsoft.com/office/officeart/2005/8/layout/radial6"/>
    <dgm:cxn modelId="{9B0926C8-A57C-4AFB-98DD-8AFB63AF8CE7}" type="presParOf" srcId="{B86DA1F9-29C4-4288-8794-93262E4FDFD4}" destId="{696A7EA4-23DA-4E39-A195-86E0973B14E8}" srcOrd="2" destOrd="0" presId="urn:microsoft.com/office/officeart/2005/8/layout/radial6"/>
    <dgm:cxn modelId="{1CAEC036-8C6C-4BB8-8109-F6D85A359F54}" type="presParOf" srcId="{B86DA1F9-29C4-4288-8794-93262E4FDFD4}" destId="{5AF44E64-FE0F-467A-AF6C-03F2B0AD6828}" srcOrd="3" destOrd="0" presId="urn:microsoft.com/office/officeart/2005/8/layout/radial6"/>
    <dgm:cxn modelId="{0524CE50-C233-407F-9176-FC6A5BFFE3DA}" type="presParOf" srcId="{B86DA1F9-29C4-4288-8794-93262E4FDFD4}" destId="{84EC9DA9-C635-4484-B374-44B742CFE8D8}" srcOrd="4" destOrd="0" presId="urn:microsoft.com/office/officeart/2005/8/layout/radial6"/>
    <dgm:cxn modelId="{FCADC736-147B-42EF-B1AE-4D8937458B81}" type="presParOf" srcId="{B86DA1F9-29C4-4288-8794-93262E4FDFD4}" destId="{8884B13F-78CF-4D78-B929-42B4A221C42A}" srcOrd="5" destOrd="0" presId="urn:microsoft.com/office/officeart/2005/8/layout/radial6"/>
    <dgm:cxn modelId="{E83D77BC-AEC8-40B7-B6AE-2A27122F27FA}" type="presParOf" srcId="{B86DA1F9-29C4-4288-8794-93262E4FDFD4}" destId="{78C4F28F-DE7C-4955-BD22-4B18A1658188}" srcOrd="6" destOrd="0" presId="urn:microsoft.com/office/officeart/2005/8/layout/radial6"/>
    <dgm:cxn modelId="{749989B8-517C-4090-A347-634C3F54FCAA}" type="presParOf" srcId="{B86DA1F9-29C4-4288-8794-93262E4FDFD4}" destId="{5917B44D-E30F-47C4-9EF7-0FCF0E3B55AD}" srcOrd="7" destOrd="0" presId="urn:microsoft.com/office/officeart/2005/8/layout/radial6"/>
    <dgm:cxn modelId="{3C90994F-2AB6-4656-88D6-EDA850A47C33}" type="presParOf" srcId="{B86DA1F9-29C4-4288-8794-93262E4FDFD4}" destId="{0BE5CC78-7354-40E8-A00F-6A60F486E061}" srcOrd="8" destOrd="0" presId="urn:microsoft.com/office/officeart/2005/8/layout/radial6"/>
    <dgm:cxn modelId="{8793721C-F1C2-4BE8-A823-5F4DE69B55FF}" type="presParOf" srcId="{B86DA1F9-29C4-4288-8794-93262E4FDFD4}" destId="{0FE2D658-92F8-4756-94C7-03041D7A392F}" srcOrd="9" destOrd="0" presId="urn:microsoft.com/office/officeart/2005/8/layout/radial6"/>
    <dgm:cxn modelId="{97767B93-758E-4E5D-BAC9-6273FC98D158}" type="presParOf" srcId="{B86DA1F9-29C4-4288-8794-93262E4FDFD4}" destId="{8BD12A04-3EB8-4C47-B5B5-2294AFBCBF00}" srcOrd="10" destOrd="0" presId="urn:microsoft.com/office/officeart/2005/8/layout/radial6"/>
    <dgm:cxn modelId="{F74CAE39-F999-4907-BFFD-B80F7D5E8251}" type="presParOf" srcId="{B86DA1F9-29C4-4288-8794-93262E4FDFD4}" destId="{679F008D-0CC7-417F-A9F9-52CEC93B5B3F}" srcOrd="11" destOrd="0" presId="urn:microsoft.com/office/officeart/2005/8/layout/radial6"/>
    <dgm:cxn modelId="{E978E644-16A9-4F4C-A283-B24C48FC2618}" type="presParOf" srcId="{B86DA1F9-29C4-4288-8794-93262E4FDFD4}" destId="{8C7D0796-71EB-4997-A6AF-B9B455CCF504}" srcOrd="12" destOrd="0" presId="urn:microsoft.com/office/officeart/2005/8/layout/radial6"/>
    <dgm:cxn modelId="{5FDBE7DD-92D3-44B1-9C35-0A722BFB7FAC}" type="presParOf" srcId="{B86DA1F9-29C4-4288-8794-93262E4FDFD4}" destId="{7E303B19-CAF0-44B8-AE43-6628C892B84F}" srcOrd="13" destOrd="0" presId="urn:microsoft.com/office/officeart/2005/8/layout/radial6"/>
    <dgm:cxn modelId="{3FA7DAEB-6440-4D50-951B-CDF511777529}" type="presParOf" srcId="{B86DA1F9-29C4-4288-8794-93262E4FDFD4}" destId="{0A5EDC1A-4347-4E1A-8403-838AE383B4D7}" srcOrd="14" destOrd="0" presId="urn:microsoft.com/office/officeart/2005/8/layout/radial6"/>
    <dgm:cxn modelId="{C7B87EB1-725D-4F5B-94B2-C3649B69A4C3}" type="presParOf" srcId="{B86DA1F9-29C4-4288-8794-93262E4FDFD4}" destId="{D125181A-4FD4-4265-8003-FFFEE26CF2B2}" srcOrd="15" destOrd="0" presId="urn:microsoft.com/office/officeart/2005/8/layout/radial6"/>
    <dgm:cxn modelId="{FC1B054E-CADB-477C-B829-F1859469565D}" type="presParOf" srcId="{B86DA1F9-29C4-4288-8794-93262E4FDFD4}" destId="{63F8F15E-44C4-4BB3-B89D-417A3ADBE62F}" srcOrd="16" destOrd="0" presId="urn:microsoft.com/office/officeart/2005/8/layout/radial6"/>
    <dgm:cxn modelId="{5B5882AC-F2D9-4A91-B54D-57B34C7A23B3}" type="presParOf" srcId="{B86DA1F9-29C4-4288-8794-93262E4FDFD4}" destId="{D960062A-A023-4AC5-A7B0-1B6667D50290}" srcOrd="17" destOrd="0" presId="urn:microsoft.com/office/officeart/2005/8/layout/radial6"/>
    <dgm:cxn modelId="{898CF1B1-28C0-4F6A-A99D-F4B54A66D06A}" type="presParOf" srcId="{B86DA1F9-29C4-4288-8794-93262E4FDFD4}" destId="{0749CB37-35BF-4C4F-95BF-708F5F2B277D}" srcOrd="18" destOrd="0" presId="urn:microsoft.com/office/officeart/2005/8/layout/radial6"/>
    <dgm:cxn modelId="{04D7E267-42FA-46D8-B545-558CD9EF078D}" type="presParOf" srcId="{B86DA1F9-29C4-4288-8794-93262E4FDFD4}" destId="{40D6CFD0-EE80-4635-91CE-C45772A02DB6}" srcOrd="19" destOrd="0" presId="urn:microsoft.com/office/officeart/2005/8/layout/radial6"/>
    <dgm:cxn modelId="{F9D3A79E-13F2-4360-9256-AB24095970E8}" type="presParOf" srcId="{B86DA1F9-29C4-4288-8794-93262E4FDFD4}" destId="{F4BB8818-C7C1-423E-B38B-8D62468EC327}" srcOrd="20" destOrd="0" presId="urn:microsoft.com/office/officeart/2005/8/layout/radial6"/>
    <dgm:cxn modelId="{71B1A242-AE97-41C9-8D19-C05B9DC6E95D}" type="presParOf" srcId="{B86DA1F9-29C4-4288-8794-93262E4FDFD4}" destId="{BDB73A83-B0D0-40F0-9882-0B06A9642C2C}" srcOrd="21" destOrd="0" presId="urn:microsoft.com/office/officeart/2005/8/layout/radial6"/>
    <dgm:cxn modelId="{B3376AC0-D63D-4697-8F5C-293D6277C619}" type="presParOf" srcId="{B86DA1F9-29C4-4288-8794-93262E4FDFD4}" destId="{30824AB9-44A8-406C-A193-E7DB4B440E83}" srcOrd="22" destOrd="0" presId="urn:microsoft.com/office/officeart/2005/8/layout/radial6"/>
    <dgm:cxn modelId="{EDD785F8-2757-4F11-9371-1AD8C0458B34}" type="presParOf" srcId="{B86DA1F9-29C4-4288-8794-93262E4FDFD4}" destId="{E164E001-EBA5-4F40-8689-D18598F0A4E7}" srcOrd="23" destOrd="0" presId="urn:microsoft.com/office/officeart/2005/8/layout/radial6"/>
    <dgm:cxn modelId="{CCD49CC7-027C-4C0D-BEBB-FA7CA7BDD58C}" type="presParOf" srcId="{B86DA1F9-29C4-4288-8794-93262E4FDFD4}" destId="{DC006CB1-8513-49FF-B1E5-D811A7EB04B0}" srcOrd="24" destOrd="0" presId="urn:microsoft.com/office/officeart/2005/8/layout/radial6"/>
    <dgm:cxn modelId="{CC2DF4C1-B4CA-4FBB-B277-7ADFC9CC053C}" type="presParOf" srcId="{B86DA1F9-29C4-4288-8794-93262E4FDFD4}" destId="{931464E3-B8D3-4801-89C7-3A30ADA414F3}" srcOrd="25" destOrd="0" presId="urn:microsoft.com/office/officeart/2005/8/layout/radial6"/>
    <dgm:cxn modelId="{4336F458-10BE-4383-ADE2-D7A6E7930344}" type="presParOf" srcId="{B86DA1F9-29C4-4288-8794-93262E4FDFD4}" destId="{DA9B1760-C1AF-43E5-852E-BB186407B73B}" srcOrd="26" destOrd="0" presId="urn:microsoft.com/office/officeart/2005/8/layout/radial6"/>
    <dgm:cxn modelId="{2FDF1AD2-48DC-4336-B7F0-3082FCD5A4CB}" type="presParOf" srcId="{B86DA1F9-29C4-4288-8794-93262E4FDFD4}" destId="{9B9529D6-BFFE-4F51-B05E-89A8424955DE}" srcOrd="27" destOrd="0" presId="urn:microsoft.com/office/officeart/2005/8/layout/radial6"/>
    <dgm:cxn modelId="{3E340C9F-1CE1-485E-91D9-6FCE02A2B8D2}" type="presParOf" srcId="{B86DA1F9-29C4-4288-8794-93262E4FDFD4}" destId="{FAA74971-344A-4119-9356-D23BFB9C17F9}" srcOrd="28" destOrd="0" presId="urn:microsoft.com/office/officeart/2005/8/layout/radial6"/>
    <dgm:cxn modelId="{092734B0-73EC-4075-AF67-39FB91F5A4C3}" type="presParOf" srcId="{B86DA1F9-29C4-4288-8794-93262E4FDFD4}" destId="{08B395A2-E612-4118-992B-6E8279F42484}" srcOrd="29" destOrd="0" presId="urn:microsoft.com/office/officeart/2005/8/layout/radial6"/>
    <dgm:cxn modelId="{BD984F61-B7B4-4B00-82F0-AAF5DBD40470}" type="presParOf" srcId="{B86DA1F9-29C4-4288-8794-93262E4FDFD4}" destId="{82AC89F9-4310-4479-8146-B5D6CEB5D0F3}" srcOrd="30" destOrd="0" presId="urn:microsoft.com/office/officeart/2005/8/layout/radial6"/>
    <dgm:cxn modelId="{272F3DC8-C546-46F1-8C3C-810591E8C3EE}" type="presParOf" srcId="{B86DA1F9-29C4-4288-8794-93262E4FDFD4}" destId="{EC720D60-359D-4D8E-86E3-4A3EB6E8D520}" srcOrd="31" destOrd="0" presId="urn:microsoft.com/office/officeart/2005/8/layout/radial6"/>
    <dgm:cxn modelId="{F6994B6A-D1FD-4BE7-83EF-86CC8B241869}" type="presParOf" srcId="{B86DA1F9-29C4-4288-8794-93262E4FDFD4}" destId="{3E680DBC-39CB-436E-B4CE-B20FF28FAE43}" srcOrd="32" destOrd="0" presId="urn:microsoft.com/office/officeart/2005/8/layout/radial6"/>
    <dgm:cxn modelId="{42BC7DE2-6740-42F4-B9C0-6FA0AB017ED2}" type="presParOf" srcId="{B86DA1F9-29C4-4288-8794-93262E4FDFD4}" destId="{6376D52D-091D-45B5-AD49-36D053B633E1}" srcOrd="33" destOrd="0" presId="urn:microsoft.com/office/officeart/2005/8/layout/radial6"/>
    <dgm:cxn modelId="{1E071792-051A-4B76-A296-66911142CA12}" type="presParOf" srcId="{B86DA1F9-29C4-4288-8794-93262E4FDFD4}" destId="{F86939AE-CFC0-47CB-8A0C-1194F62F1553}" srcOrd="34" destOrd="0" presId="urn:microsoft.com/office/officeart/2005/8/layout/radial6"/>
    <dgm:cxn modelId="{693A551F-C517-49C5-A0DA-C35F3DD43D61}" type="presParOf" srcId="{B86DA1F9-29C4-4288-8794-93262E4FDFD4}" destId="{E5623490-1D9A-408C-A662-4D34D5EEFD2C}" srcOrd="35" destOrd="0" presId="urn:microsoft.com/office/officeart/2005/8/layout/radial6"/>
    <dgm:cxn modelId="{DF2978B9-285F-4A5F-87B2-ED415B7185A6}" type="presParOf" srcId="{B86DA1F9-29C4-4288-8794-93262E4FDFD4}" destId="{673E44F0-F1D4-4A63-A1C3-25C7137F7366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0CA158-ADE6-4B71-9A6F-EB7493080E3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A23849E-8615-44C6-9604-D6BBFA17B43B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1552288D-7EB5-4F34-8AD3-1E217DF81D93}" type="parTrans" cxnId="{68521678-2DF0-4FD0-AAF9-B99D0A5AFE3F}">
      <dgm:prSet/>
      <dgm:spPr/>
      <dgm:t>
        <a:bodyPr/>
        <a:lstStyle/>
        <a:p>
          <a:endParaRPr lang="pt-BR"/>
        </a:p>
      </dgm:t>
    </dgm:pt>
    <dgm:pt modelId="{E77BBFB2-D853-4EFC-BC12-31C07F2BE21F}" type="sibTrans" cxnId="{68521678-2DF0-4FD0-AAF9-B99D0A5AFE3F}">
      <dgm:prSet/>
      <dgm:spPr/>
      <dgm:t>
        <a:bodyPr/>
        <a:lstStyle/>
        <a:p>
          <a:endParaRPr lang="pt-BR"/>
        </a:p>
      </dgm:t>
    </dgm:pt>
    <dgm:pt modelId="{638755A9-9A8F-4087-ACB5-9A01120F246F}">
      <dgm:prSet/>
      <dgm:spPr/>
      <dgm:t>
        <a:bodyPr/>
        <a:lstStyle/>
        <a:p>
          <a:endParaRPr lang="pt-BR" dirty="0"/>
        </a:p>
      </dgm:t>
    </dgm:pt>
    <dgm:pt modelId="{75B3D883-A9B3-4879-881C-42B05FBFEDEF}" type="parTrans" cxnId="{48DE78A9-71F6-4478-8FA4-C256FC28A054}">
      <dgm:prSet/>
      <dgm:spPr/>
      <dgm:t>
        <a:bodyPr/>
        <a:lstStyle/>
        <a:p>
          <a:endParaRPr lang="pt-BR"/>
        </a:p>
      </dgm:t>
    </dgm:pt>
    <dgm:pt modelId="{F23334F6-7FDB-4540-A913-9EA58BC5BD28}" type="sibTrans" cxnId="{48DE78A9-71F6-4478-8FA4-C256FC28A054}">
      <dgm:prSet/>
      <dgm:spPr/>
      <dgm:t>
        <a:bodyPr/>
        <a:lstStyle/>
        <a:p>
          <a:endParaRPr lang="pt-BR"/>
        </a:p>
      </dgm:t>
    </dgm:pt>
    <dgm:pt modelId="{FE28339A-27B8-4F5D-909E-CA49FE5EECA2}">
      <dgm:prSet/>
      <dgm:spPr/>
      <dgm:t>
        <a:bodyPr/>
        <a:lstStyle/>
        <a:p>
          <a:endParaRPr lang="pt-BR" dirty="0"/>
        </a:p>
      </dgm:t>
    </dgm:pt>
    <dgm:pt modelId="{4B4F0F6D-62D8-4F69-B088-BD87BB729C1A}" type="parTrans" cxnId="{6D3BBD1B-3AB9-4D15-B40C-508AF90A20BA}">
      <dgm:prSet/>
      <dgm:spPr/>
      <dgm:t>
        <a:bodyPr/>
        <a:lstStyle/>
        <a:p>
          <a:endParaRPr lang="pt-BR"/>
        </a:p>
      </dgm:t>
    </dgm:pt>
    <dgm:pt modelId="{69089F07-7048-4C73-842D-2B8A6F1DB572}" type="sibTrans" cxnId="{6D3BBD1B-3AB9-4D15-B40C-508AF90A20BA}">
      <dgm:prSet/>
      <dgm:spPr/>
      <dgm:t>
        <a:bodyPr/>
        <a:lstStyle/>
        <a:p>
          <a:endParaRPr lang="pt-BR"/>
        </a:p>
      </dgm:t>
    </dgm:pt>
    <dgm:pt modelId="{1256D3CD-05D7-4AE7-B5BA-B5A891FC6CDB}">
      <dgm:prSet/>
      <dgm:spPr/>
      <dgm:t>
        <a:bodyPr/>
        <a:lstStyle/>
        <a:p>
          <a:endParaRPr lang="pt-BR" dirty="0"/>
        </a:p>
      </dgm:t>
    </dgm:pt>
    <dgm:pt modelId="{44D2DF0B-FDE0-4A83-9F53-8DC676F55AC7}" type="parTrans" cxnId="{3D46DECA-A519-4589-B864-BD8F370FA5C7}">
      <dgm:prSet/>
      <dgm:spPr/>
      <dgm:t>
        <a:bodyPr/>
        <a:lstStyle/>
        <a:p>
          <a:endParaRPr lang="pt-BR"/>
        </a:p>
      </dgm:t>
    </dgm:pt>
    <dgm:pt modelId="{52375568-BA04-4D16-94B8-77EF76FF193F}" type="sibTrans" cxnId="{3D46DECA-A519-4589-B864-BD8F370FA5C7}">
      <dgm:prSet/>
      <dgm:spPr/>
      <dgm:t>
        <a:bodyPr/>
        <a:lstStyle/>
        <a:p>
          <a:endParaRPr lang="pt-BR"/>
        </a:p>
      </dgm:t>
    </dgm:pt>
    <dgm:pt modelId="{C24944F8-003D-4F7F-BBDC-FEC20C0CA753}">
      <dgm:prSet/>
      <dgm:spPr/>
      <dgm:t>
        <a:bodyPr/>
        <a:lstStyle/>
        <a:p>
          <a:endParaRPr lang="pt-BR" dirty="0"/>
        </a:p>
      </dgm:t>
    </dgm:pt>
    <dgm:pt modelId="{680D39C4-BEA0-4734-AA36-87A2101AE6D5}" type="parTrans" cxnId="{8C23E21F-43D6-4849-87D5-189C307DB88B}">
      <dgm:prSet/>
      <dgm:spPr/>
      <dgm:t>
        <a:bodyPr/>
        <a:lstStyle/>
        <a:p>
          <a:endParaRPr lang="pt-BR"/>
        </a:p>
      </dgm:t>
    </dgm:pt>
    <dgm:pt modelId="{071D5681-5F1A-4D41-A50A-EA60D046C583}" type="sibTrans" cxnId="{8C23E21F-43D6-4849-87D5-189C307DB88B}">
      <dgm:prSet/>
      <dgm:spPr/>
      <dgm:t>
        <a:bodyPr/>
        <a:lstStyle/>
        <a:p>
          <a:endParaRPr lang="pt-BR"/>
        </a:p>
      </dgm:t>
    </dgm:pt>
    <dgm:pt modelId="{ADAB1DB7-6E77-400E-919C-565F4E41E976}">
      <dgm:prSet/>
      <dgm:spPr/>
      <dgm:t>
        <a:bodyPr/>
        <a:lstStyle/>
        <a:p>
          <a:endParaRPr lang="pt-BR" dirty="0"/>
        </a:p>
      </dgm:t>
    </dgm:pt>
    <dgm:pt modelId="{C6BE1D44-F61E-418E-9235-8209F24780A6}" type="parTrans" cxnId="{8773C298-2430-456F-BC3B-57B6A1FF9370}">
      <dgm:prSet/>
      <dgm:spPr/>
      <dgm:t>
        <a:bodyPr/>
        <a:lstStyle/>
        <a:p>
          <a:endParaRPr lang="pt-BR"/>
        </a:p>
      </dgm:t>
    </dgm:pt>
    <dgm:pt modelId="{E365A001-37FE-4781-9432-C6815CD482DC}" type="sibTrans" cxnId="{8773C298-2430-456F-BC3B-57B6A1FF9370}">
      <dgm:prSet/>
      <dgm:spPr/>
      <dgm:t>
        <a:bodyPr/>
        <a:lstStyle/>
        <a:p>
          <a:endParaRPr lang="pt-BR"/>
        </a:p>
      </dgm:t>
    </dgm:pt>
    <dgm:pt modelId="{AF7981C5-F8DD-4151-8870-58427B106E61}">
      <dgm:prSet/>
      <dgm:spPr/>
      <dgm:t>
        <a:bodyPr/>
        <a:lstStyle/>
        <a:p>
          <a:endParaRPr lang="pt-BR" dirty="0"/>
        </a:p>
      </dgm:t>
    </dgm:pt>
    <dgm:pt modelId="{30902B74-0DB2-489D-B83A-B881DA289EC6}" type="parTrans" cxnId="{54BAB205-984F-4600-9F76-9F6A093D54ED}">
      <dgm:prSet/>
      <dgm:spPr/>
      <dgm:t>
        <a:bodyPr/>
        <a:lstStyle/>
        <a:p>
          <a:endParaRPr lang="pt-BR"/>
        </a:p>
      </dgm:t>
    </dgm:pt>
    <dgm:pt modelId="{00BBA820-5D3A-4FB7-910F-801E2B266F69}" type="sibTrans" cxnId="{54BAB205-984F-4600-9F76-9F6A093D54ED}">
      <dgm:prSet/>
      <dgm:spPr/>
      <dgm:t>
        <a:bodyPr/>
        <a:lstStyle/>
        <a:p>
          <a:endParaRPr lang="pt-BR"/>
        </a:p>
      </dgm:t>
    </dgm:pt>
    <dgm:pt modelId="{E6541275-A471-4410-A20F-66661EC798D9}">
      <dgm:prSet/>
      <dgm:spPr/>
      <dgm:t>
        <a:bodyPr/>
        <a:lstStyle/>
        <a:p>
          <a:endParaRPr lang="pt-BR" dirty="0"/>
        </a:p>
      </dgm:t>
    </dgm:pt>
    <dgm:pt modelId="{4567EDBD-4BA6-4BCA-B95C-C156C285DEF2}" type="parTrans" cxnId="{7985566B-D496-4C32-9E57-DDBC50517DED}">
      <dgm:prSet/>
      <dgm:spPr/>
      <dgm:t>
        <a:bodyPr/>
        <a:lstStyle/>
        <a:p>
          <a:endParaRPr lang="pt-BR"/>
        </a:p>
      </dgm:t>
    </dgm:pt>
    <dgm:pt modelId="{84839F6C-FE14-4493-BA4D-C92925EA4B5F}" type="sibTrans" cxnId="{7985566B-D496-4C32-9E57-DDBC50517DED}">
      <dgm:prSet/>
      <dgm:spPr/>
      <dgm:t>
        <a:bodyPr/>
        <a:lstStyle/>
        <a:p>
          <a:endParaRPr lang="pt-BR"/>
        </a:p>
      </dgm:t>
    </dgm:pt>
    <dgm:pt modelId="{182E4263-327E-469A-B7D0-2217A4E69560}">
      <dgm:prSet phldrT="[Texto]"/>
      <dgm:spPr/>
      <dgm:t>
        <a:bodyPr/>
        <a:lstStyle/>
        <a:p>
          <a:r>
            <a:rPr lang="pt-BR" dirty="0"/>
            <a:t>   </a:t>
          </a:r>
        </a:p>
      </dgm:t>
    </dgm:pt>
    <dgm:pt modelId="{C17A68B7-14D3-4894-9A11-5FC07D085A8F}" type="sibTrans" cxnId="{8AED3EDB-4E48-4DFD-A422-0F9DFE671AD2}">
      <dgm:prSet/>
      <dgm:spPr/>
      <dgm:t>
        <a:bodyPr/>
        <a:lstStyle/>
        <a:p>
          <a:endParaRPr lang="pt-BR"/>
        </a:p>
      </dgm:t>
    </dgm:pt>
    <dgm:pt modelId="{894DA39B-DAD5-4559-9273-D37C2C066D23}" type="parTrans" cxnId="{8AED3EDB-4E48-4DFD-A422-0F9DFE671AD2}">
      <dgm:prSet/>
      <dgm:spPr/>
      <dgm:t>
        <a:bodyPr/>
        <a:lstStyle/>
        <a:p>
          <a:endParaRPr lang="pt-BR"/>
        </a:p>
      </dgm:t>
    </dgm:pt>
    <dgm:pt modelId="{A7B1E10E-1C42-4342-BD0B-598660A0431F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84E01419-91B8-4D7B-87F8-E637C5A9A573}" type="sibTrans" cxnId="{69BA1273-87CA-4137-9E84-C1C8CFF0B879}">
      <dgm:prSet/>
      <dgm:spPr/>
      <dgm:t>
        <a:bodyPr/>
        <a:lstStyle/>
        <a:p>
          <a:endParaRPr lang="pt-BR"/>
        </a:p>
      </dgm:t>
    </dgm:pt>
    <dgm:pt modelId="{CB991EB8-6392-4662-8A0B-80765630D87D}" type="parTrans" cxnId="{69BA1273-87CA-4137-9E84-C1C8CFF0B879}">
      <dgm:prSet/>
      <dgm:spPr/>
      <dgm:t>
        <a:bodyPr/>
        <a:lstStyle/>
        <a:p>
          <a:endParaRPr lang="pt-BR"/>
        </a:p>
      </dgm:t>
    </dgm:pt>
    <dgm:pt modelId="{3B103694-2E84-41EB-BD02-5BFF759AF15B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A9866C60-018F-448B-8A17-163AF663D7AD}" type="sibTrans" cxnId="{D7BAB101-B613-4A6F-BE60-E0875C58BA2A}">
      <dgm:prSet/>
      <dgm:spPr/>
      <dgm:t>
        <a:bodyPr/>
        <a:lstStyle/>
        <a:p>
          <a:endParaRPr lang="pt-BR"/>
        </a:p>
      </dgm:t>
    </dgm:pt>
    <dgm:pt modelId="{B8A94D9B-93D2-43D7-8914-4FA66346D2DA}" type="parTrans" cxnId="{D7BAB101-B613-4A6F-BE60-E0875C58BA2A}">
      <dgm:prSet/>
      <dgm:spPr/>
      <dgm:t>
        <a:bodyPr/>
        <a:lstStyle/>
        <a:p>
          <a:endParaRPr lang="pt-BR"/>
        </a:p>
      </dgm:t>
    </dgm:pt>
    <dgm:pt modelId="{14A18C62-5EF8-4711-B991-0E9C72B0AD44}">
      <dgm:prSet/>
      <dgm:spPr/>
      <dgm:t>
        <a:bodyPr/>
        <a:lstStyle/>
        <a:p>
          <a:endParaRPr lang="pt-BR" dirty="0"/>
        </a:p>
      </dgm:t>
    </dgm:pt>
    <dgm:pt modelId="{EAFCC1B1-FE96-4FD2-AB56-5B86287EB36A}" type="parTrans" cxnId="{E66A3587-EC96-4AD6-894B-0FA7A0760374}">
      <dgm:prSet/>
      <dgm:spPr/>
      <dgm:t>
        <a:bodyPr/>
        <a:lstStyle/>
        <a:p>
          <a:endParaRPr lang="pt-BR"/>
        </a:p>
      </dgm:t>
    </dgm:pt>
    <dgm:pt modelId="{D97F2258-9B81-4C2F-9FC4-0247C25C65CF}" type="sibTrans" cxnId="{E66A3587-EC96-4AD6-894B-0FA7A0760374}">
      <dgm:prSet/>
      <dgm:spPr/>
      <dgm:t>
        <a:bodyPr/>
        <a:lstStyle/>
        <a:p>
          <a:endParaRPr lang="pt-BR"/>
        </a:p>
      </dgm:t>
    </dgm:pt>
    <dgm:pt modelId="{1210A5AE-3099-49F9-AE60-3A0D4F0627D1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FADF05CE-A255-4545-91A7-4B9954C8BD3E}" type="sibTrans" cxnId="{8250305B-A7BF-4371-9133-FD6367D4C1C9}">
      <dgm:prSet/>
      <dgm:spPr/>
      <dgm:t>
        <a:bodyPr/>
        <a:lstStyle/>
        <a:p>
          <a:endParaRPr lang="pt-BR"/>
        </a:p>
      </dgm:t>
    </dgm:pt>
    <dgm:pt modelId="{82FE9B27-F4D4-492E-B2C9-D222D61CA246}" type="parTrans" cxnId="{8250305B-A7BF-4371-9133-FD6367D4C1C9}">
      <dgm:prSet/>
      <dgm:spPr/>
      <dgm:t>
        <a:bodyPr/>
        <a:lstStyle/>
        <a:p>
          <a:endParaRPr lang="pt-BR"/>
        </a:p>
      </dgm:t>
    </dgm:pt>
    <dgm:pt modelId="{B86DA1F9-29C4-4288-8794-93262E4FDFD4}" type="pres">
      <dgm:prSet presAssocID="{1A0CA158-ADE6-4B71-9A6F-EB7493080E3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E99C5D7-FDA7-44DD-9F0F-F9B15111D5B3}" type="pres">
      <dgm:prSet presAssocID="{3B103694-2E84-41EB-BD02-5BFF759AF15B}" presName="centerShape" presStyleLbl="node0" presStyleIdx="0" presStyleCnt="1" custLinFactNeighborX="284" custLinFactNeighborY="-729"/>
      <dgm:spPr/>
    </dgm:pt>
    <dgm:pt modelId="{46C83A65-C963-4F4F-80EA-AE14123959BF}" type="pres">
      <dgm:prSet presAssocID="{A7B1E10E-1C42-4342-BD0B-598660A0431F}" presName="node" presStyleLbl="node1" presStyleIdx="0" presStyleCnt="12">
        <dgm:presLayoutVars>
          <dgm:bulletEnabled val="1"/>
        </dgm:presLayoutVars>
      </dgm:prSet>
      <dgm:spPr/>
    </dgm:pt>
    <dgm:pt modelId="{696A7EA4-23DA-4E39-A195-86E0973B14E8}" type="pres">
      <dgm:prSet presAssocID="{A7B1E10E-1C42-4342-BD0B-598660A0431F}" presName="dummy" presStyleCnt="0"/>
      <dgm:spPr/>
    </dgm:pt>
    <dgm:pt modelId="{5AF44E64-FE0F-467A-AF6C-03F2B0AD6828}" type="pres">
      <dgm:prSet presAssocID="{84E01419-91B8-4D7B-87F8-E637C5A9A573}" presName="sibTrans" presStyleLbl="sibTrans2D1" presStyleIdx="0" presStyleCnt="12"/>
      <dgm:spPr/>
    </dgm:pt>
    <dgm:pt modelId="{84EC9DA9-C635-4484-B374-44B742CFE8D8}" type="pres">
      <dgm:prSet presAssocID="{182E4263-327E-469A-B7D0-2217A4E69560}" presName="node" presStyleLbl="node1" presStyleIdx="1" presStyleCnt="12">
        <dgm:presLayoutVars>
          <dgm:bulletEnabled val="1"/>
        </dgm:presLayoutVars>
      </dgm:prSet>
      <dgm:spPr/>
    </dgm:pt>
    <dgm:pt modelId="{8884B13F-78CF-4D78-B929-42B4A221C42A}" type="pres">
      <dgm:prSet presAssocID="{182E4263-327E-469A-B7D0-2217A4E69560}" presName="dummy" presStyleCnt="0"/>
      <dgm:spPr/>
    </dgm:pt>
    <dgm:pt modelId="{78C4F28F-DE7C-4955-BD22-4B18A1658188}" type="pres">
      <dgm:prSet presAssocID="{C17A68B7-14D3-4894-9A11-5FC07D085A8F}" presName="sibTrans" presStyleLbl="sibTrans2D1" presStyleIdx="1" presStyleCnt="12"/>
      <dgm:spPr/>
    </dgm:pt>
    <dgm:pt modelId="{5917B44D-E30F-47C4-9EF7-0FCF0E3B55AD}" type="pres">
      <dgm:prSet presAssocID="{638755A9-9A8F-4087-ACB5-9A01120F246F}" presName="node" presStyleLbl="node1" presStyleIdx="2" presStyleCnt="12">
        <dgm:presLayoutVars>
          <dgm:bulletEnabled val="1"/>
        </dgm:presLayoutVars>
      </dgm:prSet>
      <dgm:spPr/>
    </dgm:pt>
    <dgm:pt modelId="{0BE5CC78-7354-40E8-A00F-6A60F486E061}" type="pres">
      <dgm:prSet presAssocID="{638755A9-9A8F-4087-ACB5-9A01120F246F}" presName="dummy" presStyleCnt="0"/>
      <dgm:spPr/>
    </dgm:pt>
    <dgm:pt modelId="{0FE2D658-92F8-4756-94C7-03041D7A392F}" type="pres">
      <dgm:prSet presAssocID="{F23334F6-7FDB-4540-A913-9EA58BC5BD28}" presName="sibTrans" presStyleLbl="sibTrans2D1" presStyleIdx="2" presStyleCnt="12"/>
      <dgm:spPr/>
    </dgm:pt>
    <dgm:pt modelId="{8BD12A04-3EB8-4C47-B5B5-2294AFBCBF00}" type="pres">
      <dgm:prSet presAssocID="{FE28339A-27B8-4F5D-909E-CA49FE5EECA2}" presName="node" presStyleLbl="node1" presStyleIdx="3" presStyleCnt="12">
        <dgm:presLayoutVars>
          <dgm:bulletEnabled val="1"/>
        </dgm:presLayoutVars>
      </dgm:prSet>
      <dgm:spPr/>
    </dgm:pt>
    <dgm:pt modelId="{679F008D-0CC7-417F-A9F9-52CEC93B5B3F}" type="pres">
      <dgm:prSet presAssocID="{FE28339A-27B8-4F5D-909E-CA49FE5EECA2}" presName="dummy" presStyleCnt="0"/>
      <dgm:spPr/>
    </dgm:pt>
    <dgm:pt modelId="{8C7D0796-71EB-4997-A6AF-B9B455CCF504}" type="pres">
      <dgm:prSet presAssocID="{69089F07-7048-4C73-842D-2B8A6F1DB572}" presName="sibTrans" presStyleLbl="sibTrans2D1" presStyleIdx="3" presStyleCnt="12"/>
      <dgm:spPr/>
    </dgm:pt>
    <dgm:pt modelId="{7E303B19-CAF0-44B8-AE43-6628C892B84F}" type="pres">
      <dgm:prSet presAssocID="{1256D3CD-05D7-4AE7-B5BA-B5A891FC6CDB}" presName="node" presStyleLbl="node1" presStyleIdx="4" presStyleCnt="12">
        <dgm:presLayoutVars>
          <dgm:bulletEnabled val="1"/>
        </dgm:presLayoutVars>
      </dgm:prSet>
      <dgm:spPr/>
    </dgm:pt>
    <dgm:pt modelId="{0A5EDC1A-4347-4E1A-8403-838AE383B4D7}" type="pres">
      <dgm:prSet presAssocID="{1256D3CD-05D7-4AE7-B5BA-B5A891FC6CDB}" presName="dummy" presStyleCnt="0"/>
      <dgm:spPr/>
    </dgm:pt>
    <dgm:pt modelId="{D125181A-4FD4-4265-8003-FFFEE26CF2B2}" type="pres">
      <dgm:prSet presAssocID="{52375568-BA04-4D16-94B8-77EF76FF193F}" presName="sibTrans" presStyleLbl="sibTrans2D1" presStyleIdx="4" presStyleCnt="12"/>
      <dgm:spPr/>
    </dgm:pt>
    <dgm:pt modelId="{63F8F15E-44C4-4BB3-B89D-417A3ADBE62F}" type="pres">
      <dgm:prSet presAssocID="{C24944F8-003D-4F7F-BBDC-FEC20C0CA753}" presName="node" presStyleLbl="node1" presStyleIdx="5" presStyleCnt="12">
        <dgm:presLayoutVars>
          <dgm:bulletEnabled val="1"/>
        </dgm:presLayoutVars>
      </dgm:prSet>
      <dgm:spPr/>
    </dgm:pt>
    <dgm:pt modelId="{D960062A-A023-4AC5-A7B0-1B6667D50290}" type="pres">
      <dgm:prSet presAssocID="{C24944F8-003D-4F7F-BBDC-FEC20C0CA753}" presName="dummy" presStyleCnt="0"/>
      <dgm:spPr/>
    </dgm:pt>
    <dgm:pt modelId="{0749CB37-35BF-4C4F-95BF-708F5F2B277D}" type="pres">
      <dgm:prSet presAssocID="{071D5681-5F1A-4D41-A50A-EA60D046C583}" presName="sibTrans" presStyleLbl="sibTrans2D1" presStyleIdx="5" presStyleCnt="12"/>
      <dgm:spPr/>
    </dgm:pt>
    <dgm:pt modelId="{40D6CFD0-EE80-4635-91CE-C45772A02DB6}" type="pres">
      <dgm:prSet presAssocID="{ADAB1DB7-6E77-400E-919C-565F4E41E976}" presName="node" presStyleLbl="node1" presStyleIdx="6" presStyleCnt="12">
        <dgm:presLayoutVars>
          <dgm:bulletEnabled val="1"/>
        </dgm:presLayoutVars>
      </dgm:prSet>
      <dgm:spPr/>
    </dgm:pt>
    <dgm:pt modelId="{F4BB8818-C7C1-423E-B38B-8D62468EC327}" type="pres">
      <dgm:prSet presAssocID="{ADAB1DB7-6E77-400E-919C-565F4E41E976}" presName="dummy" presStyleCnt="0"/>
      <dgm:spPr/>
    </dgm:pt>
    <dgm:pt modelId="{BDB73A83-B0D0-40F0-9882-0B06A9642C2C}" type="pres">
      <dgm:prSet presAssocID="{E365A001-37FE-4781-9432-C6815CD482DC}" presName="sibTrans" presStyleLbl="sibTrans2D1" presStyleIdx="6" presStyleCnt="12"/>
      <dgm:spPr/>
    </dgm:pt>
    <dgm:pt modelId="{30824AB9-44A8-406C-A193-E7DB4B440E83}" type="pres">
      <dgm:prSet presAssocID="{AF7981C5-F8DD-4151-8870-58427B106E61}" presName="node" presStyleLbl="node1" presStyleIdx="7" presStyleCnt="12">
        <dgm:presLayoutVars>
          <dgm:bulletEnabled val="1"/>
        </dgm:presLayoutVars>
      </dgm:prSet>
      <dgm:spPr/>
    </dgm:pt>
    <dgm:pt modelId="{E164E001-EBA5-4F40-8689-D18598F0A4E7}" type="pres">
      <dgm:prSet presAssocID="{AF7981C5-F8DD-4151-8870-58427B106E61}" presName="dummy" presStyleCnt="0"/>
      <dgm:spPr/>
    </dgm:pt>
    <dgm:pt modelId="{DC006CB1-8513-49FF-B1E5-D811A7EB04B0}" type="pres">
      <dgm:prSet presAssocID="{00BBA820-5D3A-4FB7-910F-801E2B266F69}" presName="sibTrans" presStyleLbl="sibTrans2D1" presStyleIdx="7" presStyleCnt="12"/>
      <dgm:spPr/>
    </dgm:pt>
    <dgm:pt modelId="{931464E3-B8D3-4801-89C7-3A30ADA414F3}" type="pres">
      <dgm:prSet presAssocID="{E6541275-A471-4410-A20F-66661EC798D9}" presName="node" presStyleLbl="node1" presStyleIdx="8" presStyleCnt="12">
        <dgm:presLayoutVars>
          <dgm:bulletEnabled val="1"/>
        </dgm:presLayoutVars>
      </dgm:prSet>
      <dgm:spPr/>
    </dgm:pt>
    <dgm:pt modelId="{DA9B1760-C1AF-43E5-852E-BB186407B73B}" type="pres">
      <dgm:prSet presAssocID="{E6541275-A471-4410-A20F-66661EC798D9}" presName="dummy" presStyleCnt="0"/>
      <dgm:spPr/>
    </dgm:pt>
    <dgm:pt modelId="{9B9529D6-BFFE-4F51-B05E-89A8424955DE}" type="pres">
      <dgm:prSet presAssocID="{84839F6C-FE14-4493-BA4D-C92925EA4B5F}" presName="sibTrans" presStyleLbl="sibTrans2D1" presStyleIdx="8" presStyleCnt="12"/>
      <dgm:spPr/>
    </dgm:pt>
    <dgm:pt modelId="{FAA74971-344A-4119-9356-D23BFB9C17F9}" type="pres">
      <dgm:prSet presAssocID="{14A18C62-5EF8-4711-B991-0E9C72B0AD44}" presName="node" presStyleLbl="node1" presStyleIdx="9" presStyleCnt="12">
        <dgm:presLayoutVars>
          <dgm:bulletEnabled val="1"/>
        </dgm:presLayoutVars>
      </dgm:prSet>
      <dgm:spPr/>
    </dgm:pt>
    <dgm:pt modelId="{08B395A2-E612-4118-992B-6E8279F42484}" type="pres">
      <dgm:prSet presAssocID="{14A18C62-5EF8-4711-B991-0E9C72B0AD44}" presName="dummy" presStyleCnt="0"/>
      <dgm:spPr/>
    </dgm:pt>
    <dgm:pt modelId="{82AC89F9-4310-4479-8146-B5D6CEB5D0F3}" type="pres">
      <dgm:prSet presAssocID="{D97F2258-9B81-4C2F-9FC4-0247C25C65CF}" presName="sibTrans" presStyleLbl="sibTrans2D1" presStyleIdx="9" presStyleCnt="12"/>
      <dgm:spPr/>
    </dgm:pt>
    <dgm:pt modelId="{EC720D60-359D-4D8E-86E3-4A3EB6E8D520}" type="pres">
      <dgm:prSet presAssocID="{1210A5AE-3099-49F9-AE60-3A0D4F0627D1}" presName="node" presStyleLbl="node1" presStyleIdx="10" presStyleCnt="12">
        <dgm:presLayoutVars>
          <dgm:bulletEnabled val="1"/>
        </dgm:presLayoutVars>
      </dgm:prSet>
      <dgm:spPr/>
    </dgm:pt>
    <dgm:pt modelId="{3E680DBC-39CB-436E-B4CE-B20FF28FAE43}" type="pres">
      <dgm:prSet presAssocID="{1210A5AE-3099-49F9-AE60-3A0D4F0627D1}" presName="dummy" presStyleCnt="0"/>
      <dgm:spPr/>
    </dgm:pt>
    <dgm:pt modelId="{6376D52D-091D-45B5-AD49-36D053B633E1}" type="pres">
      <dgm:prSet presAssocID="{FADF05CE-A255-4545-91A7-4B9954C8BD3E}" presName="sibTrans" presStyleLbl="sibTrans2D1" presStyleIdx="10" presStyleCnt="12"/>
      <dgm:spPr/>
    </dgm:pt>
    <dgm:pt modelId="{F86939AE-CFC0-47CB-8A0C-1194F62F1553}" type="pres">
      <dgm:prSet presAssocID="{1A23849E-8615-44C6-9604-D6BBFA17B43B}" presName="node" presStyleLbl="node1" presStyleIdx="11" presStyleCnt="12">
        <dgm:presLayoutVars>
          <dgm:bulletEnabled val="1"/>
        </dgm:presLayoutVars>
      </dgm:prSet>
      <dgm:spPr/>
    </dgm:pt>
    <dgm:pt modelId="{E5623490-1D9A-408C-A662-4D34D5EEFD2C}" type="pres">
      <dgm:prSet presAssocID="{1A23849E-8615-44C6-9604-D6BBFA17B43B}" presName="dummy" presStyleCnt="0"/>
      <dgm:spPr/>
    </dgm:pt>
    <dgm:pt modelId="{673E44F0-F1D4-4A63-A1C3-25C7137F7366}" type="pres">
      <dgm:prSet presAssocID="{E77BBFB2-D853-4EFC-BC12-31C07F2BE21F}" presName="sibTrans" presStyleLbl="sibTrans2D1" presStyleIdx="11" presStyleCnt="12"/>
      <dgm:spPr/>
    </dgm:pt>
  </dgm:ptLst>
  <dgm:cxnLst>
    <dgm:cxn modelId="{D7BAB101-B613-4A6F-BE60-E0875C58BA2A}" srcId="{1A0CA158-ADE6-4B71-9A6F-EB7493080E38}" destId="{3B103694-2E84-41EB-BD02-5BFF759AF15B}" srcOrd="0" destOrd="0" parTransId="{B8A94D9B-93D2-43D7-8914-4FA66346D2DA}" sibTransId="{A9866C60-018F-448B-8A17-163AF663D7AD}"/>
    <dgm:cxn modelId="{7BFD8603-EF1A-4CE4-8398-F9B0D8C9B41D}" type="presOf" srcId="{00BBA820-5D3A-4FB7-910F-801E2B266F69}" destId="{DC006CB1-8513-49FF-B1E5-D811A7EB04B0}" srcOrd="0" destOrd="0" presId="urn:microsoft.com/office/officeart/2005/8/layout/radial6"/>
    <dgm:cxn modelId="{287DBA04-1EDD-4E75-AE12-9859EA777A46}" type="presOf" srcId="{3B103694-2E84-41EB-BD02-5BFF759AF15B}" destId="{6E99C5D7-FDA7-44DD-9F0F-F9B15111D5B3}" srcOrd="0" destOrd="0" presId="urn:microsoft.com/office/officeart/2005/8/layout/radial6"/>
    <dgm:cxn modelId="{54BAB205-984F-4600-9F76-9F6A093D54ED}" srcId="{3B103694-2E84-41EB-BD02-5BFF759AF15B}" destId="{AF7981C5-F8DD-4151-8870-58427B106E61}" srcOrd="7" destOrd="0" parTransId="{30902B74-0DB2-489D-B83A-B881DA289EC6}" sibTransId="{00BBA820-5D3A-4FB7-910F-801E2B266F69}"/>
    <dgm:cxn modelId="{79E5CF09-9E67-409D-B8D5-2A50C1529E18}" type="presOf" srcId="{AF7981C5-F8DD-4151-8870-58427B106E61}" destId="{30824AB9-44A8-406C-A193-E7DB4B440E83}" srcOrd="0" destOrd="0" presId="urn:microsoft.com/office/officeart/2005/8/layout/radial6"/>
    <dgm:cxn modelId="{A4B9920E-EB28-4661-814B-602EA8DE3991}" type="presOf" srcId="{E77BBFB2-D853-4EFC-BC12-31C07F2BE21F}" destId="{673E44F0-F1D4-4A63-A1C3-25C7137F7366}" srcOrd="0" destOrd="0" presId="urn:microsoft.com/office/officeart/2005/8/layout/radial6"/>
    <dgm:cxn modelId="{BF6D2410-A68D-4B0A-9087-61D703103321}" type="presOf" srcId="{1A23849E-8615-44C6-9604-D6BBFA17B43B}" destId="{F86939AE-CFC0-47CB-8A0C-1194F62F1553}" srcOrd="0" destOrd="0" presId="urn:microsoft.com/office/officeart/2005/8/layout/radial6"/>
    <dgm:cxn modelId="{463C1319-CDAC-4531-927E-2963F96CC78D}" type="presOf" srcId="{182E4263-327E-469A-B7D0-2217A4E69560}" destId="{84EC9DA9-C635-4484-B374-44B742CFE8D8}" srcOrd="0" destOrd="0" presId="urn:microsoft.com/office/officeart/2005/8/layout/radial6"/>
    <dgm:cxn modelId="{10ADF91A-9E18-4F39-BD67-E5B4737A3CAB}" type="presOf" srcId="{1A0CA158-ADE6-4B71-9A6F-EB7493080E38}" destId="{B86DA1F9-29C4-4288-8794-93262E4FDFD4}" srcOrd="0" destOrd="0" presId="urn:microsoft.com/office/officeart/2005/8/layout/radial6"/>
    <dgm:cxn modelId="{6D3BBD1B-3AB9-4D15-B40C-508AF90A20BA}" srcId="{3B103694-2E84-41EB-BD02-5BFF759AF15B}" destId="{FE28339A-27B8-4F5D-909E-CA49FE5EECA2}" srcOrd="3" destOrd="0" parTransId="{4B4F0F6D-62D8-4F69-B088-BD87BB729C1A}" sibTransId="{69089F07-7048-4C73-842D-2B8A6F1DB572}"/>
    <dgm:cxn modelId="{8C23E21F-43D6-4849-87D5-189C307DB88B}" srcId="{3B103694-2E84-41EB-BD02-5BFF759AF15B}" destId="{C24944F8-003D-4F7F-BBDC-FEC20C0CA753}" srcOrd="5" destOrd="0" parTransId="{680D39C4-BEA0-4734-AA36-87A2101AE6D5}" sibTransId="{071D5681-5F1A-4D41-A50A-EA60D046C583}"/>
    <dgm:cxn modelId="{1F9CBB29-4B0A-41A3-BF00-5A726C05C241}" type="presOf" srcId="{638755A9-9A8F-4087-ACB5-9A01120F246F}" destId="{5917B44D-E30F-47C4-9EF7-0FCF0E3B55AD}" srcOrd="0" destOrd="0" presId="urn:microsoft.com/office/officeart/2005/8/layout/radial6"/>
    <dgm:cxn modelId="{F133E232-6FD2-497D-8D12-1E0FF23BFCEC}" type="presOf" srcId="{E6541275-A471-4410-A20F-66661EC798D9}" destId="{931464E3-B8D3-4801-89C7-3A30ADA414F3}" srcOrd="0" destOrd="0" presId="urn:microsoft.com/office/officeart/2005/8/layout/radial6"/>
    <dgm:cxn modelId="{A7385940-28C4-434F-9769-AC7DC94625E2}" type="presOf" srcId="{FADF05CE-A255-4545-91A7-4B9954C8BD3E}" destId="{6376D52D-091D-45B5-AD49-36D053B633E1}" srcOrd="0" destOrd="0" presId="urn:microsoft.com/office/officeart/2005/8/layout/radial6"/>
    <dgm:cxn modelId="{8250305B-A7BF-4371-9133-FD6367D4C1C9}" srcId="{3B103694-2E84-41EB-BD02-5BFF759AF15B}" destId="{1210A5AE-3099-49F9-AE60-3A0D4F0627D1}" srcOrd="10" destOrd="0" parTransId="{82FE9B27-F4D4-492E-B2C9-D222D61CA246}" sibTransId="{FADF05CE-A255-4545-91A7-4B9954C8BD3E}"/>
    <dgm:cxn modelId="{FB4ED041-5A4F-422D-B9C3-08679D3518AB}" type="presOf" srcId="{A7B1E10E-1C42-4342-BD0B-598660A0431F}" destId="{46C83A65-C963-4F4F-80EA-AE14123959BF}" srcOrd="0" destOrd="0" presId="urn:microsoft.com/office/officeart/2005/8/layout/radial6"/>
    <dgm:cxn modelId="{7985566B-D496-4C32-9E57-DDBC50517DED}" srcId="{3B103694-2E84-41EB-BD02-5BFF759AF15B}" destId="{E6541275-A471-4410-A20F-66661EC798D9}" srcOrd="8" destOrd="0" parTransId="{4567EDBD-4BA6-4BCA-B95C-C156C285DEF2}" sibTransId="{84839F6C-FE14-4493-BA4D-C92925EA4B5F}"/>
    <dgm:cxn modelId="{5901AC6B-A029-4617-A521-E7D68467AB53}" type="presOf" srcId="{E365A001-37FE-4781-9432-C6815CD482DC}" destId="{BDB73A83-B0D0-40F0-9882-0B06A9642C2C}" srcOrd="0" destOrd="0" presId="urn:microsoft.com/office/officeart/2005/8/layout/radial6"/>
    <dgm:cxn modelId="{E6305271-29A0-4D66-9F60-9A57D2D689EE}" type="presOf" srcId="{69089F07-7048-4C73-842D-2B8A6F1DB572}" destId="{8C7D0796-71EB-4997-A6AF-B9B455CCF504}" srcOrd="0" destOrd="0" presId="urn:microsoft.com/office/officeart/2005/8/layout/radial6"/>
    <dgm:cxn modelId="{6C2AC452-D8BA-4921-82F8-2DBF1FE7B0BB}" type="presOf" srcId="{ADAB1DB7-6E77-400E-919C-565F4E41E976}" destId="{40D6CFD0-EE80-4635-91CE-C45772A02DB6}" srcOrd="0" destOrd="0" presId="urn:microsoft.com/office/officeart/2005/8/layout/radial6"/>
    <dgm:cxn modelId="{69BA1273-87CA-4137-9E84-C1C8CFF0B879}" srcId="{3B103694-2E84-41EB-BD02-5BFF759AF15B}" destId="{A7B1E10E-1C42-4342-BD0B-598660A0431F}" srcOrd="0" destOrd="0" parTransId="{CB991EB8-6392-4662-8A0B-80765630D87D}" sibTransId="{84E01419-91B8-4D7B-87F8-E637C5A9A573}"/>
    <dgm:cxn modelId="{3546A155-889C-422A-9E65-420579578AEA}" type="presOf" srcId="{52375568-BA04-4D16-94B8-77EF76FF193F}" destId="{D125181A-4FD4-4265-8003-FFFEE26CF2B2}" srcOrd="0" destOrd="0" presId="urn:microsoft.com/office/officeart/2005/8/layout/radial6"/>
    <dgm:cxn modelId="{68521678-2DF0-4FD0-AAF9-B99D0A5AFE3F}" srcId="{3B103694-2E84-41EB-BD02-5BFF759AF15B}" destId="{1A23849E-8615-44C6-9604-D6BBFA17B43B}" srcOrd="11" destOrd="0" parTransId="{1552288D-7EB5-4F34-8AD3-1E217DF81D93}" sibTransId="{E77BBFB2-D853-4EFC-BC12-31C07F2BE21F}"/>
    <dgm:cxn modelId="{7794C558-99B9-44F9-AAC7-2E9BA251F6AA}" type="presOf" srcId="{14A18C62-5EF8-4711-B991-0E9C72B0AD44}" destId="{FAA74971-344A-4119-9356-D23BFB9C17F9}" srcOrd="0" destOrd="0" presId="urn:microsoft.com/office/officeart/2005/8/layout/radial6"/>
    <dgm:cxn modelId="{E66A3587-EC96-4AD6-894B-0FA7A0760374}" srcId="{3B103694-2E84-41EB-BD02-5BFF759AF15B}" destId="{14A18C62-5EF8-4711-B991-0E9C72B0AD44}" srcOrd="9" destOrd="0" parTransId="{EAFCC1B1-FE96-4FD2-AB56-5B86287EB36A}" sibTransId="{D97F2258-9B81-4C2F-9FC4-0247C25C65CF}"/>
    <dgm:cxn modelId="{00246588-DFDF-4888-9CAE-FC8295FEF755}" type="presOf" srcId="{1256D3CD-05D7-4AE7-B5BA-B5A891FC6CDB}" destId="{7E303B19-CAF0-44B8-AE43-6628C892B84F}" srcOrd="0" destOrd="0" presId="urn:microsoft.com/office/officeart/2005/8/layout/radial6"/>
    <dgm:cxn modelId="{1B2F4493-9D00-4092-8A5C-4AF89208EBD2}" type="presOf" srcId="{1210A5AE-3099-49F9-AE60-3A0D4F0627D1}" destId="{EC720D60-359D-4D8E-86E3-4A3EB6E8D520}" srcOrd="0" destOrd="0" presId="urn:microsoft.com/office/officeart/2005/8/layout/radial6"/>
    <dgm:cxn modelId="{8773C298-2430-456F-BC3B-57B6A1FF9370}" srcId="{3B103694-2E84-41EB-BD02-5BFF759AF15B}" destId="{ADAB1DB7-6E77-400E-919C-565F4E41E976}" srcOrd="6" destOrd="0" parTransId="{C6BE1D44-F61E-418E-9235-8209F24780A6}" sibTransId="{E365A001-37FE-4781-9432-C6815CD482DC}"/>
    <dgm:cxn modelId="{BF652599-7A81-4D59-AC00-6E7F0F405C01}" type="presOf" srcId="{D97F2258-9B81-4C2F-9FC4-0247C25C65CF}" destId="{82AC89F9-4310-4479-8146-B5D6CEB5D0F3}" srcOrd="0" destOrd="0" presId="urn:microsoft.com/office/officeart/2005/8/layout/radial6"/>
    <dgm:cxn modelId="{CB81A199-9ED7-42FC-9859-DDA64135CAB9}" type="presOf" srcId="{FE28339A-27B8-4F5D-909E-CA49FE5EECA2}" destId="{8BD12A04-3EB8-4C47-B5B5-2294AFBCBF00}" srcOrd="0" destOrd="0" presId="urn:microsoft.com/office/officeart/2005/8/layout/radial6"/>
    <dgm:cxn modelId="{AB9A0F9A-F485-4A83-AD40-E7B78253B6E5}" type="presOf" srcId="{F23334F6-7FDB-4540-A913-9EA58BC5BD28}" destId="{0FE2D658-92F8-4756-94C7-03041D7A392F}" srcOrd="0" destOrd="0" presId="urn:microsoft.com/office/officeart/2005/8/layout/radial6"/>
    <dgm:cxn modelId="{48DE78A9-71F6-4478-8FA4-C256FC28A054}" srcId="{3B103694-2E84-41EB-BD02-5BFF759AF15B}" destId="{638755A9-9A8F-4087-ACB5-9A01120F246F}" srcOrd="2" destOrd="0" parTransId="{75B3D883-A9B3-4879-881C-42B05FBFEDEF}" sibTransId="{F23334F6-7FDB-4540-A913-9EA58BC5BD28}"/>
    <dgm:cxn modelId="{6F5B8FA9-25D2-414E-A2F1-50C696DB2618}" type="presOf" srcId="{84E01419-91B8-4D7B-87F8-E637C5A9A573}" destId="{5AF44E64-FE0F-467A-AF6C-03F2B0AD6828}" srcOrd="0" destOrd="0" presId="urn:microsoft.com/office/officeart/2005/8/layout/radial6"/>
    <dgm:cxn modelId="{953AA3B8-F49F-4E58-90F1-5AD9188001B6}" type="presOf" srcId="{C24944F8-003D-4F7F-BBDC-FEC20C0CA753}" destId="{63F8F15E-44C4-4BB3-B89D-417A3ADBE62F}" srcOrd="0" destOrd="0" presId="urn:microsoft.com/office/officeart/2005/8/layout/radial6"/>
    <dgm:cxn modelId="{D11590B9-B717-4C0D-916F-4A3DA4B921D0}" type="presOf" srcId="{C17A68B7-14D3-4894-9A11-5FC07D085A8F}" destId="{78C4F28F-DE7C-4955-BD22-4B18A1658188}" srcOrd="0" destOrd="0" presId="urn:microsoft.com/office/officeart/2005/8/layout/radial6"/>
    <dgm:cxn modelId="{3D46DECA-A519-4589-B864-BD8F370FA5C7}" srcId="{3B103694-2E84-41EB-BD02-5BFF759AF15B}" destId="{1256D3CD-05D7-4AE7-B5BA-B5A891FC6CDB}" srcOrd="4" destOrd="0" parTransId="{44D2DF0B-FDE0-4A83-9F53-8DC676F55AC7}" sibTransId="{52375568-BA04-4D16-94B8-77EF76FF193F}"/>
    <dgm:cxn modelId="{8AED3EDB-4E48-4DFD-A422-0F9DFE671AD2}" srcId="{3B103694-2E84-41EB-BD02-5BFF759AF15B}" destId="{182E4263-327E-469A-B7D0-2217A4E69560}" srcOrd="1" destOrd="0" parTransId="{894DA39B-DAD5-4559-9273-D37C2C066D23}" sibTransId="{C17A68B7-14D3-4894-9A11-5FC07D085A8F}"/>
    <dgm:cxn modelId="{DFD2A2DE-C4B9-464F-A0A4-F0AA6B50C106}" type="presOf" srcId="{84839F6C-FE14-4493-BA4D-C92925EA4B5F}" destId="{9B9529D6-BFFE-4F51-B05E-89A8424955DE}" srcOrd="0" destOrd="0" presId="urn:microsoft.com/office/officeart/2005/8/layout/radial6"/>
    <dgm:cxn modelId="{7BA59CF5-9620-441E-A4DB-60D352E614ED}" type="presOf" srcId="{071D5681-5F1A-4D41-A50A-EA60D046C583}" destId="{0749CB37-35BF-4C4F-95BF-708F5F2B277D}" srcOrd="0" destOrd="0" presId="urn:microsoft.com/office/officeart/2005/8/layout/radial6"/>
    <dgm:cxn modelId="{9904525F-AF42-4EDC-8952-AD50A4E45CA0}" type="presParOf" srcId="{B86DA1F9-29C4-4288-8794-93262E4FDFD4}" destId="{6E99C5D7-FDA7-44DD-9F0F-F9B15111D5B3}" srcOrd="0" destOrd="0" presId="urn:microsoft.com/office/officeart/2005/8/layout/radial6"/>
    <dgm:cxn modelId="{2AB55FA4-4DA6-45DB-A6E7-99E527064029}" type="presParOf" srcId="{B86DA1F9-29C4-4288-8794-93262E4FDFD4}" destId="{46C83A65-C963-4F4F-80EA-AE14123959BF}" srcOrd="1" destOrd="0" presId="urn:microsoft.com/office/officeart/2005/8/layout/radial6"/>
    <dgm:cxn modelId="{C3BE20E4-D7E7-4BCE-B46D-CF406CF470FE}" type="presParOf" srcId="{B86DA1F9-29C4-4288-8794-93262E4FDFD4}" destId="{696A7EA4-23DA-4E39-A195-86E0973B14E8}" srcOrd="2" destOrd="0" presId="urn:microsoft.com/office/officeart/2005/8/layout/radial6"/>
    <dgm:cxn modelId="{810317D4-9C43-426E-A991-555C3D785F81}" type="presParOf" srcId="{B86DA1F9-29C4-4288-8794-93262E4FDFD4}" destId="{5AF44E64-FE0F-467A-AF6C-03F2B0AD6828}" srcOrd="3" destOrd="0" presId="urn:microsoft.com/office/officeart/2005/8/layout/radial6"/>
    <dgm:cxn modelId="{A43AE87C-B72A-4C60-B308-B2A4DB9DFB2D}" type="presParOf" srcId="{B86DA1F9-29C4-4288-8794-93262E4FDFD4}" destId="{84EC9DA9-C635-4484-B374-44B742CFE8D8}" srcOrd="4" destOrd="0" presId="urn:microsoft.com/office/officeart/2005/8/layout/radial6"/>
    <dgm:cxn modelId="{3BFEC32D-C512-4C7B-A721-9717C3DB97E0}" type="presParOf" srcId="{B86DA1F9-29C4-4288-8794-93262E4FDFD4}" destId="{8884B13F-78CF-4D78-B929-42B4A221C42A}" srcOrd="5" destOrd="0" presId="urn:microsoft.com/office/officeart/2005/8/layout/radial6"/>
    <dgm:cxn modelId="{62BC1EC6-6DAD-408D-BE3D-E96DC2CC2906}" type="presParOf" srcId="{B86DA1F9-29C4-4288-8794-93262E4FDFD4}" destId="{78C4F28F-DE7C-4955-BD22-4B18A1658188}" srcOrd="6" destOrd="0" presId="urn:microsoft.com/office/officeart/2005/8/layout/radial6"/>
    <dgm:cxn modelId="{CF1C1059-7D55-42F3-8C53-1391151CC553}" type="presParOf" srcId="{B86DA1F9-29C4-4288-8794-93262E4FDFD4}" destId="{5917B44D-E30F-47C4-9EF7-0FCF0E3B55AD}" srcOrd="7" destOrd="0" presId="urn:microsoft.com/office/officeart/2005/8/layout/radial6"/>
    <dgm:cxn modelId="{CA0C06E1-6D1B-4BB4-944D-DBB2AB41D91F}" type="presParOf" srcId="{B86DA1F9-29C4-4288-8794-93262E4FDFD4}" destId="{0BE5CC78-7354-40E8-A00F-6A60F486E061}" srcOrd="8" destOrd="0" presId="urn:microsoft.com/office/officeart/2005/8/layout/radial6"/>
    <dgm:cxn modelId="{02CCEF13-4067-434E-8786-BF5F77F43938}" type="presParOf" srcId="{B86DA1F9-29C4-4288-8794-93262E4FDFD4}" destId="{0FE2D658-92F8-4756-94C7-03041D7A392F}" srcOrd="9" destOrd="0" presId="urn:microsoft.com/office/officeart/2005/8/layout/radial6"/>
    <dgm:cxn modelId="{E44A9F68-B374-49C7-8BE9-A39E9E59D254}" type="presParOf" srcId="{B86DA1F9-29C4-4288-8794-93262E4FDFD4}" destId="{8BD12A04-3EB8-4C47-B5B5-2294AFBCBF00}" srcOrd="10" destOrd="0" presId="urn:microsoft.com/office/officeart/2005/8/layout/radial6"/>
    <dgm:cxn modelId="{DDC9F69A-7895-461F-9CD2-EB0C7167A1B8}" type="presParOf" srcId="{B86DA1F9-29C4-4288-8794-93262E4FDFD4}" destId="{679F008D-0CC7-417F-A9F9-52CEC93B5B3F}" srcOrd="11" destOrd="0" presId="urn:microsoft.com/office/officeart/2005/8/layout/radial6"/>
    <dgm:cxn modelId="{0656000E-C71B-4FD4-8B13-9E893C826366}" type="presParOf" srcId="{B86DA1F9-29C4-4288-8794-93262E4FDFD4}" destId="{8C7D0796-71EB-4997-A6AF-B9B455CCF504}" srcOrd="12" destOrd="0" presId="urn:microsoft.com/office/officeart/2005/8/layout/radial6"/>
    <dgm:cxn modelId="{A8156D99-3AF2-4B7B-9F0F-E8D5BC160175}" type="presParOf" srcId="{B86DA1F9-29C4-4288-8794-93262E4FDFD4}" destId="{7E303B19-CAF0-44B8-AE43-6628C892B84F}" srcOrd="13" destOrd="0" presId="urn:microsoft.com/office/officeart/2005/8/layout/radial6"/>
    <dgm:cxn modelId="{FD428C8B-CBA1-4D4E-8B89-D56251AE3753}" type="presParOf" srcId="{B86DA1F9-29C4-4288-8794-93262E4FDFD4}" destId="{0A5EDC1A-4347-4E1A-8403-838AE383B4D7}" srcOrd="14" destOrd="0" presId="urn:microsoft.com/office/officeart/2005/8/layout/radial6"/>
    <dgm:cxn modelId="{A4FAAA00-DAE8-40B9-BB79-CEE52C59EBF7}" type="presParOf" srcId="{B86DA1F9-29C4-4288-8794-93262E4FDFD4}" destId="{D125181A-4FD4-4265-8003-FFFEE26CF2B2}" srcOrd="15" destOrd="0" presId="urn:microsoft.com/office/officeart/2005/8/layout/radial6"/>
    <dgm:cxn modelId="{276C58A1-49B6-4801-AF0E-60966EC81E52}" type="presParOf" srcId="{B86DA1F9-29C4-4288-8794-93262E4FDFD4}" destId="{63F8F15E-44C4-4BB3-B89D-417A3ADBE62F}" srcOrd="16" destOrd="0" presId="urn:microsoft.com/office/officeart/2005/8/layout/radial6"/>
    <dgm:cxn modelId="{79CDE474-7A66-488C-9961-4C0A5FA89F1D}" type="presParOf" srcId="{B86DA1F9-29C4-4288-8794-93262E4FDFD4}" destId="{D960062A-A023-4AC5-A7B0-1B6667D50290}" srcOrd="17" destOrd="0" presId="urn:microsoft.com/office/officeart/2005/8/layout/radial6"/>
    <dgm:cxn modelId="{70C8775B-280A-4509-B6E0-02CF783FCED9}" type="presParOf" srcId="{B86DA1F9-29C4-4288-8794-93262E4FDFD4}" destId="{0749CB37-35BF-4C4F-95BF-708F5F2B277D}" srcOrd="18" destOrd="0" presId="urn:microsoft.com/office/officeart/2005/8/layout/radial6"/>
    <dgm:cxn modelId="{B37C1910-18BD-4F53-9C7D-61579C43FA21}" type="presParOf" srcId="{B86DA1F9-29C4-4288-8794-93262E4FDFD4}" destId="{40D6CFD0-EE80-4635-91CE-C45772A02DB6}" srcOrd="19" destOrd="0" presId="urn:microsoft.com/office/officeart/2005/8/layout/radial6"/>
    <dgm:cxn modelId="{1544C592-616D-4675-99D2-B73CB617B728}" type="presParOf" srcId="{B86DA1F9-29C4-4288-8794-93262E4FDFD4}" destId="{F4BB8818-C7C1-423E-B38B-8D62468EC327}" srcOrd="20" destOrd="0" presId="urn:microsoft.com/office/officeart/2005/8/layout/radial6"/>
    <dgm:cxn modelId="{8E155F52-BB6D-4EB8-A908-368A8317615E}" type="presParOf" srcId="{B86DA1F9-29C4-4288-8794-93262E4FDFD4}" destId="{BDB73A83-B0D0-40F0-9882-0B06A9642C2C}" srcOrd="21" destOrd="0" presId="urn:microsoft.com/office/officeart/2005/8/layout/radial6"/>
    <dgm:cxn modelId="{3536AEC9-20F8-4A69-8212-8D53CBC622E5}" type="presParOf" srcId="{B86DA1F9-29C4-4288-8794-93262E4FDFD4}" destId="{30824AB9-44A8-406C-A193-E7DB4B440E83}" srcOrd="22" destOrd="0" presId="urn:microsoft.com/office/officeart/2005/8/layout/radial6"/>
    <dgm:cxn modelId="{663CBF0C-E948-4465-B3BB-CCE707CF9381}" type="presParOf" srcId="{B86DA1F9-29C4-4288-8794-93262E4FDFD4}" destId="{E164E001-EBA5-4F40-8689-D18598F0A4E7}" srcOrd="23" destOrd="0" presId="urn:microsoft.com/office/officeart/2005/8/layout/radial6"/>
    <dgm:cxn modelId="{A29D76B6-7097-4E77-8D61-126D91F0C96F}" type="presParOf" srcId="{B86DA1F9-29C4-4288-8794-93262E4FDFD4}" destId="{DC006CB1-8513-49FF-B1E5-D811A7EB04B0}" srcOrd="24" destOrd="0" presId="urn:microsoft.com/office/officeart/2005/8/layout/radial6"/>
    <dgm:cxn modelId="{ADA13DC8-D515-47F8-8606-F66617F183A7}" type="presParOf" srcId="{B86DA1F9-29C4-4288-8794-93262E4FDFD4}" destId="{931464E3-B8D3-4801-89C7-3A30ADA414F3}" srcOrd="25" destOrd="0" presId="urn:microsoft.com/office/officeart/2005/8/layout/radial6"/>
    <dgm:cxn modelId="{5884CA43-09B3-4514-B83D-F37EBEAF90B1}" type="presParOf" srcId="{B86DA1F9-29C4-4288-8794-93262E4FDFD4}" destId="{DA9B1760-C1AF-43E5-852E-BB186407B73B}" srcOrd="26" destOrd="0" presId="urn:microsoft.com/office/officeart/2005/8/layout/radial6"/>
    <dgm:cxn modelId="{45073DAB-F36D-448E-9379-F8836ED306EA}" type="presParOf" srcId="{B86DA1F9-29C4-4288-8794-93262E4FDFD4}" destId="{9B9529D6-BFFE-4F51-B05E-89A8424955DE}" srcOrd="27" destOrd="0" presId="urn:microsoft.com/office/officeart/2005/8/layout/radial6"/>
    <dgm:cxn modelId="{85EC1AC5-D33B-41BC-A5D2-631AF69A64FC}" type="presParOf" srcId="{B86DA1F9-29C4-4288-8794-93262E4FDFD4}" destId="{FAA74971-344A-4119-9356-D23BFB9C17F9}" srcOrd="28" destOrd="0" presId="urn:microsoft.com/office/officeart/2005/8/layout/radial6"/>
    <dgm:cxn modelId="{3DAB3500-7A00-4FB5-B043-D05BF39AA002}" type="presParOf" srcId="{B86DA1F9-29C4-4288-8794-93262E4FDFD4}" destId="{08B395A2-E612-4118-992B-6E8279F42484}" srcOrd="29" destOrd="0" presId="urn:microsoft.com/office/officeart/2005/8/layout/radial6"/>
    <dgm:cxn modelId="{5208B4D0-7358-4F49-A024-F6CAACCB505F}" type="presParOf" srcId="{B86DA1F9-29C4-4288-8794-93262E4FDFD4}" destId="{82AC89F9-4310-4479-8146-B5D6CEB5D0F3}" srcOrd="30" destOrd="0" presId="urn:microsoft.com/office/officeart/2005/8/layout/radial6"/>
    <dgm:cxn modelId="{B334C354-4094-4A6B-85F2-C14ADA191876}" type="presParOf" srcId="{B86DA1F9-29C4-4288-8794-93262E4FDFD4}" destId="{EC720D60-359D-4D8E-86E3-4A3EB6E8D520}" srcOrd="31" destOrd="0" presId="urn:microsoft.com/office/officeart/2005/8/layout/radial6"/>
    <dgm:cxn modelId="{79AAAC59-BC56-4C63-B3B4-ADD550A4CF11}" type="presParOf" srcId="{B86DA1F9-29C4-4288-8794-93262E4FDFD4}" destId="{3E680DBC-39CB-436E-B4CE-B20FF28FAE43}" srcOrd="32" destOrd="0" presId="urn:microsoft.com/office/officeart/2005/8/layout/radial6"/>
    <dgm:cxn modelId="{6AF3713F-BD86-4D7C-93F4-556AA7FE22F4}" type="presParOf" srcId="{B86DA1F9-29C4-4288-8794-93262E4FDFD4}" destId="{6376D52D-091D-45B5-AD49-36D053B633E1}" srcOrd="33" destOrd="0" presId="urn:microsoft.com/office/officeart/2005/8/layout/radial6"/>
    <dgm:cxn modelId="{55AC5120-32C1-4EFB-9C92-5D0C83D10B67}" type="presParOf" srcId="{B86DA1F9-29C4-4288-8794-93262E4FDFD4}" destId="{F86939AE-CFC0-47CB-8A0C-1194F62F1553}" srcOrd="34" destOrd="0" presId="urn:microsoft.com/office/officeart/2005/8/layout/radial6"/>
    <dgm:cxn modelId="{29777432-912B-4A75-B24E-03D76B7A955E}" type="presParOf" srcId="{B86DA1F9-29C4-4288-8794-93262E4FDFD4}" destId="{E5623490-1D9A-408C-A662-4D34D5EEFD2C}" srcOrd="35" destOrd="0" presId="urn:microsoft.com/office/officeart/2005/8/layout/radial6"/>
    <dgm:cxn modelId="{BEF3D4B3-92A8-4025-A0B7-9316A76EB1CF}" type="presParOf" srcId="{B86DA1F9-29C4-4288-8794-93262E4FDFD4}" destId="{673E44F0-F1D4-4A63-A1C3-25C7137F7366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0CA158-ADE6-4B71-9A6F-EB7493080E3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A23849E-8615-44C6-9604-D6BBFA17B43B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1552288D-7EB5-4F34-8AD3-1E217DF81D93}" type="parTrans" cxnId="{68521678-2DF0-4FD0-AAF9-B99D0A5AFE3F}">
      <dgm:prSet/>
      <dgm:spPr/>
      <dgm:t>
        <a:bodyPr/>
        <a:lstStyle/>
        <a:p>
          <a:endParaRPr lang="pt-BR"/>
        </a:p>
      </dgm:t>
    </dgm:pt>
    <dgm:pt modelId="{E77BBFB2-D853-4EFC-BC12-31C07F2BE21F}" type="sibTrans" cxnId="{68521678-2DF0-4FD0-AAF9-B99D0A5AFE3F}">
      <dgm:prSet/>
      <dgm:spPr/>
      <dgm:t>
        <a:bodyPr/>
        <a:lstStyle/>
        <a:p>
          <a:endParaRPr lang="pt-BR"/>
        </a:p>
      </dgm:t>
    </dgm:pt>
    <dgm:pt modelId="{638755A9-9A8F-4087-ACB5-9A01120F246F}">
      <dgm:prSet/>
      <dgm:spPr/>
      <dgm:t>
        <a:bodyPr/>
        <a:lstStyle/>
        <a:p>
          <a:endParaRPr lang="pt-BR" dirty="0"/>
        </a:p>
      </dgm:t>
    </dgm:pt>
    <dgm:pt modelId="{75B3D883-A9B3-4879-881C-42B05FBFEDEF}" type="parTrans" cxnId="{48DE78A9-71F6-4478-8FA4-C256FC28A054}">
      <dgm:prSet/>
      <dgm:spPr/>
      <dgm:t>
        <a:bodyPr/>
        <a:lstStyle/>
        <a:p>
          <a:endParaRPr lang="pt-BR"/>
        </a:p>
      </dgm:t>
    </dgm:pt>
    <dgm:pt modelId="{F23334F6-7FDB-4540-A913-9EA58BC5BD28}" type="sibTrans" cxnId="{48DE78A9-71F6-4478-8FA4-C256FC28A054}">
      <dgm:prSet/>
      <dgm:spPr/>
      <dgm:t>
        <a:bodyPr/>
        <a:lstStyle/>
        <a:p>
          <a:endParaRPr lang="pt-BR"/>
        </a:p>
      </dgm:t>
    </dgm:pt>
    <dgm:pt modelId="{FE28339A-27B8-4F5D-909E-CA49FE5EECA2}">
      <dgm:prSet/>
      <dgm:spPr/>
      <dgm:t>
        <a:bodyPr/>
        <a:lstStyle/>
        <a:p>
          <a:endParaRPr lang="pt-BR" dirty="0"/>
        </a:p>
      </dgm:t>
    </dgm:pt>
    <dgm:pt modelId="{4B4F0F6D-62D8-4F69-B088-BD87BB729C1A}" type="parTrans" cxnId="{6D3BBD1B-3AB9-4D15-B40C-508AF90A20BA}">
      <dgm:prSet/>
      <dgm:spPr/>
      <dgm:t>
        <a:bodyPr/>
        <a:lstStyle/>
        <a:p>
          <a:endParaRPr lang="pt-BR"/>
        </a:p>
      </dgm:t>
    </dgm:pt>
    <dgm:pt modelId="{69089F07-7048-4C73-842D-2B8A6F1DB572}" type="sibTrans" cxnId="{6D3BBD1B-3AB9-4D15-B40C-508AF90A20BA}">
      <dgm:prSet/>
      <dgm:spPr/>
      <dgm:t>
        <a:bodyPr/>
        <a:lstStyle/>
        <a:p>
          <a:endParaRPr lang="pt-BR"/>
        </a:p>
      </dgm:t>
    </dgm:pt>
    <dgm:pt modelId="{1256D3CD-05D7-4AE7-B5BA-B5A891FC6CDB}">
      <dgm:prSet/>
      <dgm:spPr/>
      <dgm:t>
        <a:bodyPr/>
        <a:lstStyle/>
        <a:p>
          <a:endParaRPr lang="pt-BR" dirty="0"/>
        </a:p>
      </dgm:t>
    </dgm:pt>
    <dgm:pt modelId="{44D2DF0B-FDE0-4A83-9F53-8DC676F55AC7}" type="parTrans" cxnId="{3D46DECA-A519-4589-B864-BD8F370FA5C7}">
      <dgm:prSet/>
      <dgm:spPr/>
      <dgm:t>
        <a:bodyPr/>
        <a:lstStyle/>
        <a:p>
          <a:endParaRPr lang="pt-BR"/>
        </a:p>
      </dgm:t>
    </dgm:pt>
    <dgm:pt modelId="{52375568-BA04-4D16-94B8-77EF76FF193F}" type="sibTrans" cxnId="{3D46DECA-A519-4589-B864-BD8F370FA5C7}">
      <dgm:prSet/>
      <dgm:spPr/>
      <dgm:t>
        <a:bodyPr/>
        <a:lstStyle/>
        <a:p>
          <a:endParaRPr lang="pt-BR"/>
        </a:p>
      </dgm:t>
    </dgm:pt>
    <dgm:pt modelId="{C24944F8-003D-4F7F-BBDC-FEC20C0CA753}">
      <dgm:prSet/>
      <dgm:spPr/>
      <dgm:t>
        <a:bodyPr/>
        <a:lstStyle/>
        <a:p>
          <a:endParaRPr lang="pt-BR" dirty="0"/>
        </a:p>
      </dgm:t>
    </dgm:pt>
    <dgm:pt modelId="{680D39C4-BEA0-4734-AA36-87A2101AE6D5}" type="parTrans" cxnId="{8C23E21F-43D6-4849-87D5-189C307DB88B}">
      <dgm:prSet/>
      <dgm:spPr/>
      <dgm:t>
        <a:bodyPr/>
        <a:lstStyle/>
        <a:p>
          <a:endParaRPr lang="pt-BR"/>
        </a:p>
      </dgm:t>
    </dgm:pt>
    <dgm:pt modelId="{071D5681-5F1A-4D41-A50A-EA60D046C583}" type="sibTrans" cxnId="{8C23E21F-43D6-4849-87D5-189C307DB88B}">
      <dgm:prSet/>
      <dgm:spPr/>
      <dgm:t>
        <a:bodyPr/>
        <a:lstStyle/>
        <a:p>
          <a:endParaRPr lang="pt-BR"/>
        </a:p>
      </dgm:t>
    </dgm:pt>
    <dgm:pt modelId="{ADAB1DB7-6E77-400E-919C-565F4E41E976}">
      <dgm:prSet/>
      <dgm:spPr/>
      <dgm:t>
        <a:bodyPr/>
        <a:lstStyle/>
        <a:p>
          <a:endParaRPr lang="pt-BR" dirty="0"/>
        </a:p>
      </dgm:t>
    </dgm:pt>
    <dgm:pt modelId="{C6BE1D44-F61E-418E-9235-8209F24780A6}" type="parTrans" cxnId="{8773C298-2430-456F-BC3B-57B6A1FF9370}">
      <dgm:prSet/>
      <dgm:spPr/>
      <dgm:t>
        <a:bodyPr/>
        <a:lstStyle/>
        <a:p>
          <a:endParaRPr lang="pt-BR"/>
        </a:p>
      </dgm:t>
    </dgm:pt>
    <dgm:pt modelId="{E365A001-37FE-4781-9432-C6815CD482DC}" type="sibTrans" cxnId="{8773C298-2430-456F-BC3B-57B6A1FF9370}">
      <dgm:prSet/>
      <dgm:spPr/>
      <dgm:t>
        <a:bodyPr/>
        <a:lstStyle/>
        <a:p>
          <a:endParaRPr lang="pt-BR"/>
        </a:p>
      </dgm:t>
    </dgm:pt>
    <dgm:pt modelId="{AF7981C5-F8DD-4151-8870-58427B106E61}">
      <dgm:prSet/>
      <dgm:spPr/>
      <dgm:t>
        <a:bodyPr/>
        <a:lstStyle/>
        <a:p>
          <a:endParaRPr lang="pt-BR" dirty="0"/>
        </a:p>
      </dgm:t>
    </dgm:pt>
    <dgm:pt modelId="{30902B74-0DB2-489D-B83A-B881DA289EC6}" type="parTrans" cxnId="{54BAB205-984F-4600-9F76-9F6A093D54ED}">
      <dgm:prSet/>
      <dgm:spPr/>
      <dgm:t>
        <a:bodyPr/>
        <a:lstStyle/>
        <a:p>
          <a:endParaRPr lang="pt-BR"/>
        </a:p>
      </dgm:t>
    </dgm:pt>
    <dgm:pt modelId="{00BBA820-5D3A-4FB7-910F-801E2B266F69}" type="sibTrans" cxnId="{54BAB205-984F-4600-9F76-9F6A093D54ED}">
      <dgm:prSet/>
      <dgm:spPr/>
      <dgm:t>
        <a:bodyPr/>
        <a:lstStyle/>
        <a:p>
          <a:endParaRPr lang="pt-BR"/>
        </a:p>
      </dgm:t>
    </dgm:pt>
    <dgm:pt modelId="{E6541275-A471-4410-A20F-66661EC798D9}">
      <dgm:prSet/>
      <dgm:spPr/>
      <dgm:t>
        <a:bodyPr/>
        <a:lstStyle/>
        <a:p>
          <a:endParaRPr lang="pt-BR" dirty="0"/>
        </a:p>
      </dgm:t>
    </dgm:pt>
    <dgm:pt modelId="{4567EDBD-4BA6-4BCA-B95C-C156C285DEF2}" type="parTrans" cxnId="{7985566B-D496-4C32-9E57-DDBC50517DED}">
      <dgm:prSet/>
      <dgm:spPr/>
      <dgm:t>
        <a:bodyPr/>
        <a:lstStyle/>
        <a:p>
          <a:endParaRPr lang="pt-BR"/>
        </a:p>
      </dgm:t>
    </dgm:pt>
    <dgm:pt modelId="{84839F6C-FE14-4493-BA4D-C92925EA4B5F}" type="sibTrans" cxnId="{7985566B-D496-4C32-9E57-DDBC50517DED}">
      <dgm:prSet/>
      <dgm:spPr/>
      <dgm:t>
        <a:bodyPr/>
        <a:lstStyle/>
        <a:p>
          <a:endParaRPr lang="pt-BR"/>
        </a:p>
      </dgm:t>
    </dgm:pt>
    <dgm:pt modelId="{182E4263-327E-469A-B7D0-2217A4E69560}">
      <dgm:prSet phldrT="[Texto]"/>
      <dgm:spPr/>
      <dgm:t>
        <a:bodyPr/>
        <a:lstStyle/>
        <a:p>
          <a:r>
            <a:rPr lang="pt-BR" dirty="0"/>
            <a:t>   </a:t>
          </a:r>
        </a:p>
      </dgm:t>
    </dgm:pt>
    <dgm:pt modelId="{C17A68B7-14D3-4894-9A11-5FC07D085A8F}" type="sibTrans" cxnId="{8AED3EDB-4E48-4DFD-A422-0F9DFE671AD2}">
      <dgm:prSet/>
      <dgm:spPr/>
      <dgm:t>
        <a:bodyPr/>
        <a:lstStyle/>
        <a:p>
          <a:endParaRPr lang="pt-BR"/>
        </a:p>
      </dgm:t>
    </dgm:pt>
    <dgm:pt modelId="{894DA39B-DAD5-4559-9273-D37C2C066D23}" type="parTrans" cxnId="{8AED3EDB-4E48-4DFD-A422-0F9DFE671AD2}">
      <dgm:prSet/>
      <dgm:spPr/>
      <dgm:t>
        <a:bodyPr/>
        <a:lstStyle/>
        <a:p>
          <a:endParaRPr lang="pt-BR"/>
        </a:p>
      </dgm:t>
    </dgm:pt>
    <dgm:pt modelId="{A7B1E10E-1C42-4342-BD0B-598660A0431F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84E01419-91B8-4D7B-87F8-E637C5A9A573}" type="sibTrans" cxnId="{69BA1273-87CA-4137-9E84-C1C8CFF0B879}">
      <dgm:prSet/>
      <dgm:spPr/>
      <dgm:t>
        <a:bodyPr/>
        <a:lstStyle/>
        <a:p>
          <a:endParaRPr lang="pt-BR"/>
        </a:p>
      </dgm:t>
    </dgm:pt>
    <dgm:pt modelId="{CB991EB8-6392-4662-8A0B-80765630D87D}" type="parTrans" cxnId="{69BA1273-87CA-4137-9E84-C1C8CFF0B879}">
      <dgm:prSet/>
      <dgm:spPr/>
      <dgm:t>
        <a:bodyPr/>
        <a:lstStyle/>
        <a:p>
          <a:endParaRPr lang="pt-BR"/>
        </a:p>
      </dgm:t>
    </dgm:pt>
    <dgm:pt modelId="{3B103694-2E84-41EB-BD02-5BFF759AF15B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A9866C60-018F-448B-8A17-163AF663D7AD}" type="sibTrans" cxnId="{D7BAB101-B613-4A6F-BE60-E0875C58BA2A}">
      <dgm:prSet/>
      <dgm:spPr/>
      <dgm:t>
        <a:bodyPr/>
        <a:lstStyle/>
        <a:p>
          <a:endParaRPr lang="pt-BR"/>
        </a:p>
      </dgm:t>
    </dgm:pt>
    <dgm:pt modelId="{B8A94D9B-93D2-43D7-8914-4FA66346D2DA}" type="parTrans" cxnId="{D7BAB101-B613-4A6F-BE60-E0875C58BA2A}">
      <dgm:prSet/>
      <dgm:spPr/>
      <dgm:t>
        <a:bodyPr/>
        <a:lstStyle/>
        <a:p>
          <a:endParaRPr lang="pt-BR"/>
        </a:p>
      </dgm:t>
    </dgm:pt>
    <dgm:pt modelId="{14A18C62-5EF8-4711-B991-0E9C72B0AD44}">
      <dgm:prSet/>
      <dgm:spPr/>
      <dgm:t>
        <a:bodyPr/>
        <a:lstStyle/>
        <a:p>
          <a:endParaRPr lang="pt-BR" dirty="0"/>
        </a:p>
      </dgm:t>
    </dgm:pt>
    <dgm:pt modelId="{EAFCC1B1-FE96-4FD2-AB56-5B86287EB36A}" type="parTrans" cxnId="{E66A3587-EC96-4AD6-894B-0FA7A0760374}">
      <dgm:prSet/>
      <dgm:spPr/>
      <dgm:t>
        <a:bodyPr/>
        <a:lstStyle/>
        <a:p>
          <a:endParaRPr lang="pt-BR"/>
        </a:p>
      </dgm:t>
    </dgm:pt>
    <dgm:pt modelId="{D97F2258-9B81-4C2F-9FC4-0247C25C65CF}" type="sibTrans" cxnId="{E66A3587-EC96-4AD6-894B-0FA7A0760374}">
      <dgm:prSet/>
      <dgm:spPr/>
      <dgm:t>
        <a:bodyPr/>
        <a:lstStyle/>
        <a:p>
          <a:endParaRPr lang="pt-BR"/>
        </a:p>
      </dgm:t>
    </dgm:pt>
    <dgm:pt modelId="{1210A5AE-3099-49F9-AE60-3A0D4F0627D1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FADF05CE-A255-4545-91A7-4B9954C8BD3E}" type="sibTrans" cxnId="{8250305B-A7BF-4371-9133-FD6367D4C1C9}">
      <dgm:prSet/>
      <dgm:spPr/>
      <dgm:t>
        <a:bodyPr/>
        <a:lstStyle/>
        <a:p>
          <a:endParaRPr lang="pt-BR"/>
        </a:p>
      </dgm:t>
    </dgm:pt>
    <dgm:pt modelId="{82FE9B27-F4D4-492E-B2C9-D222D61CA246}" type="parTrans" cxnId="{8250305B-A7BF-4371-9133-FD6367D4C1C9}">
      <dgm:prSet/>
      <dgm:spPr/>
      <dgm:t>
        <a:bodyPr/>
        <a:lstStyle/>
        <a:p>
          <a:endParaRPr lang="pt-BR"/>
        </a:p>
      </dgm:t>
    </dgm:pt>
    <dgm:pt modelId="{B86DA1F9-29C4-4288-8794-93262E4FDFD4}" type="pres">
      <dgm:prSet presAssocID="{1A0CA158-ADE6-4B71-9A6F-EB7493080E3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E99C5D7-FDA7-44DD-9F0F-F9B15111D5B3}" type="pres">
      <dgm:prSet presAssocID="{3B103694-2E84-41EB-BD02-5BFF759AF15B}" presName="centerShape" presStyleLbl="node0" presStyleIdx="0" presStyleCnt="1" custLinFactNeighborX="284" custLinFactNeighborY="-729"/>
      <dgm:spPr/>
    </dgm:pt>
    <dgm:pt modelId="{46C83A65-C963-4F4F-80EA-AE14123959BF}" type="pres">
      <dgm:prSet presAssocID="{A7B1E10E-1C42-4342-BD0B-598660A0431F}" presName="node" presStyleLbl="node1" presStyleIdx="0" presStyleCnt="12">
        <dgm:presLayoutVars>
          <dgm:bulletEnabled val="1"/>
        </dgm:presLayoutVars>
      </dgm:prSet>
      <dgm:spPr/>
    </dgm:pt>
    <dgm:pt modelId="{696A7EA4-23DA-4E39-A195-86E0973B14E8}" type="pres">
      <dgm:prSet presAssocID="{A7B1E10E-1C42-4342-BD0B-598660A0431F}" presName="dummy" presStyleCnt="0"/>
      <dgm:spPr/>
    </dgm:pt>
    <dgm:pt modelId="{5AF44E64-FE0F-467A-AF6C-03F2B0AD6828}" type="pres">
      <dgm:prSet presAssocID="{84E01419-91B8-4D7B-87F8-E637C5A9A573}" presName="sibTrans" presStyleLbl="sibTrans2D1" presStyleIdx="0" presStyleCnt="12"/>
      <dgm:spPr/>
    </dgm:pt>
    <dgm:pt modelId="{84EC9DA9-C635-4484-B374-44B742CFE8D8}" type="pres">
      <dgm:prSet presAssocID="{182E4263-327E-469A-B7D0-2217A4E69560}" presName="node" presStyleLbl="node1" presStyleIdx="1" presStyleCnt="12">
        <dgm:presLayoutVars>
          <dgm:bulletEnabled val="1"/>
        </dgm:presLayoutVars>
      </dgm:prSet>
      <dgm:spPr/>
    </dgm:pt>
    <dgm:pt modelId="{8884B13F-78CF-4D78-B929-42B4A221C42A}" type="pres">
      <dgm:prSet presAssocID="{182E4263-327E-469A-B7D0-2217A4E69560}" presName="dummy" presStyleCnt="0"/>
      <dgm:spPr/>
    </dgm:pt>
    <dgm:pt modelId="{78C4F28F-DE7C-4955-BD22-4B18A1658188}" type="pres">
      <dgm:prSet presAssocID="{C17A68B7-14D3-4894-9A11-5FC07D085A8F}" presName="sibTrans" presStyleLbl="sibTrans2D1" presStyleIdx="1" presStyleCnt="12"/>
      <dgm:spPr/>
    </dgm:pt>
    <dgm:pt modelId="{5917B44D-E30F-47C4-9EF7-0FCF0E3B55AD}" type="pres">
      <dgm:prSet presAssocID="{638755A9-9A8F-4087-ACB5-9A01120F246F}" presName="node" presStyleLbl="node1" presStyleIdx="2" presStyleCnt="12">
        <dgm:presLayoutVars>
          <dgm:bulletEnabled val="1"/>
        </dgm:presLayoutVars>
      </dgm:prSet>
      <dgm:spPr/>
    </dgm:pt>
    <dgm:pt modelId="{0BE5CC78-7354-40E8-A00F-6A60F486E061}" type="pres">
      <dgm:prSet presAssocID="{638755A9-9A8F-4087-ACB5-9A01120F246F}" presName="dummy" presStyleCnt="0"/>
      <dgm:spPr/>
    </dgm:pt>
    <dgm:pt modelId="{0FE2D658-92F8-4756-94C7-03041D7A392F}" type="pres">
      <dgm:prSet presAssocID="{F23334F6-7FDB-4540-A913-9EA58BC5BD28}" presName="sibTrans" presStyleLbl="sibTrans2D1" presStyleIdx="2" presStyleCnt="12"/>
      <dgm:spPr/>
    </dgm:pt>
    <dgm:pt modelId="{8BD12A04-3EB8-4C47-B5B5-2294AFBCBF00}" type="pres">
      <dgm:prSet presAssocID="{FE28339A-27B8-4F5D-909E-CA49FE5EECA2}" presName="node" presStyleLbl="node1" presStyleIdx="3" presStyleCnt="12">
        <dgm:presLayoutVars>
          <dgm:bulletEnabled val="1"/>
        </dgm:presLayoutVars>
      </dgm:prSet>
      <dgm:spPr/>
    </dgm:pt>
    <dgm:pt modelId="{679F008D-0CC7-417F-A9F9-52CEC93B5B3F}" type="pres">
      <dgm:prSet presAssocID="{FE28339A-27B8-4F5D-909E-CA49FE5EECA2}" presName="dummy" presStyleCnt="0"/>
      <dgm:spPr/>
    </dgm:pt>
    <dgm:pt modelId="{8C7D0796-71EB-4997-A6AF-B9B455CCF504}" type="pres">
      <dgm:prSet presAssocID="{69089F07-7048-4C73-842D-2B8A6F1DB572}" presName="sibTrans" presStyleLbl="sibTrans2D1" presStyleIdx="3" presStyleCnt="12"/>
      <dgm:spPr/>
    </dgm:pt>
    <dgm:pt modelId="{7E303B19-CAF0-44B8-AE43-6628C892B84F}" type="pres">
      <dgm:prSet presAssocID="{1256D3CD-05D7-4AE7-B5BA-B5A891FC6CDB}" presName="node" presStyleLbl="node1" presStyleIdx="4" presStyleCnt="12">
        <dgm:presLayoutVars>
          <dgm:bulletEnabled val="1"/>
        </dgm:presLayoutVars>
      </dgm:prSet>
      <dgm:spPr/>
    </dgm:pt>
    <dgm:pt modelId="{0A5EDC1A-4347-4E1A-8403-838AE383B4D7}" type="pres">
      <dgm:prSet presAssocID="{1256D3CD-05D7-4AE7-B5BA-B5A891FC6CDB}" presName="dummy" presStyleCnt="0"/>
      <dgm:spPr/>
    </dgm:pt>
    <dgm:pt modelId="{D125181A-4FD4-4265-8003-FFFEE26CF2B2}" type="pres">
      <dgm:prSet presAssocID="{52375568-BA04-4D16-94B8-77EF76FF193F}" presName="sibTrans" presStyleLbl="sibTrans2D1" presStyleIdx="4" presStyleCnt="12"/>
      <dgm:spPr/>
    </dgm:pt>
    <dgm:pt modelId="{63F8F15E-44C4-4BB3-B89D-417A3ADBE62F}" type="pres">
      <dgm:prSet presAssocID="{C24944F8-003D-4F7F-BBDC-FEC20C0CA753}" presName="node" presStyleLbl="node1" presStyleIdx="5" presStyleCnt="12">
        <dgm:presLayoutVars>
          <dgm:bulletEnabled val="1"/>
        </dgm:presLayoutVars>
      </dgm:prSet>
      <dgm:spPr/>
    </dgm:pt>
    <dgm:pt modelId="{D960062A-A023-4AC5-A7B0-1B6667D50290}" type="pres">
      <dgm:prSet presAssocID="{C24944F8-003D-4F7F-BBDC-FEC20C0CA753}" presName="dummy" presStyleCnt="0"/>
      <dgm:spPr/>
    </dgm:pt>
    <dgm:pt modelId="{0749CB37-35BF-4C4F-95BF-708F5F2B277D}" type="pres">
      <dgm:prSet presAssocID="{071D5681-5F1A-4D41-A50A-EA60D046C583}" presName="sibTrans" presStyleLbl="sibTrans2D1" presStyleIdx="5" presStyleCnt="12"/>
      <dgm:spPr/>
    </dgm:pt>
    <dgm:pt modelId="{40D6CFD0-EE80-4635-91CE-C45772A02DB6}" type="pres">
      <dgm:prSet presAssocID="{ADAB1DB7-6E77-400E-919C-565F4E41E976}" presName="node" presStyleLbl="node1" presStyleIdx="6" presStyleCnt="12">
        <dgm:presLayoutVars>
          <dgm:bulletEnabled val="1"/>
        </dgm:presLayoutVars>
      </dgm:prSet>
      <dgm:spPr/>
    </dgm:pt>
    <dgm:pt modelId="{F4BB8818-C7C1-423E-B38B-8D62468EC327}" type="pres">
      <dgm:prSet presAssocID="{ADAB1DB7-6E77-400E-919C-565F4E41E976}" presName="dummy" presStyleCnt="0"/>
      <dgm:spPr/>
    </dgm:pt>
    <dgm:pt modelId="{BDB73A83-B0D0-40F0-9882-0B06A9642C2C}" type="pres">
      <dgm:prSet presAssocID="{E365A001-37FE-4781-9432-C6815CD482DC}" presName="sibTrans" presStyleLbl="sibTrans2D1" presStyleIdx="6" presStyleCnt="12"/>
      <dgm:spPr/>
    </dgm:pt>
    <dgm:pt modelId="{30824AB9-44A8-406C-A193-E7DB4B440E83}" type="pres">
      <dgm:prSet presAssocID="{AF7981C5-F8DD-4151-8870-58427B106E61}" presName="node" presStyleLbl="node1" presStyleIdx="7" presStyleCnt="12">
        <dgm:presLayoutVars>
          <dgm:bulletEnabled val="1"/>
        </dgm:presLayoutVars>
      </dgm:prSet>
      <dgm:spPr/>
    </dgm:pt>
    <dgm:pt modelId="{E164E001-EBA5-4F40-8689-D18598F0A4E7}" type="pres">
      <dgm:prSet presAssocID="{AF7981C5-F8DD-4151-8870-58427B106E61}" presName="dummy" presStyleCnt="0"/>
      <dgm:spPr/>
    </dgm:pt>
    <dgm:pt modelId="{DC006CB1-8513-49FF-B1E5-D811A7EB04B0}" type="pres">
      <dgm:prSet presAssocID="{00BBA820-5D3A-4FB7-910F-801E2B266F69}" presName="sibTrans" presStyleLbl="sibTrans2D1" presStyleIdx="7" presStyleCnt="12"/>
      <dgm:spPr/>
    </dgm:pt>
    <dgm:pt modelId="{931464E3-B8D3-4801-89C7-3A30ADA414F3}" type="pres">
      <dgm:prSet presAssocID="{E6541275-A471-4410-A20F-66661EC798D9}" presName="node" presStyleLbl="node1" presStyleIdx="8" presStyleCnt="12">
        <dgm:presLayoutVars>
          <dgm:bulletEnabled val="1"/>
        </dgm:presLayoutVars>
      </dgm:prSet>
      <dgm:spPr/>
    </dgm:pt>
    <dgm:pt modelId="{DA9B1760-C1AF-43E5-852E-BB186407B73B}" type="pres">
      <dgm:prSet presAssocID="{E6541275-A471-4410-A20F-66661EC798D9}" presName="dummy" presStyleCnt="0"/>
      <dgm:spPr/>
    </dgm:pt>
    <dgm:pt modelId="{9B9529D6-BFFE-4F51-B05E-89A8424955DE}" type="pres">
      <dgm:prSet presAssocID="{84839F6C-FE14-4493-BA4D-C92925EA4B5F}" presName="sibTrans" presStyleLbl="sibTrans2D1" presStyleIdx="8" presStyleCnt="12"/>
      <dgm:spPr/>
    </dgm:pt>
    <dgm:pt modelId="{FAA74971-344A-4119-9356-D23BFB9C17F9}" type="pres">
      <dgm:prSet presAssocID="{14A18C62-5EF8-4711-B991-0E9C72B0AD44}" presName="node" presStyleLbl="node1" presStyleIdx="9" presStyleCnt="12">
        <dgm:presLayoutVars>
          <dgm:bulletEnabled val="1"/>
        </dgm:presLayoutVars>
      </dgm:prSet>
      <dgm:spPr/>
    </dgm:pt>
    <dgm:pt modelId="{08B395A2-E612-4118-992B-6E8279F42484}" type="pres">
      <dgm:prSet presAssocID="{14A18C62-5EF8-4711-B991-0E9C72B0AD44}" presName="dummy" presStyleCnt="0"/>
      <dgm:spPr/>
    </dgm:pt>
    <dgm:pt modelId="{82AC89F9-4310-4479-8146-B5D6CEB5D0F3}" type="pres">
      <dgm:prSet presAssocID="{D97F2258-9B81-4C2F-9FC4-0247C25C65CF}" presName="sibTrans" presStyleLbl="sibTrans2D1" presStyleIdx="9" presStyleCnt="12"/>
      <dgm:spPr/>
    </dgm:pt>
    <dgm:pt modelId="{EC720D60-359D-4D8E-86E3-4A3EB6E8D520}" type="pres">
      <dgm:prSet presAssocID="{1210A5AE-3099-49F9-AE60-3A0D4F0627D1}" presName="node" presStyleLbl="node1" presStyleIdx="10" presStyleCnt="12">
        <dgm:presLayoutVars>
          <dgm:bulletEnabled val="1"/>
        </dgm:presLayoutVars>
      </dgm:prSet>
      <dgm:spPr/>
    </dgm:pt>
    <dgm:pt modelId="{3E680DBC-39CB-436E-B4CE-B20FF28FAE43}" type="pres">
      <dgm:prSet presAssocID="{1210A5AE-3099-49F9-AE60-3A0D4F0627D1}" presName="dummy" presStyleCnt="0"/>
      <dgm:spPr/>
    </dgm:pt>
    <dgm:pt modelId="{6376D52D-091D-45B5-AD49-36D053B633E1}" type="pres">
      <dgm:prSet presAssocID="{FADF05CE-A255-4545-91A7-4B9954C8BD3E}" presName="sibTrans" presStyleLbl="sibTrans2D1" presStyleIdx="10" presStyleCnt="12"/>
      <dgm:spPr/>
    </dgm:pt>
    <dgm:pt modelId="{F86939AE-CFC0-47CB-8A0C-1194F62F1553}" type="pres">
      <dgm:prSet presAssocID="{1A23849E-8615-44C6-9604-D6BBFA17B43B}" presName="node" presStyleLbl="node1" presStyleIdx="11" presStyleCnt="12">
        <dgm:presLayoutVars>
          <dgm:bulletEnabled val="1"/>
        </dgm:presLayoutVars>
      </dgm:prSet>
      <dgm:spPr/>
    </dgm:pt>
    <dgm:pt modelId="{E5623490-1D9A-408C-A662-4D34D5EEFD2C}" type="pres">
      <dgm:prSet presAssocID="{1A23849E-8615-44C6-9604-D6BBFA17B43B}" presName="dummy" presStyleCnt="0"/>
      <dgm:spPr/>
    </dgm:pt>
    <dgm:pt modelId="{673E44F0-F1D4-4A63-A1C3-25C7137F7366}" type="pres">
      <dgm:prSet presAssocID="{E77BBFB2-D853-4EFC-BC12-31C07F2BE21F}" presName="sibTrans" presStyleLbl="sibTrans2D1" presStyleIdx="11" presStyleCnt="12"/>
      <dgm:spPr/>
    </dgm:pt>
  </dgm:ptLst>
  <dgm:cxnLst>
    <dgm:cxn modelId="{D7BAB101-B613-4A6F-BE60-E0875C58BA2A}" srcId="{1A0CA158-ADE6-4B71-9A6F-EB7493080E38}" destId="{3B103694-2E84-41EB-BD02-5BFF759AF15B}" srcOrd="0" destOrd="0" parTransId="{B8A94D9B-93D2-43D7-8914-4FA66346D2DA}" sibTransId="{A9866C60-018F-448B-8A17-163AF663D7AD}"/>
    <dgm:cxn modelId="{54BAB205-984F-4600-9F76-9F6A093D54ED}" srcId="{3B103694-2E84-41EB-BD02-5BFF759AF15B}" destId="{AF7981C5-F8DD-4151-8870-58427B106E61}" srcOrd="7" destOrd="0" parTransId="{30902B74-0DB2-489D-B83A-B881DA289EC6}" sibTransId="{00BBA820-5D3A-4FB7-910F-801E2B266F69}"/>
    <dgm:cxn modelId="{A2C2430F-5637-46B9-8844-F744AE9AC3BD}" type="presOf" srcId="{FE28339A-27B8-4F5D-909E-CA49FE5EECA2}" destId="{8BD12A04-3EB8-4C47-B5B5-2294AFBCBF00}" srcOrd="0" destOrd="0" presId="urn:microsoft.com/office/officeart/2005/8/layout/radial6"/>
    <dgm:cxn modelId="{FCC76A14-89CF-4FC6-B3B5-C9FF5B6EAD15}" type="presOf" srcId="{182E4263-327E-469A-B7D0-2217A4E69560}" destId="{84EC9DA9-C635-4484-B374-44B742CFE8D8}" srcOrd="0" destOrd="0" presId="urn:microsoft.com/office/officeart/2005/8/layout/radial6"/>
    <dgm:cxn modelId="{6D3BBD1B-3AB9-4D15-B40C-508AF90A20BA}" srcId="{3B103694-2E84-41EB-BD02-5BFF759AF15B}" destId="{FE28339A-27B8-4F5D-909E-CA49FE5EECA2}" srcOrd="3" destOrd="0" parTransId="{4B4F0F6D-62D8-4F69-B088-BD87BB729C1A}" sibTransId="{69089F07-7048-4C73-842D-2B8A6F1DB572}"/>
    <dgm:cxn modelId="{8C23E21F-43D6-4849-87D5-189C307DB88B}" srcId="{3B103694-2E84-41EB-BD02-5BFF759AF15B}" destId="{C24944F8-003D-4F7F-BBDC-FEC20C0CA753}" srcOrd="5" destOrd="0" parTransId="{680D39C4-BEA0-4734-AA36-87A2101AE6D5}" sibTransId="{071D5681-5F1A-4D41-A50A-EA60D046C583}"/>
    <dgm:cxn modelId="{A0AAE52D-0C5A-41CD-9BDA-034122FC00C4}" type="presOf" srcId="{3B103694-2E84-41EB-BD02-5BFF759AF15B}" destId="{6E99C5D7-FDA7-44DD-9F0F-F9B15111D5B3}" srcOrd="0" destOrd="0" presId="urn:microsoft.com/office/officeart/2005/8/layout/radial6"/>
    <dgm:cxn modelId="{3F74B138-0B29-4CA6-936F-C0DF56E38896}" type="presOf" srcId="{071D5681-5F1A-4D41-A50A-EA60D046C583}" destId="{0749CB37-35BF-4C4F-95BF-708F5F2B277D}" srcOrd="0" destOrd="0" presId="urn:microsoft.com/office/officeart/2005/8/layout/radial6"/>
    <dgm:cxn modelId="{5A805E3B-56AB-4069-859F-4B1354E2F98C}" type="presOf" srcId="{AF7981C5-F8DD-4151-8870-58427B106E61}" destId="{30824AB9-44A8-406C-A193-E7DB4B440E83}" srcOrd="0" destOrd="0" presId="urn:microsoft.com/office/officeart/2005/8/layout/radial6"/>
    <dgm:cxn modelId="{8250305B-A7BF-4371-9133-FD6367D4C1C9}" srcId="{3B103694-2E84-41EB-BD02-5BFF759AF15B}" destId="{1210A5AE-3099-49F9-AE60-3A0D4F0627D1}" srcOrd="10" destOrd="0" parTransId="{82FE9B27-F4D4-492E-B2C9-D222D61CA246}" sibTransId="{FADF05CE-A255-4545-91A7-4B9954C8BD3E}"/>
    <dgm:cxn modelId="{9BC2085D-8EE8-4D64-801E-33E05CB8872A}" type="presOf" srcId="{C17A68B7-14D3-4894-9A11-5FC07D085A8F}" destId="{78C4F28F-DE7C-4955-BD22-4B18A1658188}" srcOrd="0" destOrd="0" presId="urn:microsoft.com/office/officeart/2005/8/layout/radial6"/>
    <dgm:cxn modelId="{1BB58E63-1FE2-45E9-A2EF-CA67B50FB6C8}" type="presOf" srcId="{69089F07-7048-4C73-842D-2B8A6F1DB572}" destId="{8C7D0796-71EB-4997-A6AF-B9B455CCF504}" srcOrd="0" destOrd="0" presId="urn:microsoft.com/office/officeart/2005/8/layout/radial6"/>
    <dgm:cxn modelId="{5321544A-7426-4137-93BA-80B722756D1B}" type="presOf" srcId="{E6541275-A471-4410-A20F-66661EC798D9}" destId="{931464E3-B8D3-4801-89C7-3A30ADA414F3}" srcOrd="0" destOrd="0" presId="urn:microsoft.com/office/officeart/2005/8/layout/radial6"/>
    <dgm:cxn modelId="{7985566B-D496-4C32-9E57-DDBC50517DED}" srcId="{3B103694-2E84-41EB-BD02-5BFF759AF15B}" destId="{E6541275-A471-4410-A20F-66661EC798D9}" srcOrd="8" destOrd="0" parTransId="{4567EDBD-4BA6-4BCA-B95C-C156C285DEF2}" sibTransId="{84839F6C-FE14-4493-BA4D-C92925EA4B5F}"/>
    <dgm:cxn modelId="{46FF136C-4563-4A00-94F8-727436720581}" type="presOf" srcId="{1A0CA158-ADE6-4B71-9A6F-EB7493080E38}" destId="{B86DA1F9-29C4-4288-8794-93262E4FDFD4}" srcOrd="0" destOrd="0" presId="urn:microsoft.com/office/officeart/2005/8/layout/radial6"/>
    <dgm:cxn modelId="{FC15924E-D628-4945-A1DE-332D8F08B2CC}" type="presOf" srcId="{D97F2258-9B81-4C2F-9FC4-0247C25C65CF}" destId="{82AC89F9-4310-4479-8146-B5D6CEB5D0F3}" srcOrd="0" destOrd="0" presId="urn:microsoft.com/office/officeart/2005/8/layout/radial6"/>
    <dgm:cxn modelId="{69BA1273-87CA-4137-9E84-C1C8CFF0B879}" srcId="{3B103694-2E84-41EB-BD02-5BFF759AF15B}" destId="{A7B1E10E-1C42-4342-BD0B-598660A0431F}" srcOrd="0" destOrd="0" parTransId="{CB991EB8-6392-4662-8A0B-80765630D87D}" sibTransId="{84E01419-91B8-4D7B-87F8-E637C5A9A573}"/>
    <dgm:cxn modelId="{68521678-2DF0-4FD0-AAF9-B99D0A5AFE3F}" srcId="{3B103694-2E84-41EB-BD02-5BFF759AF15B}" destId="{1A23849E-8615-44C6-9604-D6BBFA17B43B}" srcOrd="11" destOrd="0" parTransId="{1552288D-7EB5-4F34-8AD3-1E217DF81D93}" sibTransId="{E77BBFB2-D853-4EFC-BC12-31C07F2BE21F}"/>
    <dgm:cxn modelId="{2A91AC85-F6B6-4544-B03E-FEF80EAF239F}" type="presOf" srcId="{A7B1E10E-1C42-4342-BD0B-598660A0431F}" destId="{46C83A65-C963-4F4F-80EA-AE14123959BF}" srcOrd="0" destOrd="0" presId="urn:microsoft.com/office/officeart/2005/8/layout/radial6"/>
    <dgm:cxn modelId="{E66A3587-EC96-4AD6-894B-0FA7A0760374}" srcId="{3B103694-2E84-41EB-BD02-5BFF759AF15B}" destId="{14A18C62-5EF8-4711-B991-0E9C72B0AD44}" srcOrd="9" destOrd="0" parTransId="{EAFCC1B1-FE96-4FD2-AB56-5B86287EB36A}" sibTransId="{D97F2258-9B81-4C2F-9FC4-0247C25C65CF}"/>
    <dgm:cxn modelId="{EC4D7387-1CC2-4BD5-BCB9-E0B2D3AAC492}" type="presOf" srcId="{E365A001-37FE-4781-9432-C6815CD482DC}" destId="{BDB73A83-B0D0-40F0-9882-0B06A9642C2C}" srcOrd="0" destOrd="0" presId="urn:microsoft.com/office/officeart/2005/8/layout/radial6"/>
    <dgm:cxn modelId="{6176B795-7718-4B1F-AFCD-86A1A401551E}" type="presOf" srcId="{1210A5AE-3099-49F9-AE60-3A0D4F0627D1}" destId="{EC720D60-359D-4D8E-86E3-4A3EB6E8D520}" srcOrd="0" destOrd="0" presId="urn:microsoft.com/office/officeart/2005/8/layout/radial6"/>
    <dgm:cxn modelId="{8773C298-2430-456F-BC3B-57B6A1FF9370}" srcId="{3B103694-2E84-41EB-BD02-5BFF759AF15B}" destId="{ADAB1DB7-6E77-400E-919C-565F4E41E976}" srcOrd="6" destOrd="0" parTransId="{C6BE1D44-F61E-418E-9235-8209F24780A6}" sibTransId="{E365A001-37FE-4781-9432-C6815CD482DC}"/>
    <dgm:cxn modelId="{9B86079B-215C-448E-8E51-B2BEFBAD7393}" type="presOf" srcId="{1256D3CD-05D7-4AE7-B5BA-B5A891FC6CDB}" destId="{7E303B19-CAF0-44B8-AE43-6628C892B84F}" srcOrd="0" destOrd="0" presId="urn:microsoft.com/office/officeart/2005/8/layout/radial6"/>
    <dgm:cxn modelId="{29F8109D-AADE-443C-B35F-F26946A3399E}" type="presOf" srcId="{FADF05CE-A255-4545-91A7-4B9954C8BD3E}" destId="{6376D52D-091D-45B5-AD49-36D053B633E1}" srcOrd="0" destOrd="0" presId="urn:microsoft.com/office/officeart/2005/8/layout/radial6"/>
    <dgm:cxn modelId="{7F76CBA7-D9CA-4F69-B685-8D07FC6E2117}" type="presOf" srcId="{84839F6C-FE14-4493-BA4D-C92925EA4B5F}" destId="{9B9529D6-BFFE-4F51-B05E-89A8424955DE}" srcOrd="0" destOrd="0" presId="urn:microsoft.com/office/officeart/2005/8/layout/radial6"/>
    <dgm:cxn modelId="{48DE78A9-71F6-4478-8FA4-C256FC28A054}" srcId="{3B103694-2E84-41EB-BD02-5BFF759AF15B}" destId="{638755A9-9A8F-4087-ACB5-9A01120F246F}" srcOrd="2" destOrd="0" parTransId="{75B3D883-A9B3-4879-881C-42B05FBFEDEF}" sibTransId="{F23334F6-7FDB-4540-A913-9EA58BC5BD28}"/>
    <dgm:cxn modelId="{A934C1AC-A208-499E-8D9F-3C17F1A11D51}" type="presOf" srcId="{14A18C62-5EF8-4711-B991-0E9C72B0AD44}" destId="{FAA74971-344A-4119-9356-D23BFB9C17F9}" srcOrd="0" destOrd="0" presId="urn:microsoft.com/office/officeart/2005/8/layout/radial6"/>
    <dgm:cxn modelId="{48CB4FB3-B3C1-44D3-A39B-64B2DA61C2A6}" type="presOf" srcId="{52375568-BA04-4D16-94B8-77EF76FF193F}" destId="{D125181A-4FD4-4265-8003-FFFEE26CF2B2}" srcOrd="0" destOrd="0" presId="urn:microsoft.com/office/officeart/2005/8/layout/radial6"/>
    <dgm:cxn modelId="{FE39A5BA-7E03-4CD7-9466-0343F403F69B}" type="presOf" srcId="{84E01419-91B8-4D7B-87F8-E637C5A9A573}" destId="{5AF44E64-FE0F-467A-AF6C-03F2B0AD6828}" srcOrd="0" destOrd="0" presId="urn:microsoft.com/office/officeart/2005/8/layout/radial6"/>
    <dgm:cxn modelId="{EA07F2BC-3F91-4A12-B865-73D6EA182549}" type="presOf" srcId="{638755A9-9A8F-4087-ACB5-9A01120F246F}" destId="{5917B44D-E30F-47C4-9EF7-0FCF0E3B55AD}" srcOrd="0" destOrd="0" presId="urn:microsoft.com/office/officeart/2005/8/layout/radial6"/>
    <dgm:cxn modelId="{3D46DECA-A519-4589-B864-BD8F370FA5C7}" srcId="{3B103694-2E84-41EB-BD02-5BFF759AF15B}" destId="{1256D3CD-05D7-4AE7-B5BA-B5A891FC6CDB}" srcOrd="4" destOrd="0" parTransId="{44D2DF0B-FDE0-4A83-9F53-8DC676F55AC7}" sibTransId="{52375568-BA04-4D16-94B8-77EF76FF193F}"/>
    <dgm:cxn modelId="{09ABB0D7-6298-4DF6-BDFE-B6A24F650F42}" type="presOf" srcId="{1A23849E-8615-44C6-9604-D6BBFA17B43B}" destId="{F86939AE-CFC0-47CB-8A0C-1194F62F1553}" srcOrd="0" destOrd="0" presId="urn:microsoft.com/office/officeart/2005/8/layout/radial6"/>
    <dgm:cxn modelId="{5214B7D8-A88F-4FBA-B8FB-F58C867F1195}" type="presOf" srcId="{E77BBFB2-D853-4EFC-BC12-31C07F2BE21F}" destId="{673E44F0-F1D4-4A63-A1C3-25C7137F7366}" srcOrd="0" destOrd="0" presId="urn:microsoft.com/office/officeart/2005/8/layout/radial6"/>
    <dgm:cxn modelId="{8AED3EDB-4E48-4DFD-A422-0F9DFE671AD2}" srcId="{3B103694-2E84-41EB-BD02-5BFF759AF15B}" destId="{182E4263-327E-469A-B7D0-2217A4E69560}" srcOrd="1" destOrd="0" parTransId="{894DA39B-DAD5-4559-9273-D37C2C066D23}" sibTransId="{C17A68B7-14D3-4894-9A11-5FC07D085A8F}"/>
    <dgm:cxn modelId="{DB0C58E2-74C4-42BB-A427-32E632C69CF7}" type="presOf" srcId="{00BBA820-5D3A-4FB7-910F-801E2B266F69}" destId="{DC006CB1-8513-49FF-B1E5-D811A7EB04B0}" srcOrd="0" destOrd="0" presId="urn:microsoft.com/office/officeart/2005/8/layout/radial6"/>
    <dgm:cxn modelId="{CB1A7AE6-05EF-4128-9B09-6C96D9B1D41F}" type="presOf" srcId="{F23334F6-7FDB-4540-A913-9EA58BC5BD28}" destId="{0FE2D658-92F8-4756-94C7-03041D7A392F}" srcOrd="0" destOrd="0" presId="urn:microsoft.com/office/officeart/2005/8/layout/radial6"/>
    <dgm:cxn modelId="{6E8509F8-7833-4CF2-A9BA-A4BC81052ED8}" type="presOf" srcId="{C24944F8-003D-4F7F-BBDC-FEC20C0CA753}" destId="{63F8F15E-44C4-4BB3-B89D-417A3ADBE62F}" srcOrd="0" destOrd="0" presId="urn:microsoft.com/office/officeart/2005/8/layout/radial6"/>
    <dgm:cxn modelId="{88A57AFC-7688-44B4-B282-DB853050D7FB}" type="presOf" srcId="{ADAB1DB7-6E77-400E-919C-565F4E41E976}" destId="{40D6CFD0-EE80-4635-91CE-C45772A02DB6}" srcOrd="0" destOrd="0" presId="urn:microsoft.com/office/officeart/2005/8/layout/radial6"/>
    <dgm:cxn modelId="{2503FD10-6BD0-467B-BCFE-545E8AE86ACB}" type="presParOf" srcId="{B86DA1F9-29C4-4288-8794-93262E4FDFD4}" destId="{6E99C5D7-FDA7-44DD-9F0F-F9B15111D5B3}" srcOrd="0" destOrd="0" presId="urn:microsoft.com/office/officeart/2005/8/layout/radial6"/>
    <dgm:cxn modelId="{D3151872-E4F5-4585-A1E3-D55122DA680D}" type="presParOf" srcId="{B86DA1F9-29C4-4288-8794-93262E4FDFD4}" destId="{46C83A65-C963-4F4F-80EA-AE14123959BF}" srcOrd="1" destOrd="0" presId="urn:microsoft.com/office/officeart/2005/8/layout/radial6"/>
    <dgm:cxn modelId="{248D6096-FCCD-412A-8368-F7BA6D9A5EDD}" type="presParOf" srcId="{B86DA1F9-29C4-4288-8794-93262E4FDFD4}" destId="{696A7EA4-23DA-4E39-A195-86E0973B14E8}" srcOrd="2" destOrd="0" presId="urn:microsoft.com/office/officeart/2005/8/layout/radial6"/>
    <dgm:cxn modelId="{A051F7B8-59E5-42FA-B771-DC3558C7FB61}" type="presParOf" srcId="{B86DA1F9-29C4-4288-8794-93262E4FDFD4}" destId="{5AF44E64-FE0F-467A-AF6C-03F2B0AD6828}" srcOrd="3" destOrd="0" presId="urn:microsoft.com/office/officeart/2005/8/layout/radial6"/>
    <dgm:cxn modelId="{9B26EE75-49FE-4A67-A0A9-6DFA0B2C0D14}" type="presParOf" srcId="{B86DA1F9-29C4-4288-8794-93262E4FDFD4}" destId="{84EC9DA9-C635-4484-B374-44B742CFE8D8}" srcOrd="4" destOrd="0" presId="urn:microsoft.com/office/officeart/2005/8/layout/radial6"/>
    <dgm:cxn modelId="{7FEE8FE3-9D19-4C6E-AE53-2CA12A75F86E}" type="presParOf" srcId="{B86DA1F9-29C4-4288-8794-93262E4FDFD4}" destId="{8884B13F-78CF-4D78-B929-42B4A221C42A}" srcOrd="5" destOrd="0" presId="urn:microsoft.com/office/officeart/2005/8/layout/radial6"/>
    <dgm:cxn modelId="{3803FEDD-B908-4913-A369-B7BE748F755B}" type="presParOf" srcId="{B86DA1F9-29C4-4288-8794-93262E4FDFD4}" destId="{78C4F28F-DE7C-4955-BD22-4B18A1658188}" srcOrd="6" destOrd="0" presId="urn:microsoft.com/office/officeart/2005/8/layout/radial6"/>
    <dgm:cxn modelId="{F8D94B5C-4798-427E-B1D0-74F5087BB6CB}" type="presParOf" srcId="{B86DA1F9-29C4-4288-8794-93262E4FDFD4}" destId="{5917B44D-E30F-47C4-9EF7-0FCF0E3B55AD}" srcOrd="7" destOrd="0" presId="urn:microsoft.com/office/officeart/2005/8/layout/radial6"/>
    <dgm:cxn modelId="{03089EA3-54AC-462C-AAAC-AED2D50CF297}" type="presParOf" srcId="{B86DA1F9-29C4-4288-8794-93262E4FDFD4}" destId="{0BE5CC78-7354-40E8-A00F-6A60F486E061}" srcOrd="8" destOrd="0" presId="urn:microsoft.com/office/officeart/2005/8/layout/radial6"/>
    <dgm:cxn modelId="{EB2ED801-34A9-425D-B64D-356C095699C1}" type="presParOf" srcId="{B86DA1F9-29C4-4288-8794-93262E4FDFD4}" destId="{0FE2D658-92F8-4756-94C7-03041D7A392F}" srcOrd="9" destOrd="0" presId="urn:microsoft.com/office/officeart/2005/8/layout/radial6"/>
    <dgm:cxn modelId="{DD343BCC-646B-4CAC-81BE-1096A456932D}" type="presParOf" srcId="{B86DA1F9-29C4-4288-8794-93262E4FDFD4}" destId="{8BD12A04-3EB8-4C47-B5B5-2294AFBCBF00}" srcOrd="10" destOrd="0" presId="urn:microsoft.com/office/officeart/2005/8/layout/radial6"/>
    <dgm:cxn modelId="{9013EC95-0B5E-460B-B011-C8DCE0E17BB3}" type="presParOf" srcId="{B86DA1F9-29C4-4288-8794-93262E4FDFD4}" destId="{679F008D-0CC7-417F-A9F9-52CEC93B5B3F}" srcOrd="11" destOrd="0" presId="urn:microsoft.com/office/officeart/2005/8/layout/radial6"/>
    <dgm:cxn modelId="{46C01C33-ECFB-4591-8E35-893D56159354}" type="presParOf" srcId="{B86DA1F9-29C4-4288-8794-93262E4FDFD4}" destId="{8C7D0796-71EB-4997-A6AF-B9B455CCF504}" srcOrd="12" destOrd="0" presId="urn:microsoft.com/office/officeart/2005/8/layout/radial6"/>
    <dgm:cxn modelId="{D6F331BF-4188-4AA2-B076-C706FAEACD2F}" type="presParOf" srcId="{B86DA1F9-29C4-4288-8794-93262E4FDFD4}" destId="{7E303B19-CAF0-44B8-AE43-6628C892B84F}" srcOrd="13" destOrd="0" presId="urn:microsoft.com/office/officeart/2005/8/layout/radial6"/>
    <dgm:cxn modelId="{D3D4F362-F376-43BC-873A-96DADE5FFB0B}" type="presParOf" srcId="{B86DA1F9-29C4-4288-8794-93262E4FDFD4}" destId="{0A5EDC1A-4347-4E1A-8403-838AE383B4D7}" srcOrd="14" destOrd="0" presId="urn:microsoft.com/office/officeart/2005/8/layout/radial6"/>
    <dgm:cxn modelId="{179026DE-02E3-4F85-B909-17DDF22B5393}" type="presParOf" srcId="{B86DA1F9-29C4-4288-8794-93262E4FDFD4}" destId="{D125181A-4FD4-4265-8003-FFFEE26CF2B2}" srcOrd="15" destOrd="0" presId="urn:microsoft.com/office/officeart/2005/8/layout/radial6"/>
    <dgm:cxn modelId="{F9B23A05-061A-498B-A1C3-0D40AB68582A}" type="presParOf" srcId="{B86DA1F9-29C4-4288-8794-93262E4FDFD4}" destId="{63F8F15E-44C4-4BB3-B89D-417A3ADBE62F}" srcOrd="16" destOrd="0" presId="urn:microsoft.com/office/officeart/2005/8/layout/radial6"/>
    <dgm:cxn modelId="{20B61425-1968-49F1-9E79-886A6FFF65E7}" type="presParOf" srcId="{B86DA1F9-29C4-4288-8794-93262E4FDFD4}" destId="{D960062A-A023-4AC5-A7B0-1B6667D50290}" srcOrd="17" destOrd="0" presId="urn:microsoft.com/office/officeart/2005/8/layout/radial6"/>
    <dgm:cxn modelId="{6728B244-BFCE-46B9-ACC0-6FC5B2CD6428}" type="presParOf" srcId="{B86DA1F9-29C4-4288-8794-93262E4FDFD4}" destId="{0749CB37-35BF-4C4F-95BF-708F5F2B277D}" srcOrd="18" destOrd="0" presId="urn:microsoft.com/office/officeart/2005/8/layout/radial6"/>
    <dgm:cxn modelId="{EF875631-E3AA-454C-B033-BA336407E1D8}" type="presParOf" srcId="{B86DA1F9-29C4-4288-8794-93262E4FDFD4}" destId="{40D6CFD0-EE80-4635-91CE-C45772A02DB6}" srcOrd="19" destOrd="0" presId="urn:microsoft.com/office/officeart/2005/8/layout/radial6"/>
    <dgm:cxn modelId="{CD73B389-ACFD-4939-97FD-B966E2CE7B83}" type="presParOf" srcId="{B86DA1F9-29C4-4288-8794-93262E4FDFD4}" destId="{F4BB8818-C7C1-423E-B38B-8D62468EC327}" srcOrd="20" destOrd="0" presId="urn:microsoft.com/office/officeart/2005/8/layout/radial6"/>
    <dgm:cxn modelId="{68D166B8-89A4-4ABF-BD1C-40E651DED829}" type="presParOf" srcId="{B86DA1F9-29C4-4288-8794-93262E4FDFD4}" destId="{BDB73A83-B0D0-40F0-9882-0B06A9642C2C}" srcOrd="21" destOrd="0" presId="urn:microsoft.com/office/officeart/2005/8/layout/radial6"/>
    <dgm:cxn modelId="{9002D5CD-5C94-4FFE-A4B0-EE6831313015}" type="presParOf" srcId="{B86DA1F9-29C4-4288-8794-93262E4FDFD4}" destId="{30824AB9-44A8-406C-A193-E7DB4B440E83}" srcOrd="22" destOrd="0" presId="urn:microsoft.com/office/officeart/2005/8/layout/radial6"/>
    <dgm:cxn modelId="{697A5F86-17C7-48A6-B1B9-34CC43148658}" type="presParOf" srcId="{B86DA1F9-29C4-4288-8794-93262E4FDFD4}" destId="{E164E001-EBA5-4F40-8689-D18598F0A4E7}" srcOrd="23" destOrd="0" presId="urn:microsoft.com/office/officeart/2005/8/layout/radial6"/>
    <dgm:cxn modelId="{F920E283-0771-445E-8A84-D40C0361FD16}" type="presParOf" srcId="{B86DA1F9-29C4-4288-8794-93262E4FDFD4}" destId="{DC006CB1-8513-49FF-B1E5-D811A7EB04B0}" srcOrd="24" destOrd="0" presId="urn:microsoft.com/office/officeart/2005/8/layout/radial6"/>
    <dgm:cxn modelId="{B3282DE7-D77C-46D3-801B-DF4A8162A4EB}" type="presParOf" srcId="{B86DA1F9-29C4-4288-8794-93262E4FDFD4}" destId="{931464E3-B8D3-4801-89C7-3A30ADA414F3}" srcOrd="25" destOrd="0" presId="urn:microsoft.com/office/officeart/2005/8/layout/radial6"/>
    <dgm:cxn modelId="{FD817A5F-36AD-40CE-9569-BA96C5933C10}" type="presParOf" srcId="{B86DA1F9-29C4-4288-8794-93262E4FDFD4}" destId="{DA9B1760-C1AF-43E5-852E-BB186407B73B}" srcOrd="26" destOrd="0" presId="urn:microsoft.com/office/officeart/2005/8/layout/radial6"/>
    <dgm:cxn modelId="{3D4891A7-E26D-4A96-9801-1AEB96216F95}" type="presParOf" srcId="{B86DA1F9-29C4-4288-8794-93262E4FDFD4}" destId="{9B9529D6-BFFE-4F51-B05E-89A8424955DE}" srcOrd="27" destOrd="0" presId="urn:microsoft.com/office/officeart/2005/8/layout/radial6"/>
    <dgm:cxn modelId="{3BF93C2D-9919-4384-8B59-3CD88A7C8AF5}" type="presParOf" srcId="{B86DA1F9-29C4-4288-8794-93262E4FDFD4}" destId="{FAA74971-344A-4119-9356-D23BFB9C17F9}" srcOrd="28" destOrd="0" presId="urn:microsoft.com/office/officeart/2005/8/layout/radial6"/>
    <dgm:cxn modelId="{20FBCF33-B4A2-4102-B9FD-DDBB176A1E54}" type="presParOf" srcId="{B86DA1F9-29C4-4288-8794-93262E4FDFD4}" destId="{08B395A2-E612-4118-992B-6E8279F42484}" srcOrd="29" destOrd="0" presId="urn:microsoft.com/office/officeart/2005/8/layout/radial6"/>
    <dgm:cxn modelId="{979503D5-7AE2-43EE-B7C8-24BE7EB5D0FA}" type="presParOf" srcId="{B86DA1F9-29C4-4288-8794-93262E4FDFD4}" destId="{82AC89F9-4310-4479-8146-B5D6CEB5D0F3}" srcOrd="30" destOrd="0" presId="urn:microsoft.com/office/officeart/2005/8/layout/radial6"/>
    <dgm:cxn modelId="{5E7AEAF8-5C8C-4ABA-92FC-D0F3AC48D836}" type="presParOf" srcId="{B86DA1F9-29C4-4288-8794-93262E4FDFD4}" destId="{EC720D60-359D-4D8E-86E3-4A3EB6E8D520}" srcOrd="31" destOrd="0" presId="urn:microsoft.com/office/officeart/2005/8/layout/radial6"/>
    <dgm:cxn modelId="{49F6C4FE-2FAE-4E62-B4EE-C9AB00696E64}" type="presParOf" srcId="{B86DA1F9-29C4-4288-8794-93262E4FDFD4}" destId="{3E680DBC-39CB-436E-B4CE-B20FF28FAE43}" srcOrd="32" destOrd="0" presId="urn:microsoft.com/office/officeart/2005/8/layout/radial6"/>
    <dgm:cxn modelId="{0CA52468-B748-441C-98D1-E2C877063B5D}" type="presParOf" srcId="{B86DA1F9-29C4-4288-8794-93262E4FDFD4}" destId="{6376D52D-091D-45B5-AD49-36D053B633E1}" srcOrd="33" destOrd="0" presId="urn:microsoft.com/office/officeart/2005/8/layout/radial6"/>
    <dgm:cxn modelId="{E304F421-ACFE-4A03-A4F7-19C01B35D537}" type="presParOf" srcId="{B86DA1F9-29C4-4288-8794-93262E4FDFD4}" destId="{F86939AE-CFC0-47CB-8A0C-1194F62F1553}" srcOrd="34" destOrd="0" presId="urn:microsoft.com/office/officeart/2005/8/layout/radial6"/>
    <dgm:cxn modelId="{75E2E3F8-9ADB-47DD-A884-EB64204A1F06}" type="presParOf" srcId="{B86DA1F9-29C4-4288-8794-93262E4FDFD4}" destId="{E5623490-1D9A-408C-A662-4D34D5EEFD2C}" srcOrd="35" destOrd="0" presId="urn:microsoft.com/office/officeart/2005/8/layout/radial6"/>
    <dgm:cxn modelId="{6D1ACFB0-0637-417A-833F-1157101BDC69}" type="presParOf" srcId="{B86DA1F9-29C4-4288-8794-93262E4FDFD4}" destId="{673E44F0-F1D4-4A63-A1C3-25C7137F7366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A0CA158-ADE6-4B71-9A6F-EB7493080E3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A23849E-8615-44C6-9604-D6BBFA17B43B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1552288D-7EB5-4F34-8AD3-1E217DF81D93}" type="parTrans" cxnId="{68521678-2DF0-4FD0-AAF9-B99D0A5AFE3F}">
      <dgm:prSet/>
      <dgm:spPr/>
      <dgm:t>
        <a:bodyPr/>
        <a:lstStyle/>
        <a:p>
          <a:endParaRPr lang="pt-BR"/>
        </a:p>
      </dgm:t>
    </dgm:pt>
    <dgm:pt modelId="{E77BBFB2-D853-4EFC-BC12-31C07F2BE21F}" type="sibTrans" cxnId="{68521678-2DF0-4FD0-AAF9-B99D0A5AFE3F}">
      <dgm:prSet/>
      <dgm:spPr/>
      <dgm:t>
        <a:bodyPr/>
        <a:lstStyle/>
        <a:p>
          <a:endParaRPr lang="pt-BR"/>
        </a:p>
      </dgm:t>
    </dgm:pt>
    <dgm:pt modelId="{638755A9-9A8F-4087-ACB5-9A01120F246F}">
      <dgm:prSet/>
      <dgm:spPr/>
      <dgm:t>
        <a:bodyPr/>
        <a:lstStyle/>
        <a:p>
          <a:endParaRPr lang="pt-BR" dirty="0"/>
        </a:p>
      </dgm:t>
    </dgm:pt>
    <dgm:pt modelId="{75B3D883-A9B3-4879-881C-42B05FBFEDEF}" type="parTrans" cxnId="{48DE78A9-71F6-4478-8FA4-C256FC28A054}">
      <dgm:prSet/>
      <dgm:spPr/>
      <dgm:t>
        <a:bodyPr/>
        <a:lstStyle/>
        <a:p>
          <a:endParaRPr lang="pt-BR"/>
        </a:p>
      </dgm:t>
    </dgm:pt>
    <dgm:pt modelId="{F23334F6-7FDB-4540-A913-9EA58BC5BD28}" type="sibTrans" cxnId="{48DE78A9-71F6-4478-8FA4-C256FC28A054}">
      <dgm:prSet/>
      <dgm:spPr/>
      <dgm:t>
        <a:bodyPr/>
        <a:lstStyle/>
        <a:p>
          <a:endParaRPr lang="pt-BR"/>
        </a:p>
      </dgm:t>
    </dgm:pt>
    <dgm:pt modelId="{FE28339A-27B8-4F5D-909E-CA49FE5EECA2}">
      <dgm:prSet/>
      <dgm:spPr/>
      <dgm:t>
        <a:bodyPr/>
        <a:lstStyle/>
        <a:p>
          <a:endParaRPr lang="pt-BR" dirty="0"/>
        </a:p>
      </dgm:t>
    </dgm:pt>
    <dgm:pt modelId="{4B4F0F6D-62D8-4F69-B088-BD87BB729C1A}" type="parTrans" cxnId="{6D3BBD1B-3AB9-4D15-B40C-508AF90A20BA}">
      <dgm:prSet/>
      <dgm:spPr/>
      <dgm:t>
        <a:bodyPr/>
        <a:lstStyle/>
        <a:p>
          <a:endParaRPr lang="pt-BR"/>
        </a:p>
      </dgm:t>
    </dgm:pt>
    <dgm:pt modelId="{69089F07-7048-4C73-842D-2B8A6F1DB572}" type="sibTrans" cxnId="{6D3BBD1B-3AB9-4D15-B40C-508AF90A20BA}">
      <dgm:prSet/>
      <dgm:spPr/>
      <dgm:t>
        <a:bodyPr/>
        <a:lstStyle/>
        <a:p>
          <a:endParaRPr lang="pt-BR"/>
        </a:p>
      </dgm:t>
    </dgm:pt>
    <dgm:pt modelId="{1256D3CD-05D7-4AE7-B5BA-B5A891FC6CDB}">
      <dgm:prSet/>
      <dgm:spPr/>
      <dgm:t>
        <a:bodyPr/>
        <a:lstStyle/>
        <a:p>
          <a:endParaRPr lang="pt-BR" dirty="0"/>
        </a:p>
      </dgm:t>
    </dgm:pt>
    <dgm:pt modelId="{44D2DF0B-FDE0-4A83-9F53-8DC676F55AC7}" type="parTrans" cxnId="{3D46DECA-A519-4589-B864-BD8F370FA5C7}">
      <dgm:prSet/>
      <dgm:spPr/>
      <dgm:t>
        <a:bodyPr/>
        <a:lstStyle/>
        <a:p>
          <a:endParaRPr lang="pt-BR"/>
        </a:p>
      </dgm:t>
    </dgm:pt>
    <dgm:pt modelId="{52375568-BA04-4D16-94B8-77EF76FF193F}" type="sibTrans" cxnId="{3D46DECA-A519-4589-B864-BD8F370FA5C7}">
      <dgm:prSet/>
      <dgm:spPr/>
      <dgm:t>
        <a:bodyPr/>
        <a:lstStyle/>
        <a:p>
          <a:endParaRPr lang="pt-BR"/>
        </a:p>
      </dgm:t>
    </dgm:pt>
    <dgm:pt modelId="{C24944F8-003D-4F7F-BBDC-FEC20C0CA753}">
      <dgm:prSet/>
      <dgm:spPr/>
      <dgm:t>
        <a:bodyPr/>
        <a:lstStyle/>
        <a:p>
          <a:endParaRPr lang="pt-BR" dirty="0"/>
        </a:p>
      </dgm:t>
    </dgm:pt>
    <dgm:pt modelId="{680D39C4-BEA0-4734-AA36-87A2101AE6D5}" type="parTrans" cxnId="{8C23E21F-43D6-4849-87D5-189C307DB88B}">
      <dgm:prSet/>
      <dgm:spPr/>
      <dgm:t>
        <a:bodyPr/>
        <a:lstStyle/>
        <a:p>
          <a:endParaRPr lang="pt-BR"/>
        </a:p>
      </dgm:t>
    </dgm:pt>
    <dgm:pt modelId="{071D5681-5F1A-4D41-A50A-EA60D046C583}" type="sibTrans" cxnId="{8C23E21F-43D6-4849-87D5-189C307DB88B}">
      <dgm:prSet/>
      <dgm:spPr/>
      <dgm:t>
        <a:bodyPr/>
        <a:lstStyle/>
        <a:p>
          <a:endParaRPr lang="pt-BR"/>
        </a:p>
      </dgm:t>
    </dgm:pt>
    <dgm:pt modelId="{ADAB1DB7-6E77-400E-919C-565F4E41E976}">
      <dgm:prSet/>
      <dgm:spPr/>
      <dgm:t>
        <a:bodyPr/>
        <a:lstStyle/>
        <a:p>
          <a:endParaRPr lang="pt-BR" dirty="0"/>
        </a:p>
      </dgm:t>
    </dgm:pt>
    <dgm:pt modelId="{C6BE1D44-F61E-418E-9235-8209F24780A6}" type="parTrans" cxnId="{8773C298-2430-456F-BC3B-57B6A1FF9370}">
      <dgm:prSet/>
      <dgm:spPr/>
      <dgm:t>
        <a:bodyPr/>
        <a:lstStyle/>
        <a:p>
          <a:endParaRPr lang="pt-BR"/>
        </a:p>
      </dgm:t>
    </dgm:pt>
    <dgm:pt modelId="{E365A001-37FE-4781-9432-C6815CD482DC}" type="sibTrans" cxnId="{8773C298-2430-456F-BC3B-57B6A1FF9370}">
      <dgm:prSet/>
      <dgm:spPr/>
      <dgm:t>
        <a:bodyPr/>
        <a:lstStyle/>
        <a:p>
          <a:endParaRPr lang="pt-BR"/>
        </a:p>
      </dgm:t>
    </dgm:pt>
    <dgm:pt modelId="{AF7981C5-F8DD-4151-8870-58427B106E61}">
      <dgm:prSet/>
      <dgm:spPr/>
      <dgm:t>
        <a:bodyPr/>
        <a:lstStyle/>
        <a:p>
          <a:endParaRPr lang="pt-BR" dirty="0"/>
        </a:p>
      </dgm:t>
    </dgm:pt>
    <dgm:pt modelId="{30902B74-0DB2-489D-B83A-B881DA289EC6}" type="parTrans" cxnId="{54BAB205-984F-4600-9F76-9F6A093D54ED}">
      <dgm:prSet/>
      <dgm:spPr/>
      <dgm:t>
        <a:bodyPr/>
        <a:lstStyle/>
        <a:p>
          <a:endParaRPr lang="pt-BR"/>
        </a:p>
      </dgm:t>
    </dgm:pt>
    <dgm:pt modelId="{00BBA820-5D3A-4FB7-910F-801E2B266F69}" type="sibTrans" cxnId="{54BAB205-984F-4600-9F76-9F6A093D54ED}">
      <dgm:prSet/>
      <dgm:spPr/>
      <dgm:t>
        <a:bodyPr/>
        <a:lstStyle/>
        <a:p>
          <a:endParaRPr lang="pt-BR"/>
        </a:p>
      </dgm:t>
    </dgm:pt>
    <dgm:pt modelId="{E6541275-A471-4410-A20F-66661EC798D9}">
      <dgm:prSet/>
      <dgm:spPr/>
      <dgm:t>
        <a:bodyPr/>
        <a:lstStyle/>
        <a:p>
          <a:endParaRPr lang="pt-BR" dirty="0"/>
        </a:p>
      </dgm:t>
    </dgm:pt>
    <dgm:pt modelId="{4567EDBD-4BA6-4BCA-B95C-C156C285DEF2}" type="parTrans" cxnId="{7985566B-D496-4C32-9E57-DDBC50517DED}">
      <dgm:prSet/>
      <dgm:spPr/>
      <dgm:t>
        <a:bodyPr/>
        <a:lstStyle/>
        <a:p>
          <a:endParaRPr lang="pt-BR"/>
        </a:p>
      </dgm:t>
    </dgm:pt>
    <dgm:pt modelId="{84839F6C-FE14-4493-BA4D-C92925EA4B5F}" type="sibTrans" cxnId="{7985566B-D496-4C32-9E57-DDBC50517DED}">
      <dgm:prSet/>
      <dgm:spPr/>
      <dgm:t>
        <a:bodyPr/>
        <a:lstStyle/>
        <a:p>
          <a:endParaRPr lang="pt-BR"/>
        </a:p>
      </dgm:t>
    </dgm:pt>
    <dgm:pt modelId="{182E4263-327E-469A-B7D0-2217A4E69560}">
      <dgm:prSet phldrT="[Texto]"/>
      <dgm:spPr/>
      <dgm:t>
        <a:bodyPr/>
        <a:lstStyle/>
        <a:p>
          <a:r>
            <a:rPr lang="pt-BR" dirty="0"/>
            <a:t>   </a:t>
          </a:r>
        </a:p>
      </dgm:t>
    </dgm:pt>
    <dgm:pt modelId="{C17A68B7-14D3-4894-9A11-5FC07D085A8F}" type="sibTrans" cxnId="{8AED3EDB-4E48-4DFD-A422-0F9DFE671AD2}">
      <dgm:prSet/>
      <dgm:spPr/>
      <dgm:t>
        <a:bodyPr/>
        <a:lstStyle/>
        <a:p>
          <a:endParaRPr lang="pt-BR"/>
        </a:p>
      </dgm:t>
    </dgm:pt>
    <dgm:pt modelId="{894DA39B-DAD5-4559-9273-D37C2C066D23}" type="parTrans" cxnId="{8AED3EDB-4E48-4DFD-A422-0F9DFE671AD2}">
      <dgm:prSet/>
      <dgm:spPr/>
      <dgm:t>
        <a:bodyPr/>
        <a:lstStyle/>
        <a:p>
          <a:endParaRPr lang="pt-BR"/>
        </a:p>
      </dgm:t>
    </dgm:pt>
    <dgm:pt modelId="{A7B1E10E-1C42-4342-BD0B-598660A0431F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84E01419-91B8-4D7B-87F8-E637C5A9A573}" type="sibTrans" cxnId="{69BA1273-87CA-4137-9E84-C1C8CFF0B879}">
      <dgm:prSet/>
      <dgm:spPr/>
      <dgm:t>
        <a:bodyPr/>
        <a:lstStyle/>
        <a:p>
          <a:endParaRPr lang="pt-BR"/>
        </a:p>
      </dgm:t>
    </dgm:pt>
    <dgm:pt modelId="{CB991EB8-6392-4662-8A0B-80765630D87D}" type="parTrans" cxnId="{69BA1273-87CA-4137-9E84-C1C8CFF0B879}">
      <dgm:prSet/>
      <dgm:spPr/>
      <dgm:t>
        <a:bodyPr/>
        <a:lstStyle/>
        <a:p>
          <a:endParaRPr lang="pt-BR"/>
        </a:p>
      </dgm:t>
    </dgm:pt>
    <dgm:pt modelId="{3B103694-2E84-41EB-BD02-5BFF759AF15B}">
      <dgm:prSet phldrT="[Texto]"/>
      <dgm:spPr/>
      <dgm:t>
        <a:bodyPr/>
        <a:lstStyle/>
        <a:p>
          <a:r>
            <a:rPr lang="pt-BR" dirty="0"/>
            <a:t>  </a:t>
          </a:r>
        </a:p>
      </dgm:t>
    </dgm:pt>
    <dgm:pt modelId="{A9866C60-018F-448B-8A17-163AF663D7AD}" type="sibTrans" cxnId="{D7BAB101-B613-4A6F-BE60-E0875C58BA2A}">
      <dgm:prSet/>
      <dgm:spPr/>
      <dgm:t>
        <a:bodyPr/>
        <a:lstStyle/>
        <a:p>
          <a:endParaRPr lang="pt-BR"/>
        </a:p>
      </dgm:t>
    </dgm:pt>
    <dgm:pt modelId="{B8A94D9B-93D2-43D7-8914-4FA66346D2DA}" type="parTrans" cxnId="{D7BAB101-B613-4A6F-BE60-E0875C58BA2A}">
      <dgm:prSet/>
      <dgm:spPr/>
      <dgm:t>
        <a:bodyPr/>
        <a:lstStyle/>
        <a:p>
          <a:endParaRPr lang="pt-BR"/>
        </a:p>
      </dgm:t>
    </dgm:pt>
    <dgm:pt modelId="{14A18C62-5EF8-4711-B991-0E9C72B0AD44}">
      <dgm:prSet/>
      <dgm:spPr/>
      <dgm:t>
        <a:bodyPr/>
        <a:lstStyle/>
        <a:p>
          <a:endParaRPr lang="pt-BR" dirty="0"/>
        </a:p>
      </dgm:t>
    </dgm:pt>
    <dgm:pt modelId="{EAFCC1B1-FE96-4FD2-AB56-5B86287EB36A}" type="parTrans" cxnId="{E66A3587-EC96-4AD6-894B-0FA7A0760374}">
      <dgm:prSet/>
      <dgm:spPr/>
      <dgm:t>
        <a:bodyPr/>
        <a:lstStyle/>
        <a:p>
          <a:endParaRPr lang="pt-BR"/>
        </a:p>
      </dgm:t>
    </dgm:pt>
    <dgm:pt modelId="{D97F2258-9B81-4C2F-9FC4-0247C25C65CF}" type="sibTrans" cxnId="{E66A3587-EC96-4AD6-894B-0FA7A0760374}">
      <dgm:prSet/>
      <dgm:spPr/>
      <dgm:t>
        <a:bodyPr/>
        <a:lstStyle/>
        <a:p>
          <a:endParaRPr lang="pt-BR"/>
        </a:p>
      </dgm:t>
    </dgm:pt>
    <dgm:pt modelId="{1210A5AE-3099-49F9-AE60-3A0D4F0627D1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FADF05CE-A255-4545-91A7-4B9954C8BD3E}" type="sibTrans" cxnId="{8250305B-A7BF-4371-9133-FD6367D4C1C9}">
      <dgm:prSet/>
      <dgm:spPr/>
      <dgm:t>
        <a:bodyPr/>
        <a:lstStyle/>
        <a:p>
          <a:endParaRPr lang="pt-BR"/>
        </a:p>
      </dgm:t>
    </dgm:pt>
    <dgm:pt modelId="{82FE9B27-F4D4-492E-B2C9-D222D61CA246}" type="parTrans" cxnId="{8250305B-A7BF-4371-9133-FD6367D4C1C9}">
      <dgm:prSet/>
      <dgm:spPr/>
      <dgm:t>
        <a:bodyPr/>
        <a:lstStyle/>
        <a:p>
          <a:endParaRPr lang="pt-BR"/>
        </a:p>
      </dgm:t>
    </dgm:pt>
    <dgm:pt modelId="{B86DA1F9-29C4-4288-8794-93262E4FDFD4}" type="pres">
      <dgm:prSet presAssocID="{1A0CA158-ADE6-4B71-9A6F-EB7493080E3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E99C5D7-FDA7-44DD-9F0F-F9B15111D5B3}" type="pres">
      <dgm:prSet presAssocID="{3B103694-2E84-41EB-BD02-5BFF759AF15B}" presName="centerShape" presStyleLbl="node0" presStyleIdx="0" presStyleCnt="1" custLinFactNeighborX="284" custLinFactNeighborY="-729"/>
      <dgm:spPr/>
    </dgm:pt>
    <dgm:pt modelId="{46C83A65-C963-4F4F-80EA-AE14123959BF}" type="pres">
      <dgm:prSet presAssocID="{A7B1E10E-1C42-4342-BD0B-598660A0431F}" presName="node" presStyleLbl="node1" presStyleIdx="0" presStyleCnt="12">
        <dgm:presLayoutVars>
          <dgm:bulletEnabled val="1"/>
        </dgm:presLayoutVars>
      </dgm:prSet>
      <dgm:spPr/>
    </dgm:pt>
    <dgm:pt modelId="{696A7EA4-23DA-4E39-A195-86E0973B14E8}" type="pres">
      <dgm:prSet presAssocID="{A7B1E10E-1C42-4342-BD0B-598660A0431F}" presName="dummy" presStyleCnt="0"/>
      <dgm:spPr/>
    </dgm:pt>
    <dgm:pt modelId="{5AF44E64-FE0F-467A-AF6C-03F2B0AD6828}" type="pres">
      <dgm:prSet presAssocID="{84E01419-91B8-4D7B-87F8-E637C5A9A573}" presName="sibTrans" presStyleLbl="sibTrans2D1" presStyleIdx="0" presStyleCnt="12"/>
      <dgm:spPr/>
    </dgm:pt>
    <dgm:pt modelId="{84EC9DA9-C635-4484-B374-44B742CFE8D8}" type="pres">
      <dgm:prSet presAssocID="{182E4263-327E-469A-B7D0-2217A4E69560}" presName="node" presStyleLbl="node1" presStyleIdx="1" presStyleCnt="12">
        <dgm:presLayoutVars>
          <dgm:bulletEnabled val="1"/>
        </dgm:presLayoutVars>
      </dgm:prSet>
      <dgm:spPr/>
    </dgm:pt>
    <dgm:pt modelId="{8884B13F-78CF-4D78-B929-42B4A221C42A}" type="pres">
      <dgm:prSet presAssocID="{182E4263-327E-469A-B7D0-2217A4E69560}" presName="dummy" presStyleCnt="0"/>
      <dgm:spPr/>
    </dgm:pt>
    <dgm:pt modelId="{78C4F28F-DE7C-4955-BD22-4B18A1658188}" type="pres">
      <dgm:prSet presAssocID="{C17A68B7-14D3-4894-9A11-5FC07D085A8F}" presName="sibTrans" presStyleLbl="sibTrans2D1" presStyleIdx="1" presStyleCnt="12"/>
      <dgm:spPr/>
    </dgm:pt>
    <dgm:pt modelId="{5917B44D-E30F-47C4-9EF7-0FCF0E3B55AD}" type="pres">
      <dgm:prSet presAssocID="{638755A9-9A8F-4087-ACB5-9A01120F246F}" presName="node" presStyleLbl="node1" presStyleIdx="2" presStyleCnt="12">
        <dgm:presLayoutVars>
          <dgm:bulletEnabled val="1"/>
        </dgm:presLayoutVars>
      </dgm:prSet>
      <dgm:spPr/>
    </dgm:pt>
    <dgm:pt modelId="{0BE5CC78-7354-40E8-A00F-6A60F486E061}" type="pres">
      <dgm:prSet presAssocID="{638755A9-9A8F-4087-ACB5-9A01120F246F}" presName="dummy" presStyleCnt="0"/>
      <dgm:spPr/>
    </dgm:pt>
    <dgm:pt modelId="{0FE2D658-92F8-4756-94C7-03041D7A392F}" type="pres">
      <dgm:prSet presAssocID="{F23334F6-7FDB-4540-A913-9EA58BC5BD28}" presName="sibTrans" presStyleLbl="sibTrans2D1" presStyleIdx="2" presStyleCnt="12"/>
      <dgm:spPr/>
    </dgm:pt>
    <dgm:pt modelId="{8BD12A04-3EB8-4C47-B5B5-2294AFBCBF00}" type="pres">
      <dgm:prSet presAssocID="{FE28339A-27B8-4F5D-909E-CA49FE5EECA2}" presName="node" presStyleLbl="node1" presStyleIdx="3" presStyleCnt="12" custRadScaleRad="101651" custRadScaleInc="-29496">
        <dgm:presLayoutVars>
          <dgm:bulletEnabled val="1"/>
        </dgm:presLayoutVars>
      </dgm:prSet>
      <dgm:spPr/>
    </dgm:pt>
    <dgm:pt modelId="{679F008D-0CC7-417F-A9F9-52CEC93B5B3F}" type="pres">
      <dgm:prSet presAssocID="{FE28339A-27B8-4F5D-909E-CA49FE5EECA2}" presName="dummy" presStyleCnt="0"/>
      <dgm:spPr/>
    </dgm:pt>
    <dgm:pt modelId="{8C7D0796-71EB-4997-A6AF-B9B455CCF504}" type="pres">
      <dgm:prSet presAssocID="{69089F07-7048-4C73-842D-2B8A6F1DB572}" presName="sibTrans" presStyleLbl="sibTrans2D1" presStyleIdx="3" presStyleCnt="12"/>
      <dgm:spPr/>
    </dgm:pt>
    <dgm:pt modelId="{7E303B19-CAF0-44B8-AE43-6628C892B84F}" type="pres">
      <dgm:prSet presAssocID="{1256D3CD-05D7-4AE7-B5BA-B5A891FC6CDB}" presName="node" presStyleLbl="node1" presStyleIdx="4" presStyleCnt="12">
        <dgm:presLayoutVars>
          <dgm:bulletEnabled val="1"/>
        </dgm:presLayoutVars>
      </dgm:prSet>
      <dgm:spPr/>
    </dgm:pt>
    <dgm:pt modelId="{0A5EDC1A-4347-4E1A-8403-838AE383B4D7}" type="pres">
      <dgm:prSet presAssocID="{1256D3CD-05D7-4AE7-B5BA-B5A891FC6CDB}" presName="dummy" presStyleCnt="0"/>
      <dgm:spPr/>
    </dgm:pt>
    <dgm:pt modelId="{D125181A-4FD4-4265-8003-FFFEE26CF2B2}" type="pres">
      <dgm:prSet presAssocID="{52375568-BA04-4D16-94B8-77EF76FF193F}" presName="sibTrans" presStyleLbl="sibTrans2D1" presStyleIdx="4" presStyleCnt="12"/>
      <dgm:spPr/>
    </dgm:pt>
    <dgm:pt modelId="{63F8F15E-44C4-4BB3-B89D-417A3ADBE62F}" type="pres">
      <dgm:prSet presAssocID="{C24944F8-003D-4F7F-BBDC-FEC20C0CA753}" presName="node" presStyleLbl="node1" presStyleIdx="5" presStyleCnt="12" custRadScaleRad="102307" custRadScaleInc="-84098">
        <dgm:presLayoutVars>
          <dgm:bulletEnabled val="1"/>
        </dgm:presLayoutVars>
      </dgm:prSet>
      <dgm:spPr/>
    </dgm:pt>
    <dgm:pt modelId="{D960062A-A023-4AC5-A7B0-1B6667D50290}" type="pres">
      <dgm:prSet presAssocID="{C24944F8-003D-4F7F-BBDC-FEC20C0CA753}" presName="dummy" presStyleCnt="0"/>
      <dgm:spPr/>
    </dgm:pt>
    <dgm:pt modelId="{0749CB37-35BF-4C4F-95BF-708F5F2B277D}" type="pres">
      <dgm:prSet presAssocID="{071D5681-5F1A-4D41-A50A-EA60D046C583}" presName="sibTrans" presStyleLbl="sibTrans2D1" presStyleIdx="5" presStyleCnt="12"/>
      <dgm:spPr/>
    </dgm:pt>
    <dgm:pt modelId="{40D6CFD0-EE80-4635-91CE-C45772A02DB6}" type="pres">
      <dgm:prSet presAssocID="{ADAB1DB7-6E77-400E-919C-565F4E41E976}" presName="node" presStyleLbl="node1" presStyleIdx="6" presStyleCnt="12">
        <dgm:presLayoutVars>
          <dgm:bulletEnabled val="1"/>
        </dgm:presLayoutVars>
      </dgm:prSet>
      <dgm:spPr/>
    </dgm:pt>
    <dgm:pt modelId="{F4BB8818-C7C1-423E-B38B-8D62468EC327}" type="pres">
      <dgm:prSet presAssocID="{ADAB1DB7-6E77-400E-919C-565F4E41E976}" presName="dummy" presStyleCnt="0"/>
      <dgm:spPr/>
    </dgm:pt>
    <dgm:pt modelId="{BDB73A83-B0D0-40F0-9882-0B06A9642C2C}" type="pres">
      <dgm:prSet presAssocID="{E365A001-37FE-4781-9432-C6815CD482DC}" presName="sibTrans" presStyleLbl="sibTrans2D1" presStyleIdx="6" presStyleCnt="12"/>
      <dgm:spPr/>
    </dgm:pt>
    <dgm:pt modelId="{30824AB9-44A8-406C-A193-E7DB4B440E83}" type="pres">
      <dgm:prSet presAssocID="{AF7981C5-F8DD-4151-8870-58427B106E61}" presName="node" presStyleLbl="node1" presStyleIdx="7" presStyleCnt="12">
        <dgm:presLayoutVars>
          <dgm:bulletEnabled val="1"/>
        </dgm:presLayoutVars>
      </dgm:prSet>
      <dgm:spPr/>
    </dgm:pt>
    <dgm:pt modelId="{E164E001-EBA5-4F40-8689-D18598F0A4E7}" type="pres">
      <dgm:prSet presAssocID="{AF7981C5-F8DD-4151-8870-58427B106E61}" presName="dummy" presStyleCnt="0"/>
      <dgm:spPr/>
    </dgm:pt>
    <dgm:pt modelId="{DC006CB1-8513-49FF-B1E5-D811A7EB04B0}" type="pres">
      <dgm:prSet presAssocID="{00BBA820-5D3A-4FB7-910F-801E2B266F69}" presName="sibTrans" presStyleLbl="sibTrans2D1" presStyleIdx="7" presStyleCnt="12"/>
      <dgm:spPr/>
    </dgm:pt>
    <dgm:pt modelId="{931464E3-B8D3-4801-89C7-3A30ADA414F3}" type="pres">
      <dgm:prSet presAssocID="{E6541275-A471-4410-A20F-66661EC798D9}" presName="node" presStyleLbl="node1" presStyleIdx="8" presStyleCnt="12">
        <dgm:presLayoutVars>
          <dgm:bulletEnabled val="1"/>
        </dgm:presLayoutVars>
      </dgm:prSet>
      <dgm:spPr/>
    </dgm:pt>
    <dgm:pt modelId="{DA9B1760-C1AF-43E5-852E-BB186407B73B}" type="pres">
      <dgm:prSet presAssocID="{E6541275-A471-4410-A20F-66661EC798D9}" presName="dummy" presStyleCnt="0"/>
      <dgm:spPr/>
    </dgm:pt>
    <dgm:pt modelId="{9B9529D6-BFFE-4F51-B05E-89A8424955DE}" type="pres">
      <dgm:prSet presAssocID="{84839F6C-FE14-4493-BA4D-C92925EA4B5F}" presName="sibTrans" presStyleLbl="sibTrans2D1" presStyleIdx="8" presStyleCnt="12"/>
      <dgm:spPr/>
    </dgm:pt>
    <dgm:pt modelId="{FAA74971-344A-4119-9356-D23BFB9C17F9}" type="pres">
      <dgm:prSet presAssocID="{14A18C62-5EF8-4711-B991-0E9C72B0AD44}" presName="node" presStyleLbl="node1" presStyleIdx="9" presStyleCnt="12">
        <dgm:presLayoutVars>
          <dgm:bulletEnabled val="1"/>
        </dgm:presLayoutVars>
      </dgm:prSet>
      <dgm:spPr/>
    </dgm:pt>
    <dgm:pt modelId="{08B395A2-E612-4118-992B-6E8279F42484}" type="pres">
      <dgm:prSet presAssocID="{14A18C62-5EF8-4711-B991-0E9C72B0AD44}" presName="dummy" presStyleCnt="0"/>
      <dgm:spPr/>
    </dgm:pt>
    <dgm:pt modelId="{82AC89F9-4310-4479-8146-B5D6CEB5D0F3}" type="pres">
      <dgm:prSet presAssocID="{D97F2258-9B81-4C2F-9FC4-0247C25C65CF}" presName="sibTrans" presStyleLbl="sibTrans2D1" presStyleIdx="9" presStyleCnt="12"/>
      <dgm:spPr/>
    </dgm:pt>
    <dgm:pt modelId="{EC720D60-359D-4D8E-86E3-4A3EB6E8D520}" type="pres">
      <dgm:prSet presAssocID="{1210A5AE-3099-49F9-AE60-3A0D4F0627D1}" presName="node" presStyleLbl="node1" presStyleIdx="10" presStyleCnt="12">
        <dgm:presLayoutVars>
          <dgm:bulletEnabled val="1"/>
        </dgm:presLayoutVars>
      </dgm:prSet>
      <dgm:spPr/>
    </dgm:pt>
    <dgm:pt modelId="{3E680DBC-39CB-436E-B4CE-B20FF28FAE43}" type="pres">
      <dgm:prSet presAssocID="{1210A5AE-3099-49F9-AE60-3A0D4F0627D1}" presName="dummy" presStyleCnt="0"/>
      <dgm:spPr/>
    </dgm:pt>
    <dgm:pt modelId="{6376D52D-091D-45B5-AD49-36D053B633E1}" type="pres">
      <dgm:prSet presAssocID="{FADF05CE-A255-4545-91A7-4B9954C8BD3E}" presName="sibTrans" presStyleLbl="sibTrans2D1" presStyleIdx="10" presStyleCnt="12"/>
      <dgm:spPr/>
    </dgm:pt>
    <dgm:pt modelId="{F86939AE-CFC0-47CB-8A0C-1194F62F1553}" type="pres">
      <dgm:prSet presAssocID="{1A23849E-8615-44C6-9604-D6BBFA17B43B}" presName="node" presStyleLbl="node1" presStyleIdx="11" presStyleCnt="12" custRadScaleRad="100005" custRadScaleInc="-101893">
        <dgm:presLayoutVars>
          <dgm:bulletEnabled val="1"/>
        </dgm:presLayoutVars>
      </dgm:prSet>
      <dgm:spPr/>
    </dgm:pt>
    <dgm:pt modelId="{E5623490-1D9A-408C-A662-4D34D5EEFD2C}" type="pres">
      <dgm:prSet presAssocID="{1A23849E-8615-44C6-9604-D6BBFA17B43B}" presName="dummy" presStyleCnt="0"/>
      <dgm:spPr/>
    </dgm:pt>
    <dgm:pt modelId="{673E44F0-F1D4-4A63-A1C3-25C7137F7366}" type="pres">
      <dgm:prSet presAssocID="{E77BBFB2-D853-4EFC-BC12-31C07F2BE21F}" presName="sibTrans" presStyleLbl="sibTrans2D1" presStyleIdx="11" presStyleCnt="12"/>
      <dgm:spPr/>
    </dgm:pt>
  </dgm:ptLst>
  <dgm:cxnLst>
    <dgm:cxn modelId="{D7BAB101-B613-4A6F-BE60-E0875C58BA2A}" srcId="{1A0CA158-ADE6-4B71-9A6F-EB7493080E38}" destId="{3B103694-2E84-41EB-BD02-5BFF759AF15B}" srcOrd="0" destOrd="0" parTransId="{B8A94D9B-93D2-43D7-8914-4FA66346D2DA}" sibTransId="{A9866C60-018F-448B-8A17-163AF663D7AD}"/>
    <dgm:cxn modelId="{54BAB205-984F-4600-9F76-9F6A093D54ED}" srcId="{3B103694-2E84-41EB-BD02-5BFF759AF15B}" destId="{AF7981C5-F8DD-4151-8870-58427B106E61}" srcOrd="7" destOrd="0" parTransId="{30902B74-0DB2-489D-B83A-B881DA289EC6}" sibTransId="{00BBA820-5D3A-4FB7-910F-801E2B266F69}"/>
    <dgm:cxn modelId="{19FEAF0A-B3A1-4C51-9C9B-9FEE5EC26E83}" type="presOf" srcId="{AF7981C5-F8DD-4151-8870-58427B106E61}" destId="{30824AB9-44A8-406C-A193-E7DB4B440E83}" srcOrd="0" destOrd="0" presId="urn:microsoft.com/office/officeart/2005/8/layout/radial6"/>
    <dgm:cxn modelId="{AC797E15-4BFF-43D5-8FAA-4723CB070FB3}" type="presOf" srcId="{A7B1E10E-1C42-4342-BD0B-598660A0431F}" destId="{46C83A65-C963-4F4F-80EA-AE14123959BF}" srcOrd="0" destOrd="0" presId="urn:microsoft.com/office/officeart/2005/8/layout/radial6"/>
    <dgm:cxn modelId="{6D3BBD1B-3AB9-4D15-B40C-508AF90A20BA}" srcId="{3B103694-2E84-41EB-BD02-5BFF759AF15B}" destId="{FE28339A-27B8-4F5D-909E-CA49FE5EECA2}" srcOrd="3" destOrd="0" parTransId="{4B4F0F6D-62D8-4F69-B088-BD87BB729C1A}" sibTransId="{69089F07-7048-4C73-842D-2B8A6F1DB572}"/>
    <dgm:cxn modelId="{8C23E21F-43D6-4849-87D5-189C307DB88B}" srcId="{3B103694-2E84-41EB-BD02-5BFF759AF15B}" destId="{C24944F8-003D-4F7F-BBDC-FEC20C0CA753}" srcOrd="5" destOrd="0" parTransId="{680D39C4-BEA0-4734-AA36-87A2101AE6D5}" sibTransId="{071D5681-5F1A-4D41-A50A-EA60D046C583}"/>
    <dgm:cxn modelId="{752B1328-3259-4B67-943A-99C8BC72205C}" type="presOf" srcId="{FADF05CE-A255-4545-91A7-4B9954C8BD3E}" destId="{6376D52D-091D-45B5-AD49-36D053B633E1}" srcOrd="0" destOrd="0" presId="urn:microsoft.com/office/officeart/2005/8/layout/radial6"/>
    <dgm:cxn modelId="{C4F0F12D-AB1F-4DAB-88CA-F4CA8A4598DE}" type="presOf" srcId="{D97F2258-9B81-4C2F-9FC4-0247C25C65CF}" destId="{82AC89F9-4310-4479-8146-B5D6CEB5D0F3}" srcOrd="0" destOrd="0" presId="urn:microsoft.com/office/officeart/2005/8/layout/radial6"/>
    <dgm:cxn modelId="{F460BD2F-E187-473D-B94A-79973A6DF00B}" type="presOf" srcId="{1256D3CD-05D7-4AE7-B5BA-B5A891FC6CDB}" destId="{7E303B19-CAF0-44B8-AE43-6628C892B84F}" srcOrd="0" destOrd="0" presId="urn:microsoft.com/office/officeart/2005/8/layout/radial6"/>
    <dgm:cxn modelId="{EF4CF62F-2E0F-4333-BE79-A6D07B2BB367}" type="presOf" srcId="{1210A5AE-3099-49F9-AE60-3A0D4F0627D1}" destId="{EC720D60-359D-4D8E-86E3-4A3EB6E8D520}" srcOrd="0" destOrd="0" presId="urn:microsoft.com/office/officeart/2005/8/layout/radial6"/>
    <dgm:cxn modelId="{65E12732-A129-473D-82B3-BCADFDCAC62D}" type="presOf" srcId="{14A18C62-5EF8-4711-B991-0E9C72B0AD44}" destId="{FAA74971-344A-4119-9356-D23BFB9C17F9}" srcOrd="0" destOrd="0" presId="urn:microsoft.com/office/officeart/2005/8/layout/radial6"/>
    <dgm:cxn modelId="{A6EDF334-5F78-4D3F-A265-F84A73E6E97F}" type="presOf" srcId="{ADAB1DB7-6E77-400E-919C-565F4E41E976}" destId="{40D6CFD0-EE80-4635-91CE-C45772A02DB6}" srcOrd="0" destOrd="0" presId="urn:microsoft.com/office/officeart/2005/8/layout/radial6"/>
    <dgm:cxn modelId="{8250305B-A7BF-4371-9133-FD6367D4C1C9}" srcId="{3B103694-2E84-41EB-BD02-5BFF759AF15B}" destId="{1210A5AE-3099-49F9-AE60-3A0D4F0627D1}" srcOrd="10" destOrd="0" parTransId="{82FE9B27-F4D4-492E-B2C9-D222D61CA246}" sibTransId="{FADF05CE-A255-4545-91A7-4B9954C8BD3E}"/>
    <dgm:cxn modelId="{A476E75B-3BA1-473B-8B8C-16CBF33B9A23}" type="presOf" srcId="{84E01419-91B8-4D7B-87F8-E637C5A9A573}" destId="{5AF44E64-FE0F-467A-AF6C-03F2B0AD6828}" srcOrd="0" destOrd="0" presId="urn:microsoft.com/office/officeart/2005/8/layout/radial6"/>
    <dgm:cxn modelId="{F2060A5E-24C6-40DF-9FE7-C9B3D4E9BD68}" type="presOf" srcId="{3B103694-2E84-41EB-BD02-5BFF759AF15B}" destId="{6E99C5D7-FDA7-44DD-9F0F-F9B15111D5B3}" srcOrd="0" destOrd="0" presId="urn:microsoft.com/office/officeart/2005/8/layout/radial6"/>
    <dgm:cxn modelId="{DB7DEA41-E120-4D4F-85E8-062A3AE8C1B3}" type="presOf" srcId="{638755A9-9A8F-4087-ACB5-9A01120F246F}" destId="{5917B44D-E30F-47C4-9EF7-0FCF0E3B55AD}" srcOrd="0" destOrd="0" presId="urn:microsoft.com/office/officeart/2005/8/layout/radial6"/>
    <dgm:cxn modelId="{B318A042-BE74-4C7B-823E-A6C248A06B21}" type="presOf" srcId="{E365A001-37FE-4781-9432-C6815CD482DC}" destId="{BDB73A83-B0D0-40F0-9882-0B06A9642C2C}" srcOrd="0" destOrd="0" presId="urn:microsoft.com/office/officeart/2005/8/layout/radial6"/>
    <dgm:cxn modelId="{453F8443-F9FE-4567-B01D-B5E2E6BB5521}" type="presOf" srcId="{C17A68B7-14D3-4894-9A11-5FC07D085A8F}" destId="{78C4F28F-DE7C-4955-BD22-4B18A1658188}" srcOrd="0" destOrd="0" presId="urn:microsoft.com/office/officeart/2005/8/layout/radial6"/>
    <dgm:cxn modelId="{B59E1865-1D0C-462A-912D-45E1DC790DA7}" type="presOf" srcId="{1A0CA158-ADE6-4B71-9A6F-EB7493080E38}" destId="{B86DA1F9-29C4-4288-8794-93262E4FDFD4}" srcOrd="0" destOrd="0" presId="urn:microsoft.com/office/officeart/2005/8/layout/radial6"/>
    <dgm:cxn modelId="{7985566B-D496-4C32-9E57-DDBC50517DED}" srcId="{3B103694-2E84-41EB-BD02-5BFF759AF15B}" destId="{E6541275-A471-4410-A20F-66661EC798D9}" srcOrd="8" destOrd="0" parTransId="{4567EDBD-4BA6-4BCA-B95C-C156C285DEF2}" sibTransId="{84839F6C-FE14-4493-BA4D-C92925EA4B5F}"/>
    <dgm:cxn modelId="{D3F6056F-4EBD-4B2B-BB93-C92B3B8137B1}" type="presOf" srcId="{FE28339A-27B8-4F5D-909E-CA49FE5EECA2}" destId="{8BD12A04-3EB8-4C47-B5B5-2294AFBCBF00}" srcOrd="0" destOrd="0" presId="urn:microsoft.com/office/officeart/2005/8/layout/radial6"/>
    <dgm:cxn modelId="{69BA1273-87CA-4137-9E84-C1C8CFF0B879}" srcId="{3B103694-2E84-41EB-BD02-5BFF759AF15B}" destId="{A7B1E10E-1C42-4342-BD0B-598660A0431F}" srcOrd="0" destOrd="0" parTransId="{CB991EB8-6392-4662-8A0B-80765630D87D}" sibTransId="{84E01419-91B8-4D7B-87F8-E637C5A9A573}"/>
    <dgm:cxn modelId="{0AD99756-B641-4C27-942A-F57CFABDE2BA}" type="presOf" srcId="{182E4263-327E-469A-B7D0-2217A4E69560}" destId="{84EC9DA9-C635-4484-B374-44B742CFE8D8}" srcOrd="0" destOrd="0" presId="urn:microsoft.com/office/officeart/2005/8/layout/radial6"/>
    <dgm:cxn modelId="{68521678-2DF0-4FD0-AAF9-B99D0A5AFE3F}" srcId="{3B103694-2E84-41EB-BD02-5BFF759AF15B}" destId="{1A23849E-8615-44C6-9604-D6BBFA17B43B}" srcOrd="11" destOrd="0" parTransId="{1552288D-7EB5-4F34-8AD3-1E217DF81D93}" sibTransId="{E77BBFB2-D853-4EFC-BC12-31C07F2BE21F}"/>
    <dgm:cxn modelId="{E66A3587-EC96-4AD6-894B-0FA7A0760374}" srcId="{3B103694-2E84-41EB-BD02-5BFF759AF15B}" destId="{14A18C62-5EF8-4711-B991-0E9C72B0AD44}" srcOrd="9" destOrd="0" parTransId="{EAFCC1B1-FE96-4FD2-AB56-5B86287EB36A}" sibTransId="{D97F2258-9B81-4C2F-9FC4-0247C25C65CF}"/>
    <dgm:cxn modelId="{5CE4378C-5DBD-411D-8D71-2D93C9377AA2}" type="presOf" srcId="{E6541275-A471-4410-A20F-66661EC798D9}" destId="{931464E3-B8D3-4801-89C7-3A30ADA414F3}" srcOrd="0" destOrd="0" presId="urn:microsoft.com/office/officeart/2005/8/layout/radial6"/>
    <dgm:cxn modelId="{8773C298-2430-456F-BC3B-57B6A1FF9370}" srcId="{3B103694-2E84-41EB-BD02-5BFF759AF15B}" destId="{ADAB1DB7-6E77-400E-919C-565F4E41E976}" srcOrd="6" destOrd="0" parTransId="{C6BE1D44-F61E-418E-9235-8209F24780A6}" sibTransId="{E365A001-37FE-4781-9432-C6815CD482DC}"/>
    <dgm:cxn modelId="{48DE78A9-71F6-4478-8FA4-C256FC28A054}" srcId="{3B103694-2E84-41EB-BD02-5BFF759AF15B}" destId="{638755A9-9A8F-4087-ACB5-9A01120F246F}" srcOrd="2" destOrd="0" parTransId="{75B3D883-A9B3-4879-881C-42B05FBFEDEF}" sibTransId="{F23334F6-7FDB-4540-A913-9EA58BC5BD28}"/>
    <dgm:cxn modelId="{F56731AD-6E11-424F-B0C9-0C33210C88F5}" type="presOf" srcId="{00BBA820-5D3A-4FB7-910F-801E2B266F69}" destId="{DC006CB1-8513-49FF-B1E5-D811A7EB04B0}" srcOrd="0" destOrd="0" presId="urn:microsoft.com/office/officeart/2005/8/layout/radial6"/>
    <dgm:cxn modelId="{81B039AE-9CBC-4F1C-B1E7-8B3F2BFA04DE}" type="presOf" srcId="{E77BBFB2-D853-4EFC-BC12-31C07F2BE21F}" destId="{673E44F0-F1D4-4A63-A1C3-25C7137F7366}" srcOrd="0" destOrd="0" presId="urn:microsoft.com/office/officeart/2005/8/layout/radial6"/>
    <dgm:cxn modelId="{01BBD9AE-4820-4C11-8F42-32ACE8BE5942}" type="presOf" srcId="{52375568-BA04-4D16-94B8-77EF76FF193F}" destId="{D125181A-4FD4-4265-8003-FFFEE26CF2B2}" srcOrd="0" destOrd="0" presId="urn:microsoft.com/office/officeart/2005/8/layout/radial6"/>
    <dgm:cxn modelId="{E9C107B7-9155-44FA-B682-7F80E6869E87}" type="presOf" srcId="{84839F6C-FE14-4493-BA4D-C92925EA4B5F}" destId="{9B9529D6-BFFE-4F51-B05E-89A8424955DE}" srcOrd="0" destOrd="0" presId="urn:microsoft.com/office/officeart/2005/8/layout/radial6"/>
    <dgm:cxn modelId="{3AFF14BB-37E2-4958-A7EB-74F854C4850D}" type="presOf" srcId="{1A23849E-8615-44C6-9604-D6BBFA17B43B}" destId="{F86939AE-CFC0-47CB-8A0C-1194F62F1553}" srcOrd="0" destOrd="0" presId="urn:microsoft.com/office/officeart/2005/8/layout/radial6"/>
    <dgm:cxn modelId="{3D46DECA-A519-4589-B864-BD8F370FA5C7}" srcId="{3B103694-2E84-41EB-BD02-5BFF759AF15B}" destId="{1256D3CD-05D7-4AE7-B5BA-B5A891FC6CDB}" srcOrd="4" destOrd="0" parTransId="{44D2DF0B-FDE0-4A83-9F53-8DC676F55AC7}" sibTransId="{52375568-BA04-4D16-94B8-77EF76FF193F}"/>
    <dgm:cxn modelId="{AE04F6D9-1B0B-48EE-88B6-AA2FC314FDCB}" type="presOf" srcId="{C24944F8-003D-4F7F-BBDC-FEC20C0CA753}" destId="{63F8F15E-44C4-4BB3-B89D-417A3ADBE62F}" srcOrd="0" destOrd="0" presId="urn:microsoft.com/office/officeart/2005/8/layout/radial6"/>
    <dgm:cxn modelId="{8AED3EDB-4E48-4DFD-A422-0F9DFE671AD2}" srcId="{3B103694-2E84-41EB-BD02-5BFF759AF15B}" destId="{182E4263-327E-469A-B7D0-2217A4E69560}" srcOrd="1" destOrd="0" parTransId="{894DA39B-DAD5-4559-9273-D37C2C066D23}" sibTransId="{C17A68B7-14D3-4894-9A11-5FC07D085A8F}"/>
    <dgm:cxn modelId="{308877F2-B522-4BBB-8DF6-C21745DCB4A3}" type="presOf" srcId="{071D5681-5F1A-4D41-A50A-EA60D046C583}" destId="{0749CB37-35BF-4C4F-95BF-708F5F2B277D}" srcOrd="0" destOrd="0" presId="urn:microsoft.com/office/officeart/2005/8/layout/radial6"/>
    <dgm:cxn modelId="{A73D16F4-04A3-40E4-985D-CDAFCF49FDDA}" type="presOf" srcId="{69089F07-7048-4C73-842D-2B8A6F1DB572}" destId="{8C7D0796-71EB-4997-A6AF-B9B455CCF504}" srcOrd="0" destOrd="0" presId="urn:microsoft.com/office/officeart/2005/8/layout/radial6"/>
    <dgm:cxn modelId="{EBF24FFD-7065-4E13-880F-9E6E50FE6AD3}" type="presOf" srcId="{F23334F6-7FDB-4540-A913-9EA58BC5BD28}" destId="{0FE2D658-92F8-4756-94C7-03041D7A392F}" srcOrd="0" destOrd="0" presId="urn:microsoft.com/office/officeart/2005/8/layout/radial6"/>
    <dgm:cxn modelId="{F9127CA5-3C27-4FBC-B4D9-CBB9E0B2B381}" type="presParOf" srcId="{B86DA1F9-29C4-4288-8794-93262E4FDFD4}" destId="{6E99C5D7-FDA7-44DD-9F0F-F9B15111D5B3}" srcOrd="0" destOrd="0" presId="urn:microsoft.com/office/officeart/2005/8/layout/radial6"/>
    <dgm:cxn modelId="{3F342243-2B4C-4FC6-81ED-3941744B41AB}" type="presParOf" srcId="{B86DA1F9-29C4-4288-8794-93262E4FDFD4}" destId="{46C83A65-C963-4F4F-80EA-AE14123959BF}" srcOrd="1" destOrd="0" presId="urn:microsoft.com/office/officeart/2005/8/layout/radial6"/>
    <dgm:cxn modelId="{630A0A3C-4293-4D36-BC63-BF9183306BED}" type="presParOf" srcId="{B86DA1F9-29C4-4288-8794-93262E4FDFD4}" destId="{696A7EA4-23DA-4E39-A195-86E0973B14E8}" srcOrd="2" destOrd="0" presId="urn:microsoft.com/office/officeart/2005/8/layout/radial6"/>
    <dgm:cxn modelId="{EF35C129-B2D4-400B-8441-6510958F0F7B}" type="presParOf" srcId="{B86DA1F9-29C4-4288-8794-93262E4FDFD4}" destId="{5AF44E64-FE0F-467A-AF6C-03F2B0AD6828}" srcOrd="3" destOrd="0" presId="urn:microsoft.com/office/officeart/2005/8/layout/radial6"/>
    <dgm:cxn modelId="{2783A110-6BE4-4912-A09E-AB32D9809D6C}" type="presParOf" srcId="{B86DA1F9-29C4-4288-8794-93262E4FDFD4}" destId="{84EC9DA9-C635-4484-B374-44B742CFE8D8}" srcOrd="4" destOrd="0" presId="urn:microsoft.com/office/officeart/2005/8/layout/radial6"/>
    <dgm:cxn modelId="{0E9A374D-2D55-4E37-B5CA-240B8FA003CE}" type="presParOf" srcId="{B86DA1F9-29C4-4288-8794-93262E4FDFD4}" destId="{8884B13F-78CF-4D78-B929-42B4A221C42A}" srcOrd="5" destOrd="0" presId="urn:microsoft.com/office/officeart/2005/8/layout/radial6"/>
    <dgm:cxn modelId="{72EAC953-5DD2-4B18-880D-454A6F57498D}" type="presParOf" srcId="{B86DA1F9-29C4-4288-8794-93262E4FDFD4}" destId="{78C4F28F-DE7C-4955-BD22-4B18A1658188}" srcOrd="6" destOrd="0" presId="urn:microsoft.com/office/officeart/2005/8/layout/radial6"/>
    <dgm:cxn modelId="{1857A7A6-236E-421C-8E78-1DBF949881C6}" type="presParOf" srcId="{B86DA1F9-29C4-4288-8794-93262E4FDFD4}" destId="{5917B44D-E30F-47C4-9EF7-0FCF0E3B55AD}" srcOrd="7" destOrd="0" presId="urn:microsoft.com/office/officeart/2005/8/layout/radial6"/>
    <dgm:cxn modelId="{224D31EF-A983-41D2-9590-4051571A787D}" type="presParOf" srcId="{B86DA1F9-29C4-4288-8794-93262E4FDFD4}" destId="{0BE5CC78-7354-40E8-A00F-6A60F486E061}" srcOrd="8" destOrd="0" presId="urn:microsoft.com/office/officeart/2005/8/layout/radial6"/>
    <dgm:cxn modelId="{AC8335C6-278F-49D1-8517-F4DA078BD02D}" type="presParOf" srcId="{B86DA1F9-29C4-4288-8794-93262E4FDFD4}" destId="{0FE2D658-92F8-4756-94C7-03041D7A392F}" srcOrd="9" destOrd="0" presId="urn:microsoft.com/office/officeart/2005/8/layout/radial6"/>
    <dgm:cxn modelId="{778D6AA6-E518-4CA0-A4D4-EF239F9A0793}" type="presParOf" srcId="{B86DA1F9-29C4-4288-8794-93262E4FDFD4}" destId="{8BD12A04-3EB8-4C47-B5B5-2294AFBCBF00}" srcOrd="10" destOrd="0" presId="urn:microsoft.com/office/officeart/2005/8/layout/radial6"/>
    <dgm:cxn modelId="{064E17A4-7C16-456A-84C9-231572905D06}" type="presParOf" srcId="{B86DA1F9-29C4-4288-8794-93262E4FDFD4}" destId="{679F008D-0CC7-417F-A9F9-52CEC93B5B3F}" srcOrd="11" destOrd="0" presId="urn:microsoft.com/office/officeart/2005/8/layout/radial6"/>
    <dgm:cxn modelId="{BB93D5B1-2BF9-4676-8FC8-F168C16A259E}" type="presParOf" srcId="{B86DA1F9-29C4-4288-8794-93262E4FDFD4}" destId="{8C7D0796-71EB-4997-A6AF-B9B455CCF504}" srcOrd="12" destOrd="0" presId="urn:microsoft.com/office/officeart/2005/8/layout/radial6"/>
    <dgm:cxn modelId="{8ED44BF4-977A-4DE9-9BB3-4BAE531B6A59}" type="presParOf" srcId="{B86DA1F9-29C4-4288-8794-93262E4FDFD4}" destId="{7E303B19-CAF0-44B8-AE43-6628C892B84F}" srcOrd="13" destOrd="0" presId="urn:microsoft.com/office/officeart/2005/8/layout/radial6"/>
    <dgm:cxn modelId="{5BE70DB2-7B8A-44BA-B5D0-7A17A0F70B0D}" type="presParOf" srcId="{B86DA1F9-29C4-4288-8794-93262E4FDFD4}" destId="{0A5EDC1A-4347-4E1A-8403-838AE383B4D7}" srcOrd="14" destOrd="0" presId="urn:microsoft.com/office/officeart/2005/8/layout/radial6"/>
    <dgm:cxn modelId="{8B7FB424-A552-4144-8E4D-42E48B828C3E}" type="presParOf" srcId="{B86DA1F9-29C4-4288-8794-93262E4FDFD4}" destId="{D125181A-4FD4-4265-8003-FFFEE26CF2B2}" srcOrd="15" destOrd="0" presId="urn:microsoft.com/office/officeart/2005/8/layout/radial6"/>
    <dgm:cxn modelId="{E1B61731-D8C5-41AE-BC66-F393D322D81B}" type="presParOf" srcId="{B86DA1F9-29C4-4288-8794-93262E4FDFD4}" destId="{63F8F15E-44C4-4BB3-B89D-417A3ADBE62F}" srcOrd="16" destOrd="0" presId="urn:microsoft.com/office/officeart/2005/8/layout/radial6"/>
    <dgm:cxn modelId="{8DBE6991-743E-4084-886D-EC00D6FD10B7}" type="presParOf" srcId="{B86DA1F9-29C4-4288-8794-93262E4FDFD4}" destId="{D960062A-A023-4AC5-A7B0-1B6667D50290}" srcOrd="17" destOrd="0" presId="urn:microsoft.com/office/officeart/2005/8/layout/radial6"/>
    <dgm:cxn modelId="{D50466DB-DB05-410C-A7AE-BDB0F55EC729}" type="presParOf" srcId="{B86DA1F9-29C4-4288-8794-93262E4FDFD4}" destId="{0749CB37-35BF-4C4F-95BF-708F5F2B277D}" srcOrd="18" destOrd="0" presId="urn:microsoft.com/office/officeart/2005/8/layout/radial6"/>
    <dgm:cxn modelId="{D5EF3378-1ED6-45AE-B5EF-87A145F655AF}" type="presParOf" srcId="{B86DA1F9-29C4-4288-8794-93262E4FDFD4}" destId="{40D6CFD0-EE80-4635-91CE-C45772A02DB6}" srcOrd="19" destOrd="0" presId="urn:microsoft.com/office/officeart/2005/8/layout/radial6"/>
    <dgm:cxn modelId="{2E204F5E-9E98-4E84-B39A-8C8A87823165}" type="presParOf" srcId="{B86DA1F9-29C4-4288-8794-93262E4FDFD4}" destId="{F4BB8818-C7C1-423E-B38B-8D62468EC327}" srcOrd="20" destOrd="0" presId="urn:microsoft.com/office/officeart/2005/8/layout/radial6"/>
    <dgm:cxn modelId="{A94C05EB-875C-47DC-9867-8C2D99ADF612}" type="presParOf" srcId="{B86DA1F9-29C4-4288-8794-93262E4FDFD4}" destId="{BDB73A83-B0D0-40F0-9882-0B06A9642C2C}" srcOrd="21" destOrd="0" presId="urn:microsoft.com/office/officeart/2005/8/layout/radial6"/>
    <dgm:cxn modelId="{AE1477A6-1242-48F3-B253-934DB55029D7}" type="presParOf" srcId="{B86DA1F9-29C4-4288-8794-93262E4FDFD4}" destId="{30824AB9-44A8-406C-A193-E7DB4B440E83}" srcOrd="22" destOrd="0" presId="urn:microsoft.com/office/officeart/2005/8/layout/radial6"/>
    <dgm:cxn modelId="{EC87CA81-D51C-48F0-997B-17B08F18E641}" type="presParOf" srcId="{B86DA1F9-29C4-4288-8794-93262E4FDFD4}" destId="{E164E001-EBA5-4F40-8689-D18598F0A4E7}" srcOrd="23" destOrd="0" presId="urn:microsoft.com/office/officeart/2005/8/layout/radial6"/>
    <dgm:cxn modelId="{AF66DD6E-888A-4934-9915-43B5E2D9D959}" type="presParOf" srcId="{B86DA1F9-29C4-4288-8794-93262E4FDFD4}" destId="{DC006CB1-8513-49FF-B1E5-D811A7EB04B0}" srcOrd="24" destOrd="0" presId="urn:microsoft.com/office/officeart/2005/8/layout/radial6"/>
    <dgm:cxn modelId="{C11961D5-E580-462F-8010-D1B577400FCD}" type="presParOf" srcId="{B86DA1F9-29C4-4288-8794-93262E4FDFD4}" destId="{931464E3-B8D3-4801-89C7-3A30ADA414F3}" srcOrd="25" destOrd="0" presId="urn:microsoft.com/office/officeart/2005/8/layout/radial6"/>
    <dgm:cxn modelId="{9C5CC45C-85EB-46BE-B547-AA06A1B58837}" type="presParOf" srcId="{B86DA1F9-29C4-4288-8794-93262E4FDFD4}" destId="{DA9B1760-C1AF-43E5-852E-BB186407B73B}" srcOrd="26" destOrd="0" presId="urn:microsoft.com/office/officeart/2005/8/layout/radial6"/>
    <dgm:cxn modelId="{3C7EFC09-1A72-4E14-961A-43869A385A1D}" type="presParOf" srcId="{B86DA1F9-29C4-4288-8794-93262E4FDFD4}" destId="{9B9529D6-BFFE-4F51-B05E-89A8424955DE}" srcOrd="27" destOrd="0" presId="urn:microsoft.com/office/officeart/2005/8/layout/radial6"/>
    <dgm:cxn modelId="{DE6A1290-78BA-46F8-AF43-6224B055664B}" type="presParOf" srcId="{B86DA1F9-29C4-4288-8794-93262E4FDFD4}" destId="{FAA74971-344A-4119-9356-D23BFB9C17F9}" srcOrd="28" destOrd="0" presId="urn:microsoft.com/office/officeart/2005/8/layout/radial6"/>
    <dgm:cxn modelId="{6431857E-0C73-442D-A150-71EA569E675C}" type="presParOf" srcId="{B86DA1F9-29C4-4288-8794-93262E4FDFD4}" destId="{08B395A2-E612-4118-992B-6E8279F42484}" srcOrd="29" destOrd="0" presId="urn:microsoft.com/office/officeart/2005/8/layout/radial6"/>
    <dgm:cxn modelId="{CA60C5A7-1662-4CE3-BEED-5F5E84B3B630}" type="presParOf" srcId="{B86DA1F9-29C4-4288-8794-93262E4FDFD4}" destId="{82AC89F9-4310-4479-8146-B5D6CEB5D0F3}" srcOrd="30" destOrd="0" presId="urn:microsoft.com/office/officeart/2005/8/layout/radial6"/>
    <dgm:cxn modelId="{9C0CD925-3651-4916-B3AD-A7EA299300B6}" type="presParOf" srcId="{B86DA1F9-29C4-4288-8794-93262E4FDFD4}" destId="{EC720D60-359D-4D8E-86E3-4A3EB6E8D520}" srcOrd="31" destOrd="0" presId="urn:microsoft.com/office/officeart/2005/8/layout/radial6"/>
    <dgm:cxn modelId="{20B24256-5095-467E-A51D-80A0CB270B11}" type="presParOf" srcId="{B86DA1F9-29C4-4288-8794-93262E4FDFD4}" destId="{3E680DBC-39CB-436E-B4CE-B20FF28FAE43}" srcOrd="32" destOrd="0" presId="urn:microsoft.com/office/officeart/2005/8/layout/radial6"/>
    <dgm:cxn modelId="{A0D9B4D0-B579-494F-9FD1-7EB6C5992E56}" type="presParOf" srcId="{B86DA1F9-29C4-4288-8794-93262E4FDFD4}" destId="{6376D52D-091D-45B5-AD49-36D053B633E1}" srcOrd="33" destOrd="0" presId="urn:microsoft.com/office/officeart/2005/8/layout/radial6"/>
    <dgm:cxn modelId="{1577E356-E96F-4358-BCDA-6025398CBB53}" type="presParOf" srcId="{B86DA1F9-29C4-4288-8794-93262E4FDFD4}" destId="{F86939AE-CFC0-47CB-8A0C-1194F62F1553}" srcOrd="34" destOrd="0" presId="urn:microsoft.com/office/officeart/2005/8/layout/radial6"/>
    <dgm:cxn modelId="{C7E5C208-C2FD-4562-820E-C8B03AB2D0A9}" type="presParOf" srcId="{B86DA1F9-29C4-4288-8794-93262E4FDFD4}" destId="{E5623490-1D9A-408C-A662-4D34D5EEFD2C}" srcOrd="35" destOrd="0" presId="urn:microsoft.com/office/officeart/2005/8/layout/radial6"/>
    <dgm:cxn modelId="{5CF50DFF-8DD4-4F6D-9B06-ED4129976BC0}" type="presParOf" srcId="{B86DA1F9-29C4-4288-8794-93262E4FDFD4}" destId="{673E44F0-F1D4-4A63-A1C3-25C7137F7366}" srcOrd="3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62B458-5EB0-4733-9CE0-2301E137E8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3C3259-3120-43A8-BB09-8036A01BCE50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A9F1649-ED45-47CB-AE7B-466D1A768268}" type="parTrans" cxnId="{44618634-0431-4E16-92C6-68D52F2D37CD}">
      <dgm:prSet/>
      <dgm:spPr/>
      <dgm:t>
        <a:bodyPr/>
        <a:lstStyle/>
        <a:p>
          <a:endParaRPr lang="pt-BR"/>
        </a:p>
      </dgm:t>
    </dgm:pt>
    <dgm:pt modelId="{12FD6A5C-4438-44ED-97B3-6657848829CB}" type="sibTrans" cxnId="{44618634-0431-4E16-92C6-68D52F2D37CD}">
      <dgm:prSet/>
      <dgm:spPr/>
      <dgm:t>
        <a:bodyPr/>
        <a:lstStyle/>
        <a:p>
          <a:endParaRPr lang="pt-BR"/>
        </a:p>
      </dgm:t>
    </dgm:pt>
    <dgm:pt modelId="{F250D8DF-E3FD-455C-8F42-B18287CB3F8A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987DD18F-0D74-4EBA-B6A5-3548A6D437DA}" type="parTrans" cxnId="{AF8491B8-C76B-47D1-9495-B37BBC74E96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32170325-C2DD-45EB-9E84-B4AA16DA312A}" type="sibTrans" cxnId="{AF8491B8-C76B-47D1-9495-B37BBC74E966}">
      <dgm:prSet/>
      <dgm:spPr/>
      <dgm:t>
        <a:bodyPr/>
        <a:lstStyle/>
        <a:p>
          <a:endParaRPr lang="pt-BR"/>
        </a:p>
      </dgm:t>
    </dgm:pt>
    <dgm:pt modelId="{833A436D-8D2A-400A-BA4A-2CB994533ECD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1FF8EB5-F752-4D74-9849-3917652004CD}" type="parTrans" cxnId="{7E2443AB-1F9D-4DDF-84B6-279BFC74F73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A6FFB16-F362-432D-92ED-0765E3EEB8CC}" type="sibTrans" cxnId="{7E2443AB-1F9D-4DDF-84B6-279BFC74F73E}">
      <dgm:prSet/>
      <dgm:spPr/>
      <dgm:t>
        <a:bodyPr/>
        <a:lstStyle/>
        <a:p>
          <a:endParaRPr lang="pt-BR"/>
        </a:p>
      </dgm:t>
    </dgm:pt>
    <dgm:pt modelId="{DD6744E5-2D63-4007-9403-A7C37EA1B11E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909FE74-6B76-4C60-BF79-FEF388907A3E}" type="parTrans" cxnId="{DC302153-EAC9-45C2-ABE9-59DA0942C5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CAB235DC-7E39-4C70-A6B1-0C97E8C96CAB}" type="sibTrans" cxnId="{DC302153-EAC9-45C2-ABE9-59DA0942C58B}">
      <dgm:prSet/>
      <dgm:spPr/>
      <dgm:t>
        <a:bodyPr/>
        <a:lstStyle/>
        <a:p>
          <a:endParaRPr lang="pt-BR"/>
        </a:p>
      </dgm:t>
    </dgm:pt>
    <dgm:pt modelId="{F486FDED-D5C3-4311-8054-AC741C02F6D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01B5AE3-0977-49FA-B159-14CE0F938FFA}" type="parTrans" cxnId="{ACFE9111-677A-48B7-AD40-1CFBC16E517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E2BDF905-F000-4AB2-AFCB-1C5727F5DEC8}" type="sibTrans" cxnId="{ACFE9111-677A-48B7-AD40-1CFBC16E5176}">
      <dgm:prSet/>
      <dgm:spPr/>
      <dgm:t>
        <a:bodyPr/>
        <a:lstStyle/>
        <a:p>
          <a:endParaRPr lang="pt-BR"/>
        </a:p>
      </dgm:t>
    </dgm:pt>
    <dgm:pt modelId="{B6C7A437-F99C-40C3-9644-65A6B1BA1856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82CA759-AA05-4DDC-B0E4-356FD149E76B}" type="parTrans" cxnId="{2C2D2A41-B3D6-476B-B106-57D9AE80161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B5494F6-60F5-40B5-A18D-6301FEE8795A}" type="sibTrans" cxnId="{2C2D2A41-B3D6-476B-B106-57D9AE801616}">
      <dgm:prSet/>
      <dgm:spPr/>
      <dgm:t>
        <a:bodyPr/>
        <a:lstStyle/>
        <a:p>
          <a:endParaRPr lang="pt-BR"/>
        </a:p>
      </dgm:t>
    </dgm:pt>
    <dgm:pt modelId="{26D7D56F-7D6A-4A3C-B0CC-EAB0B475CA77}">
      <dgm:prSet/>
      <dgm:spPr/>
      <dgm:t>
        <a:bodyPr/>
        <a:lstStyle/>
        <a:p>
          <a:endParaRPr lang="pt-BR"/>
        </a:p>
      </dgm:t>
    </dgm:pt>
    <dgm:pt modelId="{3E99821C-0BF2-4995-ACF2-C6FC00128D6B}" type="parTrans" cxnId="{688C52E4-B1E1-4321-8307-00BF2EA82183}">
      <dgm:prSet/>
      <dgm:spPr/>
      <dgm:t>
        <a:bodyPr/>
        <a:lstStyle/>
        <a:p>
          <a:endParaRPr lang="pt-BR"/>
        </a:p>
      </dgm:t>
    </dgm:pt>
    <dgm:pt modelId="{FF94A103-17B1-4CF3-B354-32669A391020}" type="sibTrans" cxnId="{688C52E4-B1E1-4321-8307-00BF2EA82183}">
      <dgm:prSet/>
      <dgm:spPr/>
      <dgm:t>
        <a:bodyPr/>
        <a:lstStyle/>
        <a:p>
          <a:endParaRPr lang="pt-BR"/>
        </a:p>
      </dgm:t>
    </dgm:pt>
    <dgm:pt modelId="{DB992F02-60A2-4E1E-9547-33BB11DECA3F}">
      <dgm:prSet/>
      <dgm:spPr/>
      <dgm:t>
        <a:bodyPr/>
        <a:lstStyle/>
        <a:p>
          <a:endParaRPr lang="pt-BR" dirty="0"/>
        </a:p>
      </dgm:t>
    </dgm:pt>
    <dgm:pt modelId="{746756C8-78BA-4530-9002-06C7FE5E02C6}" type="parTrans" cxnId="{444B682E-4A86-4D10-B51F-5554D6668EA7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9548978-D0D8-4FB3-8CFE-C2BAF964B892}" type="sibTrans" cxnId="{444B682E-4A86-4D10-B51F-5554D6668EA7}">
      <dgm:prSet/>
      <dgm:spPr/>
      <dgm:t>
        <a:bodyPr/>
        <a:lstStyle/>
        <a:p>
          <a:endParaRPr lang="pt-BR"/>
        </a:p>
      </dgm:t>
    </dgm:pt>
    <dgm:pt modelId="{2123676E-1DC6-49E6-A3FF-B510D50232BF}">
      <dgm:prSet/>
      <dgm:spPr/>
      <dgm:t>
        <a:bodyPr/>
        <a:lstStyle/>
        <a:p>
          <a:endParaRPr lang="pt-BR"/>
        </a:p>
      </dgm:t>
    </dgm:pt>
    <dgm:pt modelId="{38694EF3-B873-46CB-949A-D89B5FAF4227}" type="parTrans" cxnId="{555A40B8-DDE4-4A0E-AD5A-2AFF8E8D0E04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C15082E-2553-49B3-8BEA-D36337E139D5}" type="sibTrans" cxnId="{555A40B8-DDE4-4A0E-AD5A-2AFF8E8D0E04}">
      <dgm:prSet/>
      <dgm:spPr/>
      <dgm:t>
        <a:bodyPr/>
        <a:lstStyle/>
        <a:p>
          <a:endParaRPr lang="pt-BR"/>
        </a:p>
      </dgm:t>
    </dgm:pt>
    <dgm:pt modelId="{E3FA8616-3532-4BBF-8325-698886F3D327}">
      <dgm:prSet/>
      <dgm:spPr/>
      <dgm:t>
        <a:bodyPr/>
        <a:lstStyle/>
        <a:p>
          <a:endParaRPr lang="pt-BR"/>
        </a:p>
      </dgm:t>
    </dgm:pt>
    <dgm:pt modelId="{96DB2B52-F934-4620-A6FC-37AA6AA497BB}" type="parTrans" cxnId="{6619DAA0-136C-4DC2-98C1-484035556F4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65F498B-F666-425D-A76B-BA4367699C3E}" type="sibTrans" cxnId="{6619DAA0-136C-4DC2-98C1-484035556F4E}">
      <dgm:prSet/>
      <dgm:spPr/>
      <dgm:t>
        <a:bodyPr/>
        <a:lstStyle/>
        <a:p>
          <a:endParaRPr lang="pt-BR"/>
        </a:p>
      </dgm:t>
    </dgm:pt>
    <dgm:pt modelId="{A301F0CE-70C3-420F-881C-3B63C92E149C}">
      <dgm:prSet/>
      <dgm:spPr/>
      <dgm:t>
        <a:bodyPr/>
        <a:lstStyle/>
        <a:p>
          <a:endParaRPr lang="pt-BR"/>
        </a:p>
      </dgm:t>
    </dgm:pt>
    <dgm:pt modelId="{1517197F-D5CB-4B76-8099-E83FB1EF9224}" type="parTrans" cxnId="{4E590E4E-98C0-4F3F-8427-02900A8FB8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EDE0C28-070D-48E3-AF94-11A21FEEF573}" type="sibTrans" cxnId="{4E590E4E-98C0-4F3F-8427-02900A8FB88B}">
      <dgm:prSet/>
      <dgm:spPr/>
      <dgm:t>
        <a:bodyPr/>
        <a:lstStyle/>
        <a:p>
          <a:endParaRPr lang="pt-BR"/>
        </a:p>
      </dgm:t>
    </dgm:pt>
    <dgm:pt modelId="{5781C002-B918-4D1B-B941-0B2CB99E1C0A}">
      <dgm:prSet/>
      <dgm:spPr/>
      <dgm:t>
        <a:bodyPr/>
        <a:lstStyle/>
        <a:p>
          <a:endParaRPr lang="pt-BR"/>
        </a:p>
      </dgm:t>
    </dgm:pt>
    <dgm:pt modelId="{665C60B7-4180-4DBE-9B03-FF5988678A6A}" type="parTrans" cxnId="{D0EADE66-6EF9-4862-A18D-16370F70E762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1535FC55-688C-4D66-9053-08BD33DE02BD}" type="sibTrans" cxnId="{D0EADE66-6EF9-4862-A18D-16370F70E762}">
      <dgm:prSet/>
      <dgm:spPr/>
      <dgm:t>
        <a:bodyPr/>
        <a:lstStyle/>
        <a:p>
          <a:endParaRPr lang="pt-BR"/>
        </a:p>
      </dgm:t>
    </dgm:pt>
    <dgm:pt modelId="{326311DF-4442-4880-BDE1-BD96048CD46F}" type="pres">
      <dgm:prSet presAssocID="{7762B458-5EB0-4733-9CE0-2301E137E8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95D259-B46E-4E93-86BB-9248F49611EC}" type="pres">
      <dgm:prSet presAssocID="{26D7D56F-7D6A-4A3C-B0CC-EAB0B475CA77}" presName="root1" presStyleCnt="0"/>
      <dgm:spPr/>
    </dgm:pt>
    <dgm:pt modelId="{15E30CA6-2D2A-45F1-A790-9C660CE28D76}" type="pres">
      <dgm:prSet presAssocID="{26D7D56F-7D6A-4A3C-B0CC-EAB0B475CA77}" presName="LevelOneTextNode" presStyleLbl="node0" presStyleIdx="0" presStyleCnt="2" custLinFactX="100000" custLinFactY="-200000" custLinFactNeighborX="192175" custLinFactNeighborY="-241682">
        <dgm:presLayoutVars>
          <dgm:chPref val="3"/>
        </dgm:presLayoutVars>
      </dgm:prSet>
      <dgm:spPr/>
    </dgm:pt>
    <dgm:pt modelId="{2F754CE4-E0B1-4639-B5B5-20CC62BC3BBD}" type="pres">
      <dgm:prSet presAssocID="{26D7D56F-7D6A-4A3C-B0CC-EAB0B475CA77}" presName="level2hierChild" presStyleCnt="0"/>
      <dgm:spPr/>
    </dgm:pt>
    <dgm:pt modelId="{D35B8253-21C0-4242-8543-47953DA6D9A2}" type="pres">
      <dgm:prSet presAssocID="{A23C3259-3120-43A8-BB09-8036A01BCE50}" presName="root1" presStyleCnt="0"/>
      <dgm:spPr/>
    </dgm:pt>
    <dgm:pt modelId="{C4FFAA41-5F7D-4E35-A2BA-E90C87336C05}" type="pres">
      <dgm:prSet presAssocID="{A23C3259-3120-43A8-BB09-8036A01BCE50}" presName="LevelOneTextNode" presStyleLbl="node0" presStyleIdx="1" presStyleCnt="2" custLinFactX="258913" custLinFactY="-256682" custLinFactNeighborX="300000" custLinFactNeighborY="-300000">
        <dgm:presLayoutVars>
          <dgm:chPref val="3"/>
        </dgm:presLayoutVars>
      </dgm:prSet>
      <dgm:spPr/>
    </dgm:pt>
    <dgm:pt modelId="{9C247DB6-60F4-498E-9879-7C23B64C507B}" type="pres">
      <dgm:prSet presAssocID="{A23C3259-3120-43A8-BB09-8036A01BCE50}" presName="level2hierChild" presStyleCnt="0"/>
      <dgm:spPr/>
    </dgm:pt>
    <dgm:pt modelId="{3823F795-3250-4DF7-BF49-F4126816517B}" type="pres">
      <dgm:prSet presAssocID="{96DB2B52-F934-4620-A6FC-37AA6AA497BB}" presName="conn2-1" presStyleLbl="parChTrans1D2" presStyleIdx="0" presStyleCnt="3"/>
      <dgm:spPr/>
    </dgm:pt>
    <dgm:pt modelId="{CCBBB299-6693-4F8F-8B85-D3A1859297C4}" type="pres">
      <dgm:prSet presAssocID="{96DB2B52-F934-4620-A6FC-37AA6AA497BB}" presName="connTx" presStyleLbl="parChTrans1D2" presStyleIdx="0" presStyleCnt="3"/>
      <dgm:spPr/>
    </dgm:pt>
    <dgm:pt modelId="{FF68942B-C7E5-4F30-9653-00186E84DD7B}" type="pres">
      <dgm:prSet presAssocID="{E3FA8616-3532-4BBF-8325-698886F3D327}" presName="root2" presStyleCnt="0"/>
      <dgm:spPr/>
    </dgm:pt>
    <dgm:pt modelId="{D17D5FF2-E037-49AE-91F0-29E54F60B007}" type="pres">
      <dgm:prSet presAssocID="{E3FA8616-3532-4BBF-8325-698886F3D327}" presName="LevelTwoTextNode" presStyleLbl="node2" presStyleIdx="0" presStyleCnt="3" custLinFactY="-97172" custLinFactNeighborX="29920" custLinFactNeighborY="-100000">
        <dgm:presLayoutVars>
          <dgm:chPref val="3"/>
        </dgm:presLayoutVars>
      </dgm:prSet>
      <dgm:spPr/>
    </dgm:pt>
    <dgm:pt modelId="{3EB5A894-C1BA-4050-B34F-9CC999D4804F}" type="pres">
      <dgm:prSet presAssocID="{E3FA8616-3532-4BBF-8325-698886F3D327}" presName="level3hierChild" presStyleCnt="0"/>
      <dgm:spPr/>
    </dgm:pt>
    <dgm:pt modelId="{59C5849B-C4F3-49C8-8E9D-F3E67C5CF925}" type="pres">
      <dgm:prSet presAssocID="{38694EF3-B873-46CB-949A-D89B5FAF4227}" presName="conn2-1" presStyleLbl="parChTrans1D3" presStyleIdx="0" presStyleCnt="2"/>
      <dgm:spPr/>
    </dgm:pt>
    <dgm:pt modelId="{051ED5F0-A964-42E5-8CDE-16941DA91498}" type="pres">
      <dgm:prSet presAssocID="{38694EF3-B873-46CB-949A-D89B5FAF4227}" presName="connTx" presStyleLbl="parChTrans1D3" presStyleIdx="0" presStyleCnt="2"/>
      <dgm:spPr/>
    </dgm:pt>
    <dgm:pt modelId="{DA67BCFA-2F1D-416D-9244-20B3ED3F6844}" type="pres">
      <dgm:prSet presAssocID="{2123676E-1DC6-49E6-A3FF-B510D50232BF}" presName="root2" presStyleCnt="0"/>
      <dgm:spPr/>
    </dgm:pt>
    <dgm:pt modelId="{6DC77C5F-8480-4FC4-9253-29A2C07049E5}" type="pres">
      <dgm:prSet presAssocID="{2123676E-1DC6-49E6-A3FF-B510D50232BF}" presName="LevelTwoTextNode" presStyleLbl="node3" presStyleIdx="0" presStyleCnt="2" custLinFactX="45544" custLinFactY="-74944" custLinFactNeighborX="100000" custLinFactNeighborY="-100000">
        <dgm:presLayoutVars>
          <dgm:chPref val="3"/>
        </dgm:presLayoutVars>
      </dgm:prSet>
      <dgm:spPr/>
    </dgm:pt>
    <dgm:pt modelId="{1CA2912F-532C-4C66-BF71-411C4396DB77}" type="pres">
      <dgm:prSet presAssocID="{2123676E-1DC6-49E6-A3FF-B510D50232BF}" presName="level3hierChild" presStyleCnt="0"/>
      <dgm:spPr/>
    </dgm:pt>
    <dgm:pt modelId="{A953CB1E-E90D-4AF2-A629-B0C36065CA4E}" type="pres">
      <dgm:prSet presAssocID="{987DD18F-0D74-4EBA-B6A5-3548A6D437DA}" presName="conn2-1" presStyleLbl="parChTrans1D4" presStyleIdx="0" presStyleCnt="5"/>
      <dgm:spPr/>
    </dgm:pt>
    <dgm:pt modelId="{EB2A1ADB-1D7B-4646-A9C9-6A5E721A60E7}" type="pres">
      <dgm:prSet presAssocID="{987DD18F-0D74-4EBA-B6A5-3548A6D437DA}" presName="connTx" presStyleLbl="parChTrans1D4" presStyleIdx="0" presStyleCnt="5"/>
      <dgm:spPr/>
    </dgm:pt>
    <dgm:pt modelId="{D2B9888F-471C-494B-8843-7FC6AD6096E2}" type="pres">
      <dgm:prSet presAssocID="{F250D8DF-E3FD-455C-8F42-B18287CB3F8A}" presName="root2" presStyleCnt="0"/>
      <dgm:spPr/>
    </dgm:pt>
    <dgm:pt modelId="{7619DAFF-A430-4AB7-878A-971A081234E8}" type="pres">
      <dgm:prSet presAssocID="{F250D8DF-E3FD-455C-8F42-B18287CB3F8A}" presName="LevelTwoTextNode" presStyleLbl="node4" presStyleIdx="0" presStyleCnt="5" custLinFactY="100000" custLinFactNeighborX="5544" custLinFactNeighborY="147391">
        <dgm:presLayoutVars>
          <dgm:chPref val="3"/>
        </dgm:presLayoutVars>
      </dgm:prSet>
      <dgm:spPr/>
    </dgm:pt>
    <dgm:pt modelId="{D35A5322-E0E3-4920-8870-C22E907A0ABB}" type="pres">
      <dgm:prSet presAssocID="{F250D8DF-E3FD-455C-8F42-B18287CB3F8A}" presName="level3hierChild" presStyleCnt="0"/>
      <dgm:spPr/>
    </dgm:pt>
    <dgm:pt modelId="{87C38418-CD10-4448-A386-169F27C6F1B8}" type="pres">
      <dgm:prSet presAssocID="{01FF8EB5-F752-4D74-9849-3917652004CD}" presName="conn2-1" presStyleLbl="parChTrans1D4" presStyleIdx="1" presStyleCnt="5"/>
      <dgm:spPr/>
    </dgm:pt>
    <dgm:pt modelId="{31F24E45-E79E-4725-B3DA-C95930CFA1F9}" type="pres">
      <dgm:prSet presAssocID="{01FF8EB5-F752-4D74-9849-3917652004CD}" presName="connTx" presStyleLbl="parChTrans1D4" presStyleIdx="1" presStyleCnt="5"/>
      <dgm:spPr/>
    </dgm:pt>
    <dgm:pt modelId="{844DADFD-38F3-4EEA-8F8F-F67127179B8A}" type="pres">
      <dgm:prSet presAssocID="{833A436D-8D2A-400A-BA4A-2CB994533ECD}" presName="root2" presStyleCnt="0"/>
      <dgm:spPr/>
    </dgm:pt>
    <dgm:pt modelId="{0C4F6727-5941-40D6-95B1-58B92BEC4192}" type="pres">
      <dgm:prSet presAssocID="{833A436D-8D2A-400A-BA4A-2CB994533ECD}" presName="LevelTwoTextNode" presStyleLbl="node4" presStyleIdx="1" presStyleCnt="5" custLinFactX="10054" custLinFactY="-39672" custLinFactNeighborX="100000" custLinFactNeighborY="-100000">
        <dgm:presLayoutVars>
          <dgm:chPref val="3"/>
        </dgm:presLayoutVars>
      </dgm:prSet>
      <dgm:spPr/>
    </dgm:pt>
    <dgm:pt modelId="{41E046C7-BBD5-49D7-AFDF-E4BB2330BE3B}" type="pres">
      <dgm:prSet presAssocID="{833A436D-8D2A-400A-BA4A-2CB994533ECD}" presName="level3hierChild" presStyleCnt="0"/>
      <dgm:spPr/>
    </dgm:pt>
    <dgm:pt modelId="{5DA30678-1F80-498B-8C84-947FF0C4C4E3}" type="pres">
      <dgm:prSet presAssocID="{1517197F-D5CB-4B76-8099-E83FB1EF9224}" presName="conn2-1" presStyleLbl="parChTrans1D4" presStyleIdx="2" presStyleCnt="5"/>
      <dgm:spPr/>
    </dgm:pt>
    <dgm:pt modelId="{520AA087-E2EF-4821-8393-CFE9948EEC08}" type="pres">
      <dgm:prSet presAssocID="{1517197F-D5CB-4B76-8099-E83FB1EF9224}" presName="connTx" presStyleLbl="parChTrans1D4" presStyleIdx="2" presStyleCnt="5"/>
      <dgm:spPr/>
    </dgm:pt>
    <dgm:pt modelId="{7614558D-A71D-4F9C-8845-00D62C5D1235}" type="pres">
      <dgm:prSet presAssocID="{A301F0CE-70C3-420F-881C-3B63C92E149C}" presName="root2" presStyleCnt="0"/>
      <dgm:spPr/>
    </dgm:pt>
    <dgm:pt modelId="{31A28A3B-7215-43A7-8B41-9F86FECEB1A2}" type="pres">
      <dgm:prSet presAssocID="{A301F0CE-70C3-420F-881C-3B63C92E149C}" presName="LevelTwoTextNode" presStyleLbl="node4" presStyleIdx="2" presStyleCnt="5">
        <dgm:presLayoutVars>
          <dgm:chPref val="3"/>
        </dgm:presLayoutVars>
      </dgm:prSet>
      <dgm:spPr/>
    </dgm:pt>
    <dgm:pt modelId="{B793851F-F1D0-4687-960D-4BFFB8B7967E}" type="pres">
      <dgm:prSet presAssocID="{A301F0CE-70C3-420F-881C-3B63C92E149C}" presName="level3hierChild" presStyleCnt="0"/>
      <dgm:spPr/>
    </dgm:pt>
    <dgm:pt modelId="{2ACEC0D1-B515-4A4D-AE60-2C987B61BBB0}" type="pres">
      <dgm:prSet presAssocID="{5909FE74-6B76-4C60-BF79-FEF388907A3E}" presName="conn2-1" presStyleLbl="parChTrans1D4" presStyleIdx="3" presStyleCnt="5"/>
      <dgm:spPr/>
    </dgm:pt>
    <dgm:pt modelId="{87DBFA58-0774-45CA-B29E-8885BBC77E12}" type="pres">
      <dgm:prSet presAssocID="{5909FE74-6B76-4C60-BF79-FEF388907A3E}" presName="connTx" presStyleLbl="parChTrans1D4" presStyleIdx="3" presStyleCnt="5"/>
      <dgm:spPr/>
    </dgm:pt>
    <dgm:pt modelId="{AB02B537-B5FF-404D-9D99-069E000C4524}" type="pres">
      <dgm:prSet presAssocID="{DD6744E5-2D63-4007-9403-A7C37EA1B11E}" presName="root2" presStyleCnt="0"/>
      <dgm:spPr/>
    </dgm:pt>
    <dgm:pt modelId="{35E2A9B5-A970-4788-86CF-303207EAA9EE}" type="pres">
      <dgm:prSet presAssocID="{DD6744E5-2D63-4007-9403-A7C37EA1B11E}" presName="LevelTwoTextNode" presStyleLbl="node4" presStyleIdx="3" presStyleCnt="5" custLinFactY="100000" custLinFactNeighborX="-29946" custLinFactNeighborY="112119">
        <dgm:presLayoutVars>
          <dgm:chPref val="3"/>
        </dgm:presLayoutVars>
      </dgm:prSet>
      <dgm:spPr/>
    </dgm:pt>
    <dgm:pt modelId="{6BF386E8-65E3-442E-B910-71FBBE78C126}" type="pres">
      <dgm:prSet presAssocID="{DD6744E5-2D63-4007-9403-A7C37EA1B11E}" presName="level3hierChild" presStyleCnt="0"/>
      <dgm:spPr/>
    </dgm:pt>
    <dgm:pt modelId="{16DFD452-5553-440C-9F97-BF50CD2D0E82}" type="pres">
      <dgm:prSet presAssocID="{665C60B7-4180-4DBE-9B03-FF5988678A6A}" presName="conn2-1" presStyleLbl="parChTrans1D4" presStyleIdx="4" presStyleCnt="5"/>
      <dgm:spPr/>
    </dgm:pt>
    <dgm:pt modelId="{3384D43D-9F47-4BBB-B793-0F7851DAF7C0}" type="pres">
      <dgm:prSet presAssocID="{665C60B7-4180-4DBE-9B03-FF5988678A6A}" presName="connTx" presStyleLbl="parChTrans1D4" presStyleIdx="4" presStyleCnt="5"/>
      <dgm:spPr/>
    </dgm:pt>
    <dgm:pt modelId="{9A28B3EF-C9B0-434A-8961-B88A394F8280}" type="pres">
      <dgm:prSet presAssocID="{5781C002-B918-4D1B-B941-0B2CB99E1C0A}" presName="root2" presStyleCnt="0"/>
      <dgm:spPr/>
    </dgm:pt>
    <dgm:pt modelId="{561EEE84-42F5-4874-B67C-48409692FBF7}" type="pres">
      <dgm:prSet presAssocID="{5781C002-B918-4D1B-B941-0B2CB99E1C0A}" presName="LevelTwoTextNode" presStyleLbl="node4" presStyleIdx="4" presStyleCnt="5" custLinFactX="-100000" custLinFactY="200000" custLinFactNeighborX="-181087" custLinFactNeighborY="234401">
        <dgm:presLayoutVars>
          <dgm:chPref val="3"/>
        </dgm:presLayoutVars>
      </dgm:prSet>
      <dgm:spPr/>
    </dgm:pt>
    <dgm:pt modelId="{EAB6D454-771D-4AEE-93C4-655B5CEF4051}" type="pres">
      <dgm:prSet presAssocID="{5781C002-B918-4D1B-B941-0B2CB99E1C0A}" presName="level3hierChild" presStyleCnt="0"/>
      <dgm:spPr/>
    </dgm:pt>
    <dgm:pt modelId="{2CE65663-1626-4E70-B0E8-3B6742C3D51E}" type="pres">
      <dgm:prSet presAssocID="{501B5AE3-0977-49FA-B159-14CE0F938FFA}" presName="conn2-1" presStyleLbl="parChTrans1D2" presStyleIdx="1" presStyleCnt="3"/>
      <dgm:spPr/>
    </dgm:pt>
    <dgm:pt modelId="{CB158DF3-1390-46D2-85E7-F6B6CF6F5987}" type="pres">
      <dgm:prSet presAssocID="{501B5AE3-0977-49FA-B159-14CE0F938FFA}" presName="connTx" presStyleLbl="parChTrans1D2" presStyleIdx="1" presStyleCnt="3"/>
      <dgm:spPr/>
    </dgm:pt>
    <dgm:pt modelId="{A108747F-7CB0-4982-AF86-E895CEDC3136}" type="pres">
      <dgm:prSet presAssocID="{F486FDED-D5C3-4311-8054-AC741C02F6D5}" presName="root2" presStyleCnt="0"/>
      <dgm:spPr/>
    </dgm:pt>
    <dgm:pt modelId="{1B65AAD5-BAC8-44BA-91A8-7CF52AB57667}" type="pres">
      <dgm:prSet presAssocID="{F486FDED-D5C3-4311-8054-AC741C02F6D5}" presName="LevelTwoTextNode" presStyleLbl="node2" presStyleIdx="1" presStyleCnt="3" custLinFactY="54619" custLinFactNeighborX="29920" custLinFactNeighborY="100000">
        <dgm:presLayoutVars>
          <dgm:chPref val="3"/>
        </dgm:presLayoutVars>
      </dgm:prSet>
      <dgm:spPr/>
    </dgm:pt>
    <dgm:pt modelId="{05EA91FC-9ACF-4B7E-8EBD-BB1000F0FBF2}" type="pres">
      <dgm:prSet presAssocID="{F486FDED-D5C3-4311-8054-AC741C02F6D5}" presName="level3hierChild" presStyleCnt="0"/>
      <dgm:spPr/>
    </dgm:pt>
    <dgm:pt modelId="{BC41FDC8-9D5A-4EC9-B23A-53F0CA0A7B73}" type="pres">
      <dgm:prSet presAssocID="{482CA759-AA05-4DDC-B0E4-356FD149E76B}" presName="conn2-1" presStyleLbl="parChTrans1D3" presStyleIdx="1" presStyleCnt="2"/>
      <dgm:spPr/>
    </dgm:pt>
    <dgm:pt modelId="{1258734A-2F1E-40AA-BDB5-639614840C45}" type="pres">
      <dgm:prSet presAssocID="{482CA759-AA05-4DDC-B0E4-356FD149E76B}" presName="connTx" presStyleLbl="parChTrans1D3" presStyleIdx="1" presStyleCnt="2"/>
      <dgm:spPr/>
    </dgm:pt>
    <dgm:pt modelId="{A54B322C-F2E1-4AE7-BFE5-EB875FFFA8A1}" type="pres">
      <dgm:prSet presAssocID="{B6C7A437-F99C-40C3-9644-65A6B1BA1856}" presName="root2" presStyleCnt="0"/>
      <dgm:spPr/>
    </dgm:pt>
    <dgm:pt modelId="{29C6286A-BB83-42E5-B58D-74D7207579BB}" type="pres">
      <dgm:prSet presAssocID="{B6C7A437-F99C-40C3-9644-65A6B1BA1856}" presName="LevelTwoTextNode" presStyleLbl="node3" presStyleIdx="1" presStyleCnt="2" custLinFactNeighborX="12175" custLinFactNeighborY="-67663">
        <dgm:presLayoutVars>
          <dgm:chPref val="3"/>
        </dgm:presLayoutVars>
      </dgm:prSet>
      <dgm:spPr/>
    </dgm:pt>
    <dgm:pt modelId="{D4658724-A7AB-42FA-95A5-775C48097334}" type="pres">
      <dgm:prSet presAssocID="{B6C7A437-F99C-40C3-9644-65A6B1BA1856}" presName="level3hierChild" presStyleCnt="0"/>
      <dgm:spPr/>
    </dgm:pt>
    <dgm:pt modelId="{0EE770AB-CB7A-49A2-8BAE-2FC91B2D317C}" type="pres">
      <dgm:prSet presAssocID="{746756C8-78BA-4530-9002-06C7FE5E02C6}" presName="conn2-1" presStyleLbl="parChTrans1D2" presStyleIdx="2" presStyleCnt="3"/>
      <dgm:spPr/>
    </dgm:pt>
    <dgm:pt modelId="{F1313378-083E-4F2A-AAA4-3BCF9F45F3D8}" type="pres">
      <dgm:prSet presAssocID="{746756C8-78BA-4530-9002-06C7FE5E02C6}" presName="connTx" presStyleLbl="parChTrans1D2" presStyleIdx="2" presStyleCnt="3"/>
      <dgm:spPr/>
    </dgm:pt>
    <dgm:pt modelId="{94DE040E-F0CB-4CB6-9ADA-47A29F8256CC}" type="pres">
      <dgm:prSet presAssocID="{DB992F02-60A2-4E1E-9547-33BB11DECA3F}" presName="root2" presStyleCnt="0"/>
      <dgm:spPr/>
    </dgm:pt>
    <dgm:pt modelId="{83D0DCA6-B4BA-4638-889F-521D4999409D}" type="pres">
      <dgm:prSet presAssocID="{DB992F02-60A2-4E1E-9547-33BB11DECA3F}" presName="LevelTwoTextNode" presStyleLbl="node2" presStyleIdx="2" presStyleCnt="3" custLinFactX="52175" custLinFactY="100000" custLinFactNeighborX="100000" custLinFactNeighborY="161901">
        <dgm:presLayoutVars>
          <dgm:chPref val="3"/>
        </dgm:presLayoutVars>
      </dgm:prSet>
      <dgm:spPr/>
    </dgm:pt>
    <dgm:pt modelId="{B5E0CD55-24F7-43B5-8853-B24C742A958D}" type="pres">
      <dgm:prSet presAssocID="{DB992F02-60A2-4E1E-9547-33BB11DECA3F}" presName="level3hierChild" presStyleCnt="0"/>
      <dgm:spPr/>
    </dgm:pt>
  </dgm:ptLst>
  <dgm:cxnLst>
    <dgm:cxn modelId="{A50E900B-ED7D-407A-92B7-843E2953EBA6}" type="presOf" srcId="{96DB2B52-F934-4620-A6FC-37AA6AA497BB}" destId="{3823F795-3250-4DF7-BF49-F4126816517B}" srcOrd="0" destOrd="0" presId="urn:microsoft.com/office/officeart/2005/8/layout/hierarchy2"/>
    <dgm:cxn modelId="{37D77D0E-71E1-4C4E-90AA-32C185576642}" type="presOf" srcId="{B6C7A437-F99C-40C3-9644-65A6B1BA1856}" destId="{29C6286A-BB83-42E5-B58D-74D7207579BB}" srcOrd="0" destOrd="0" presId="urn:microsoft.com/office/officeart/2005/8/layout/hierarchy2"/>
    <dgm:cxn modelId="{ACFE9111-677A-48B7-AD40-1CFBC16E5176}" srcId="{A23C3259-3120-43A8-BB09-8036A01BCE50}" destId="{F486FDED-D5C3-4311-8054-AC741C02F6D5}" srcOrd="1" destOrd="0" parTransId="{501B5AE3-0977-49FA-B159-14CE0F938FFA}" sibTransId="{E2BDF905-F000-4AB2-AFCB-1C5727F5DEC8}"/>
    <dgm:cxn modelId="{0D030920-AF47-43C7-8617-2BE3FD1A1F09}" type="presOf" srcId="{DB992F02-60A2-4E1E-9547-33BB11DECA3F}" destId="{83D0DCA6-B4BA-4638-889F-521D4999409D}" srcOrd="0" destOrd="0" presId="urn:microsoft.com/office/officeart/2005/8/layout/hierarchy2"/>
    <dgm:cxn modelId="{EFE77B26-E5A9-471D-AAC3-BD95ACAA1CAA}" type="presOf" srcId="{F250D8DF-E3FD-455C-8F42-B18287CB3F8A}" destId="{7619DAFF-A430-4AB7-878A-971A081234E8}" srcOrd="0" destOrd="0" presId="urn:microsoft.com/office/officeart/2005/8/layout/hierarchy2"/>
    <dgm:cxn modelId="{3F83DC2C-CBEB-4391-AEFB-60630B75A747}" type="presOf" srcId="{E3FA8616-3532-4BBF-8325-698886F3D327}" destId="{D17D5FF2-E037-49AE-91F0-29E54F60B007}" srcOrd="0" destOrd="0" presId="urn:microsoft.com/office/officeart/2005/8/layout/hierarchy2"/>
    <dgm:cxn modelId="{444B682E-4A86-4D10-B51F-5554D6668EA7}" srcId="{A23C3259-3120-43A8-BB09-8036A01BCE50}" destId="{DB992F02-60A2-4E1E-9547-33BB11DECA3F}" srcOrd="2" destOrd="0" parTransId="{746756C8-78BA-4530-9002-06C7FE5E02C6}" sibTransId="{49548978-D0D8-4FB3-8CFE-C2BAF964B892}"/>
    <dgm:cxn modelId="{44618634-0431-4E16-92C6-68D52F2D37CD}" srcId="{7762B458-5EB0-4733-9CE0-2301E137E807}" destId="{A23C3259-3120-43A8-BB09-8036A01BCE50}" srcOrd="1" destOrd="0" parTransId="{0A9F1649-ED45-47CB-AE7B-466D1A768268}" sibTransId="{12FD6A5C-4438-44ED-97B3-6657848829CB}"/>
    <dgm:cxn modelId="{6A59F634-BA8C-4970-A5B9-AE8583791201}" type="presOf" srcId="{1517197F-D5CB-4B76-8099-E83FB1EF9224}" destId="{5DA30678-1F80-498B-8C84-947FF0C4C4E3}" srcOrd="0" destOrd="0" presId="urn:microsoft.com/office/officeart/2005/8/layout/hierarchy2"/>
    <dgm:cxn modelId="{44819C5D-C060-4601-B0DA-E523642F6FE7}" type="presOf" srcId="{501B5AE3-0977-49FA-B159-14CE0F938FFA}" destId="{CB158DF3-1390-46D2-85E7-F6B6CF6F5987}" srcOrd="1" destOrd="0" presId="urn:microsoft.com/office/officeart/2005/8/layout/hierarchy2"/>
    <dgm:cxn modelId="{02C14D60-3F49-4CC4-899B-B5991FF5F25F}" type="presOf" srcId="{01FF8EB5-F752-4D74-9849-3917652004CD}" destId="{87C38418-CD10-4448-A386-169F27C6F1B8}" srcOrd="0" destOrd="0" presId="urn:microsoft.com/office/officeart/2005/8/layout/hierarchy2"/>
    <dgm:cxn modelId="{DF750C41-DF31-4202-8C47-7354D43A8CC4}" type="presOf" srcId="{5909FE74-6B76-4C60-BF79-FEF388907A3E}" destId="{2ACEC0D1-B515-4A4D-AE60-2C987B61BBB0}" srcOrd="0" destOrd="0" presId="urn:microsoft.com/office/officeart/2005/8/layout/hierarchy2"/>
    <dgm:cxn modelId="{2C2D2A41-B3D6-476B-B106-57D9AE801616}" srcId="{F486FDED-D5C3-4311-8054-AC741C02F6D5}" destId="{B6C7A437-F99C-40C3-9644-65A6B1BA1856}" srcOrd="0" destOrd="0" parTransId="{482CA759-AA05-4DDC-B0E4-356FD149E76B}" sibTransId="{8B5494F6-60F5-40B5-A18D-6301FEE8795A}"/>
    <dgm:cxn modelId="{72818242-BE52-43C1-85C2-E5DE44457F75}" type="presOf" srcId="{38694EF3-B873-46CB-949A-D89B5FAF4227}" destId="{59C5849B-C4F3-49C8-8E9D-F3E67C5CF925}" srcOrd="0" destOrd="0" presId="urn:microsoft.com/office/officeart/2005/8/layout/hierarchy2"/>
    <dgm:cxn modelId="{80A8C746-740D-4E76-8192-909E7D616998}" type="presOf" srcId="{01FF8EB5-F752-4D74-9849-3917652004CD}" destId="{31F24E45-E79E-4725-B3DA-C95930CFA1F9}" srcOrd="1" destOrd="0" presId="urn:microsoft.com/office/officeart/2005/8/layout/hierarchy2"/>
    <dgm:cxn modelId="{D0EADE66-6EF9-4862-A18D-16370F70E762}" srcId="{DD6744E5-2D63-4007-9403-A7C37EA1B11E}" destId="{5781C002-B918-4D1B-B941-0B2CB99E1C0A}" srcOrd="0" destOrd="0" parTransId="{665C60B7-4180-4DBE-9B03-FF5988678A6A}" sibTransId="{1535FC55-688C-4D66-9053-08BD33DE02BD}"/>
    <dgm:cxn modelId="{3BAD206C-1674-4520-B483-8B88A80D074C}" type="presOf" srcId="{5909FE74-6B76-4C60-BF79-FEF388907A3E}" destId="{87DBFA58-0774-45CA-B29E-8885BBC77E12}" srcOrd="1" destOrd="0" presId="urn:microsoft.com/office/officeart/2005/8/layout/hierarchy2"/>
    <dgm:cxn modelId="{F178234C-D01D-47DF-8FAB-0B0CBA59B814}" type="presOf" srcId="{A23C3259-3120-43A8-BB09-8036A01BCE50}" destId="{C4FFAA41-5F7D-4E35-A2BA-E90C87336C05}" srcOrd="0" destOrd="0" presId="urn:microsoft.com/office/officeart/2005/8/layout/hierarchy2"/>
    <dgm:cxn modelId="{4E590E4E-98C0-4F3F-8427-02900A8FB88B}" srcId="{F250D8DF-E3FD-455C-8F42-B18287CB3F8A}" destId="{A301F0CE-70C3-420F-881C-3B63C92E149C}" srcOrd="1" destOrd="0" parTransId="{1517197F-D5CB-4B76-8099-E83FB1EF9224}" sibTransId="{8EDE0C28-070D-48E3-AF94-11A21FEEF573}"/>
    <dgm:cxn modelId="{6C9FA471-B726-4359-A312-194A9C5B881D}" type="presOf" srcId="{746756C8-78BA-4530-9002-06C7FE5E02C6}" destId="{F1313378-083E-4F2A-AAA4-3BCF9F45F3D8}" srcOrd="1" destOrd="0" presId="urn:microsoft.com/office/officeart/2005/8/layout/hierarchy2"/>
    <dgm:cxn modelId="{DC302153-EAC9-45C2-ABE9-59DA0942C58B}" srcId="{A301F0CE-70C3-420F-881C-3B63C92E149C}" destId="{DD6744E5-2D63-4007-9403-A7C37EA1B11E}" srcOrd="0" destOrd="0" parTransId="{5909FE74-6B76-4C60-BF79-FEF388907A3E}" sibTransId="{CAB235DC-7E39-4C70-A6B1-0C97E8C96CAB}"/>
    <dgm:cxn modelId="{FD4A9E77-3DF8-4DC4-B93D-54FD8BB08F9D}" type="presOf" srcId="{833A436D-8D2A-400A-BA4A-2CB994533ECD}" destId="{0C4F6727-5941-40D6-95B1-58B92BEC4192}" srcOrd="0" destOrd="0" presId="urn:microsoft.com/office/officeart/2005/8/layout/hierarchy2"/>
    <dgm:cxn modelId="{7973F658-F752-41BD-8669-AB45E38D7D15}" type="presOf" srcId="{7762B458-5EB0-4733-9CE0-2301E137E807}" destId="{326311DF-4442-4880-BDE1-BD96048CD46F}" srcOrd="0" destOrd="0" presId="urn:microsoft.com/office/officeart/2005/8/layout/hierarchy2"/>
    <dgm:cxn modelId="{D040FA7A-09AF-4B4B-8C64-FB5A0724BA0D}" type="presOf" srcId="{987DD18F-0D74-4EBA-B6A5-3548A6D437DA}" destId="{EB2A1ADB-1D7B-4646-A9C9-6A5E721A60E7}" srcOrd="1" destOrd="0" presId="urn:microsoft.com/office/officeart/2005/8/layout/hierarchy2"/>
    <dgm:cxn modelId="{29A5488B-39CB-4E29-98D5-D3E572EE8ABE}" type="presOf" srcId="{987DD18F-0D74-4EBA-B6A5-3548A6D437DA}" destId="{A953CB1E-E90D-4AF2-A629-B0C36065CA4E}" srcOrd="0" destOrd="0" presId="urn:microsoft.com/office/officeart/2005/8/layout/hierarchy2"/>
    <dgm:cxn modelId="{552A7F8C-9D6D-42DC-AE8C-A36FC808EC82}" type="presOf" srcId="{1517197F-D5CB-4B76-8099-E83FB1EF9224}" destId="{520AA087-E2EF-4821-8393-CFE9948EEC08}" srcOrd="1" destOrd="0" presId="urn:microsoft.com/office/officeart/2005/8/layout/hierarchy2"/>
    <dgm:cxn modelId="{69FB668F-F4FC-4B86-8E83-8F8A95315773}" type="presOf" srcId="{5781C002-B918-4D1B-B941-0B2CB99E1C0A}" destId="{561EEE84-42F5-4874-B67C-48409692FBF7}" srcOrd="0" destOrd="0" presId="urn:microsoft.com/office/officeart/2005/8/layout/hierarchy2"/>
    <dgm:cxn modelId="{7B89559A-ACFF-4AF3-B36D-7480FB6CAC55}" type="presOf" srcId="{501B5AE3-0977-49FA-B159-14CE0F938FFA}" destId="{2CE65663-1626-4E70-B0E8-3B6742C3D51E}" srcOrd="0" destOrd="0" presId="urn:microsoft.com/office/officeart/2005/8/layout/hierarchy2"/>
    <dgm:cxn modelId="{0D03019E-3CD5-42FF-AD96-7EDE0DD53F7D}" type="presOf" srcId="{A301F0CE-70C3-420F-881C-3B63C92E149C}" destId="{31A28A3B-7215-43A7-8B41-9F86FECEB1A2}" srcOrd="0" destOrd="0" presId="urn:microsoft.com/office/officeart/2005/8/layout/hierarchy2"/>
    <dgm:cxn modelId="{6619DAA0-136C-4DC2-98C1-484035556F4E}" srcId="{A23C3259-3120-43A8-BB09-8036A01BCE50}" destId="{E3FA8616-3532-4BBF-8325-698886F3D327}" srcOrd="0" destOrd="0" parTransId="{96DB2B52-F934-4620-A6FC-37AA6AA497BB}" sibTransId="{D65F498B-F666-425D-A76B-BA4367699C3E}"/>
    <dgm:cxn modelId="{7E2443AB-1F9D-4DDF-84B6-279BFC74F73E}" srcId="{F250D8DF-E3FD-455C-8F42-B18287CB3F8A}" destId="{833A436D-8D2A-400A-BA4A-2CB994533ECD}" srcOrd="0" destOrd="0" parTransId="{01FF8EB5-F752-4D74-9849-3917652004CD}" sibTransId="{4A6FFB16-F362-432D-92ED-0765E3EEB8CC}"/>
    <dgm:cxn modelId="{350FBAAF-DC5E-48C9-ADCB-DA9F4D367244}" type="presOf" srcId="{96DB2B52-F934-4620-A6FC-37AA6AA497BB}" destId="{CCBBB299-6693-4F8F-8B85-D3A1859297C4}" srcOrd="1" destOrd="0" presId="urn:microsoft.com/office/officeart/2005/8/layout/hierarchy2"/>
    <dgm:cxn modelId="{DACD12B1-6F28-40FC-B376-DD356A526997}" type="presOf" srcId="{2123676E-1DC6-49E6-A3FF-B510D50232BF}" destId="{6DC77C5F-8480-4FC4-9253-29A2C07049E5}" srcOrd="0" destOrd="0" presId="urn:microsoft.com/office/officeart/2005/8/layout/hierarchy2"/>
    <dgm:cxn modelId="{C93126B1-4919-4C60-8D24-1C1D1E031A18}" type="presOf" srcId="{F486FDED-D5C3-4311-8054-AC741C02F6D5}" destId="{1B65AAD5-BAC8-44BA-91A8-7CF52AB57667}" srcOrd="0" destOrd="0" presId="urn:microsoft.com/office/officeart/2005/8/layout/hierarchy2"/>
    <dgm:cxn modelId="{026151B7-4BE6-48F3-8872-7C9DE97DAA67}" type="presOf" srcId="{26D7D56F-7D6A-4A3C-B0CC-EAB0B475CA77}" destId="{15E30CA6-2D2A-45F1-A790-9C660CE28D76}" srcOrd="0" destOrd="0" presId="urn:microsoft.com/office/officeart/2005/8/layout/hierarchy2"/>
    <dgm:cxn modelId="{555A40B8-DDE4-4A0E-AD5A-2AFF8E8D0E04}" srcId="{E3FA8616-3532-4BBF-8325-698886F3D327}" destId="{2123676E-1DC6-49E6-A3FF-B510D50232BF}" srcOrd="0" destOrd="0" parTransId="{38694EF3-B873-46CB-949A-D89B5FAF4227}" sibTransId="{DC15082E-2553-49B3-8BEA-D36337E139D5}"/>
    <dgm:cxn modelId="{AF8491B8-C76B-47D1-9495-B37BBC74E966}" srcId="{2123676E-1DC6-49E6-A3FF-B510D50232BF}" destId="{F250D8DF-E3FD-455C-8F42-B18287CB3F8A}" srcOrd="0" destOrd="0" parTransId="{987DD18F-0D74-4EBA-B6A5-3548A6D437DA}" sibTransId="{32170325-C2DD-45EB-9E84-B4AA16DA312A}"/>
    <dgm:cxn modelId="{3C91BAD3-CD96-4B4D-9D9A-EE1A1B2FCA61}" type="presOf" srcId="{746756C8-78BA-4530-9002-06C7FE5E02C6}" destId="{0EE770AB-CB7A-49A2-8BAE-2FC91B2D317C}" srcOrd="0" destOrd="0" presId="urn:microsoft.com/office/officeart/2005/8/layout/hierarchy2"/>
    <dgm:cxn modelId="{400C2DD9-B8FB-4384-B9EB-14AE365B7FB1}" type="presOf" srcId="{665C60B7-4180-4DBE-9B03-FF5988678A6A}" destId="{3384D43D-9F47-4BBB-B793-0F7851DAF7C0}" srcOrd="1" destOrd="0" presId="urn:microsoft.com/office/officeart/2005/8/layout/hierarchy2"/>
    <dgm:cxn modelId="{688C52E4-B1E1-4321-8307-00BF2EA82183}" srcId="{7762B458-5EB0-4733-9CE0-2301E137E807}" destId="{26D7D56F-7D6A-4A3C-B0CC-EAB0B475CA77}" srcOrd="0" destOrd="0" parTransId="{3E99821C-0BF2-4995-ACF2-C6FC00128D6B}" sibTransId="{FF94A103-17B1-4CF3-B354-32669A391020}"/>
    <dgm:cxn modelId="{47D0CAE4-C823-4B45-8381-894162EB7786}" type="presOf" srcId="{482CA759-AA05-4DDC-B0E4-356FD149E76B}" destId="{1258734A-2F1E-40AA-BDB5-639614840C45}" srcOrd="1" destOrd="0" presId="urn:microsoft.com/office/officeart/2005/8/layout/hierarchy2"/>
    <dgm:cxn modelId="{C9DEE0EC-A9BB-412C-81AD-247804E90620}" type="presOf" srcId="{DD6744E5-2D63-4007-9403-A7C37EA1B11E}" destId="{35E2A9B5-A970-4788-86CF-303207EAA9EE}" srcOrd="0" destOrd="0" presId="urn:microsoft.com/office/officeart/2005/8/layout/hierarchy2"/>
    <dgm:cxn modelId="{F745EDF3-DBBB-4994-9C63-2232F6D43F8D}" type="presOf" srcId="{665C60B7-4180-4DBE-9B03-FF5988678A6A}" destId="{16DFD452-5553-440C-9F97-BF50CD2D0E82}" srcOrd="0" destOrd="0" presId="urn:microsoft.com/office/officeart/2005/8/layout/hierarchy2"/>
    <dgm:cxn modelId="{0DD11FF5-51E2-4CE3-883F-C56F73B93F8C}" type="presOf" srcId="{482CA759-AA05-4DDC-B0E4-356FD149E76B}" destId="{BC41FDC8-9D5A-4EC9-B23A-53F0CA0A7B73}" srcOrd="0" destOrd="0" presId="urn:microsoft.com/office/officeart/2005/8/layout/hierarchy2"/>
    <dgm:cxn modelId="{F516DAF5-F764-4B8F-B18C-BEDE4AEAFA2B}" type="presOf" srcId="{38694EF3-B873-46CB-949A-D89B5FAF4227}" destId="{051ED5F0-A964-42E5-8CDE-16941DA91498}" srcOrd="1" destOrd="0" presId="urn:microsoft.com/office/officeart/2005/8/layout/hierarchy2"/>
    <dgm:cxn modelId="{CFADF858-98C3-43B6-9E98-BA612AFBC231}" type="presParOf" srcId="{326311DF-4442-4880-BDE1-BD96048CD46F}" destId="{EF95D259-B46E-4E93-86BB-9248F49611EC}" srcOrd="0" destOrd="0" presId="urn:microsoft.com/office/officeart/2005/8/layout/hierarchy2"/>
    <dgm:cxn modelId="{884A4CF8-7DF7-4451-B93F-49758BF332B5}" type="presParOf" srcId="{EF95D259-B46E-4E93-86BB-9248F49611EC}" destId="{15E30CA6-2D2A-45F1-A790-9C660CE28D76}" srcOrd="0" destOrd="0" presId="urn:microsoft.com/office/officeart/2005/8/layout/hierarchy2"/>
    <dgm:cxn modelId="{16016873-40D6-4AF7-AEBA-78C38CE57A9F}" type="presParOf" srcId="{EF95D259-B46E-4E93-86BB-9248F49611EC}" destId="{2F754CE4-E0B1-4639-B5B5-20CC62BC3BBD}" srcOrd="1" destOrd="0" presId="urn:microsoft.com/office/officeart/2005/8/layout/hierarchy2"/>
    <dgm:cxn modelId="{97B038DC-BD5C-424F-9204-D88E4B711FB8}" type="presParOf" srcId="{326311DF-4442-4880-BDE1-BD96048CD46F}" destId="{D35B8253-21C0-4242-8543-47953DA6D9A2}" srcOrd="1" destOrd="0" presId="urn:microsoft.com/office/officeart/2005/8/layout/hierarchy2"/>
    <dgm:cxn modelId="{DC2C12DE-E5A4-41E6-B9FF-19428B1C14FA}" type="presParOf" srcId="{D35B8253-21C0-4242-8543-47953DA6D9A2}" destId="{C4FFAA41-5F7D-4E35-A2BA-E90C87336C05}" srcOrd="0" destOrd="0" presId="urn:microsoft.com/office/officeart/2005/8/layout/hierarchy2"/>
    <dgm:cxn modelId="{2364CCDB-07B7-4490-B9EC-DF093F8B8F46}" type="presParOf" srcId="{D35B8253-21C0-4242-8543-47953DA6D9A2}" destId="{9C247DB6-60F4-498E-9879-7C23B64C507B}" srcOrd="1" destOrd="0" presId="urn:microsoft.com/office/officeart/2005/8/layout/hierarchy2"/>
    <dgm:cxn modelId="{21FF90A2-5E9B-4F3F-A8E0-D7A9A8DA1022}" type="presParOf" srcId="{9C247DB6-60F4-498E-9879-7C23B64C507B}" destId="{3823F795-3250-4DF7-BF49-F4126816517B}" srcOrd="0" destOrd="0" presId="urn:microsoft.com/office/officeart/2005/8/layout/hierarchy2"/>
    <dgm:cxn modelId="{4EE5BF0C-54A7-4E25-BDA3-42909F0EE92C}" type="presParOf" srcId="{3823F795-3250-4DF7-BF49-F4126816517B}" destId="{CCBBB299-6693-4F8F-8B85-D3A1859297C4}" srcOrd="0" destOrd="0" presId="urn:microsoft.com/office/officeart/2005/8/layout/hierarchy2"/>
    <dgm:cxn modelId="{7F041AC1-04B3-4808-B0FA-6852D7553F61}" type="presParOf" srcId="{9C247DB6-60F4-498E-9879-7C23B64C507B}" destId="{FF68942B-C7E5-4F30-9653-00186E84DD7B}" srcOrd="1" destOrd="0" presId="urn:microsoft.com/office/officeart/2005/8/layout/hierarchy2"/>
    <dgm:cxn modelId="{41B2AEC7-FE16-4D59-A19F-67A3AFF52C92}" type="presParOf" srcId="{FF68942B-C7E5-4F30-9653-00186E84DD7B}" destId="{D17D5FF2-E037-49AE-91F0-29E54F60B007}" srcOrd="0" destOrd="0" presId="urn:microsoft.com/office/officeart/2005/8/layout/hierarchy2"/>
    <dgm:cxn modelId="{105D8A14-167C-4A74-91BC-3857B4F1B77A}" type="presParOf" srcId="{FF68942B-C7E5-4F30-9653-00186E84DD7B}" destId="{3EB5A894-C1BA-4050-B34F-9CC999D4804F}" srcOrd="1" destOrd="0" presId="urn:microsoft.com/office/officeart/2005/8/layout/hierarchy2"/>
    <dgm:cxn modelId="{DEAE631A-4F8B-4E5B-939D-AA173475CD77}" type="presParOf" srcId="{3EB5A894-C1BA-4050-B34F-9CC999D4804F}" destId="{59C5849B-C4F3-49C8-8E9D-F3E67C5CF925}" srcOrd="0" destOrd="0" presId="urn:microsoft.com/office/officeart/2005/8/layout/hierarchy2"/>
    <dgm:cxn modelId="{4F6D5C91-4D7B-464B-B71C-CF8C5A15EE1F}" type="presParOf" srcId="{59C5849B-C4F3-49C8-8E9D-F3E67C5CF925}" destId="{051ED5F0-A964-42E5-8CDE-16941DA91498}" srcOrd="0" destOrd="0" presId="urn:microsoft.com/office/officeart/2005/8/layout/hierarchy2"/>
    <dgm:cxn modelId="{13F78252-AE96-4A85-AE86-4FABE002F908}" type="presParOf" srcId="{3EB5A894-C1BA-4050-B34F-9CC999D4804F}" destId="{DA67BCFA-2F1D-416D-9244-20B3ED3F6844}" srcOrd="1" destOrd="0" presId="urn:microsoft.com/office/officeart/2005/8/layout/hierarchy2"/>
    <dgm:cxn modelId="{CDB30600-156D-481A-BF35-AEED52B88791}" type="presParOf" srcId="{DA67BCFA-2F1D-416D-9244-20B3ED3F6844}" destId="{6DC77C5F-8480-4FC4-9253-29A2C07049E5}" srcOrd="0" destOrd="0" presId="urn:microsoft.com/office/officeart/2005/8/layout/hierarchy2"/>
    <dgm:cxn modelId="{07D29175-ADEE-44E5-9E7B-6310CDB79A9D}" type="presParOf" srcId="{DA67BCFA-2F1D-416D-9244-20B3ED3F6844}" destId="{1CA2912F-532C-4C66-BF71-411C4396DB77}" srcOrd="1" destOrd="0" presId="urn:microsoft.com/office/officeart/2005/8/layout/hierarchy2"/>
    <dgm:cxn modelId="{688E59A9-AB42-41B8-BE89-426AC0A830FD}" type="presParOf" srcId="{1CA2912F-532C-4C66-BF71-411C4396DB77}" destId="{A953CB1E-E90D-4AF2-A629-B0C36065CA4E}" srcOrd="0" destOrd="0" presId="urn:microsoft.com/office/officeart/2005/8/layout/hierarchy2"/>
    <dgm:cxn modelId="{46DFDA77-2048-4DF1-ACD6-5937E60D98C6}" type="presParOf" srcId="{A953CB1E-E90D-4AF2-A629-B0C36065CA4E}" destId="{EB2A1ADB-1D7B-4646-A9C9-6A5E721A60E7}" srcOrd="0" destOrd="0" presId="urn:microsoft.com/office/officeart/2005/8/layout/hierarchy2"/>
    <dgm:cxn modelId="{40FB51B3-E24E-4F80-8FB7-E73418139AF9}" type="presParOf" srcId="{1CA2912F-532C-4C66-BF71-411C4396DB77}" destId="{D2B9888F-471C-494B-8843-7FC6AD6096E2}" srcOrd="1" destOrd="0" presId="urn:microsoft.com/office/officeart/2005/8/layout/hierarchy2"/>
    <dgm:cxn modelId="{11411639-08ED-4E5D-9B03-E6CEF5603A5F}" type="presParOf" srcId="{D2B9888F-471C-494B-8843-7FC6AD6096E2}" destId="{7619DAFF-A430-4AB7-878A-971A081234E8}" srcOrd="0" destOrd="0" presId="urn:microsoft.com/office/officeart/2005/8/layout/hierarchy2"/>
    <dgm:cxn modelId="{611B8637-BD8C-4A52-8A15-57F158969CAD}" type="presParOf" srcId="{D2B9888F-471C-494B-8843-7FC6AD6096E2}" destId="{D35A5322-E0E3-4920-8870-C22E907A0ABB}" srcOrd="1" destOrd="0" presId="urn:microsoft.com/office/officeart/2005/8/layout/hierarchy2"/>
    <dgm:cxn modelId="{10F9C7C3-2286-42EB-96E2-C56240FD38DA}" type="presParOf" srcId="{D35A5322-E0E3-4920-8870-C22E907A0ABB}" destId="{87C38418-CD10-4448-A386-169F27C6F1B8}" srcOrd="0" destOrd="0" presId="urn:microsoft.com/office/officeart/2005/8/layout/hierarchy2"/>
    <dgm:cxn modelId="{0A280223-27D6-4CF6-B1EC-B1A36F99D962}" type="presParOf" srcId="{87C38418-CD10-4448-A386-169F27C6F1B8}" destId="{31F24E45-E79E-4725-B3DA-C95930CFA1F9}" srcOrd="0" destOrd="0" presId="urn:microsoft.com/office/officeart/2005/8/layout/hierarchy2"/>
    <dgm:cxn modelId="{B96336DC-DC4C-4A1F-A98C-AADA1836BFA5}" type="presParOf" srcId="{D35A5322-E0E3-4920-8870-C22E907A0ABB}" destId="{844DADFD-38F3-4EEA-8F8F-F67127179B8A}" srcOrd="1" destOrd="0" presId="urn:microsoft.com/office/officeart/2005/8/layout/hierarchy2"/>
    <dgm:cxn modelId="{540E3FCC-218A-41EF-882C-E543049B6038}" type="presParOf" srcId="{844DADFD-38F3-4EEA-8F8F-F67127179B8A}" destId="{0C4F6727-5941-40D6-95B1-58B92BEC4192}" srcOrd="0" destOrd="0" presId="urn:microsoft.com/office/officeart/2005/8/layout/hierarchy2"/>
    <dgm:cxn modelId="{81E45C54-636F-4301-BC80-86AA88A512BC}" type="presParOf" srcId="{844DADFD-38F3-4EEA-8F8F-F67127179B8A}" destId="{41E046C7-BBD5-49D7-AFDF-E4BB2330BE3B}" srcOrd="1" destOrd="0" presId="urn:microsoft.com/office/officeart/2005/8/layout/hierarchy2"/>
    <dgm:cxn modelId="{7A2D520F-7535-489D-B8B3-608E4CDE6FEA}" type="presParOf" srcId="{D35A5322-E0E3-4920-8870-C22E907A0ABB}" destId="{5DA30678-1F80-498B-8C84-947FF0C4C4E3}" srcOrd="2" destOrd="0" presId="urn:microsoft.com/office/officeart/2005/8/layout/hierarchy2"/>
    <dgm:cxn modelId="{D5603396-078E-400E-A225-97F2474CD476}" type="presParOf" srcId="{5DA30678-1F80-498B-8C84-947FF0C4C4E3}" destId="{520AA087-E2EF-4821-8393-CFE9948EEC08}" srcOrd="0" destOrd="0" presId="urn:microsoft.com/office/officeart/2005/8/layout/hierarchy2"/>
    <dgm:cxn modelId="{11F639D1-0567-430D-A675-17AD51E67C9D}" type="presParOf" srcId="{D35A5322-E0E3-4920-8870-C22E907A0ABB}" destId="{7614558D-A71D-4F9C-8845-00D62C5D1235}" srcOrd="3" destOrd="0" presId="urn:microsoft.com/office/officeart/2005/8/layout/hierarchy2"/>
    <dgm:cxn modelId="{3529390D-EA49-4DAE-9C17-4FDEC6B8AED6}" type="presParOf" srcId="{7614558D-A71D-4F9C-8845-00D62C5D1235}" destId="{31A28A3B-7215-43A7-8B41-9F86FECEB1A2}" srcOrd="0" destOrd="0" presId="urn:microsoft.com/office/officeart/2005/8/layout/hierarchy2"/>
    <dgm:cxn modelId="{F98B657F-91F8-4166-BD44-04B00332002F}" type="presParOf" srcId="{7614558D-A71D-4F9C-8845-00D62C5D1235}" destId="{B793851F-F1D0-4687-960D-4BFFB8B7967E}" srcOrd="1" destOrd="0" presId="urn:microsoft.com/office/officeart/2005/8/layout/hierarchy2"/>
    <dgm:cxn modelId="{EAA745BF-2051-4480-A800-522435506972}" type="presParOf" srcId="{B793851F-F1D0-4687-960D-4BFFB8B7967E}" destId="{2ACEC0D1-B515-4A4D-AE60-2C987B61BBB0}" srcOrd="0" destOrd="0" presId="urn:microsoft.com/office/officeart/2005/8/layout/hierarchy2"/>
    <dgm:cxn modelId="{1907BEA5-E383-4BCA-A4A6-BB8BC3F42434}" type="presParOf" srcId="{2ACEC0D1-B515-4A4D-AE60-2C987B61BBB0}" destId="{87DBFA58-0774-45CA-B29E-8885BBC77E12}" srcOrd="0" destOrd="0" presId="urn:microsoft.com/office/officeart/2005/8/layout/hierarchy2"/>
    <dgm:cxn modelId="{23AB37AC-F495-4CF0-ABF7-20C4A4802D9B}" type="presParOf" srcId="{B793851F-F1D0-4687-960D-4BFFB8B7967E}" destId="{AB02B537-B5FF-404D-9D99-069E000C4524}" srcOrd="1" destOrd="0" presId="urn:microsoft.com/office/officeart/2005/8/layout/hierarchy2"/>
    <dgm:cxn modelId="{35DD380A-A854-49F0-A4E8-627FA9B94BFA}" type="presParOf" srcId="{AB02B537-B5FF-404D-9D99-069E000C4524}" destId="{35E2A9B5-A970-4788-86CF-303207EAA9EE}" srcOrd="0" destOrd="0" presId="urn:microsoft.com/office/officeart/2005/8/layout/hierarchy2"/>
    <dgm:cxn modelId="{D82930FC-04F0-41EB-9F66-AAA148D6CCE2}" type="presParOf" srcId="{AB02B537-B5FF-404D-9D99-069E000C4524}" destId="{6BF386E8-65E3-442E-B910-71FBBE78C126}" srcOrd="1" destOrd="0" presId="urn:microsoft.com/office/officeart/2005/8/layout/hierarchy2"/>
    <dgm:cxn modelId="{153230A0-20BB-4397-ABD7-8399C100998C}" type="presParOf" srcId="{6BF386E8-65E3-442E-B910-71FBBE78C126}" destId="{16DFD452-5553-440C-9F97-BF50CD2D0E82}" srcOrd="0" destOrd="0" presId="urn:microsoft.com/office/officeart/2005/8/layout/hierarchy2"/>
    <dgm:cxn modelId="{CDDD967A-BF6E-4FD4-BDB9-E2CB93B0EEBD}" type="presParOf" srcId="{16DFD452-5553-440C-9F97-BF50CD2D0E82}" destId="{3384D43D-9F47-4BBB-B793-0F7851DAF7C0}" srcOrd="0" destOrd="0" presId="urn:microsoft.com/office/officeart/2005/8/layout/hierarchy2"/>
    <dgm:cxn modelId="{9A3C6E71-1F23-47A2-988F-89CA1C18AA38}" type="presParOf" srcId="{6BF386E8-65E3-442E-B910-71FBBE78C126}" destId="{9A28B3EF-C9B0-434A-8961-B88A394F8280}" srcOrd="1" destOrd="0" presId="urn:microsoft.com/office/officeart/2005/8/layout/hierarchy2"/>
    <dgm:cxn modelId="{6AC5B5CD-ACB9-4B89-97D3-09F1D6685F3B}" type="presParOf" srcId="{9A28B3EF-C9B0-434A-8961-B88A394F8280}" destId="{561EEE84-42F5-4874-B67C-48409692FBF7}" srcOrd="0" destOrd="0" presId="urn:microsoft.com/office/officeart/2005/8/layout/hierarchy2"/>
    <dgm:cxn modelId="{7657507E-6DC5-4B66-BED4-DD0E7B253252}" type="presParOf" srcId="{9A28B3EF-C9B0-434A-8961-B88A394F8280}" destId="{EAB6D454-771D-4AEE-93C4-655B5CEF4051}" srcOrd="1" destOrd="0" presId="urn:microsoft.com/office/officeart/2005/8/layout/hierarchy2"/>
    <dgm:cxn modelId="{B7C597C2-F323-47AD-ADCA-FCF2826F84CF}" type="presParOf" srcId="{9C247DB6-60F4-498E-9879-7C23B64C507B}" destId="{2CE65663-1626-4E70-B0E8-3B6742C3D51E}" srcOrd="2" destOrd="0" presId="urn:microsoft.com/office/officeart/2005/8/layout/hierarchy2"/>
    <dgm:cxn modelId="{EFA81EDE-F672-4468-B420-6B7CA0F9E181}" type="presParOf" srcId="{2CE65663-1626-4E70-B0E8-3B6742C3D51E}" destId="{CB158DF3-1390-46D2-85E7-F6B6CF6F5987}" srcOrd="0" destOrd="0" presId="urn:microsoft.com/office/officeart/2005/8/layout/hierarchy2"/>
    <dgm:cxn modelId="{034DB4FE-C717-4F19-8619-9E7CF0871A82}" type="presParOf" srcId="{9C247DB6-60F4-498E-9879-7C23B64C507B}" destId="{A108747F-7CB0-4982-AF86-E895CEDC3136}" srcOrd="3" destOrd="0" presId="urn:microsoft.com/office/officeart/2005/8/layout/hierarchy2"/>
    <dgm:cxn modelId="{D26E6DF2-7B6D-4D7E-8E4D-699A5FB31181}" type="presParOf" srcId="{A108747F-7CB0-4982-AF86-E895CEDC3136}" destId="{1B65AAD5-BAC8-44BA-91A8-7CF52AB57667}" srcOrd="0" destOrd="0" presId="urn:microsoft.com/office/officeart/2005/8/layout/hierarchy2"/>
    <dgm:cxn modelId="{7F2044E0-A630-4260-807E-E4B62F9167A3}" type="presParOf" srcId="{A108747F-7CB0-4982-AF86-E895CEDC3136}" destId="{05EA91FC-9ACF-4B7E-8EBD-BB1000F0FBF2}" srcOrd="1" destOrd="0" presId="urn:microsoft.com/office/officeart/2005/8/layout/hierarchy2"/>
    <dgm:cxn modelId="{EDA15812-733E-4381-8BFF-EA97A21A24F2}" type="presParOf" srcId="{05EA91FC-9ACF-4B7E-8EBD-BB1000F0FBF2}" destId="{BC41FDC8-9D5A-4EC9-B23A-53F0CA0A7B73}" srcOrd="0" destOrd="0" presId="urn:microsoft.com/office/officeart/2005/8/layout/hierarchy2"/>
    <dgm:cxn modelId="{90127981-7E11-4167-B982-1B5A3E009F05}" type="presParOf" srcId="{BC41FDC8-9D5A-4EC9-B23A-53F0CA0A7B73}" destId="{1258734A-2F1E-40AA-BDB5-639614840C45}" srcOrd="0" destOrd="0" presId="urn:microsoft.com/office/officeart/2005/8/layout/hierarchy2"/>
    <dgm:cxn modelId="{27F3E182-2981-426F-B5FF-AB8D14D3820F}" type="presParOf" srcId="{05EA91FC-9ACF-4B7E-8EBD-BB1000F0FBF2}" destId="{A54B322C-F2E1-4AE7-BFE5-EB875FFFA8A1}" srcOrd="1" destOrd="0" presId="urn:microsoft.com/office/officeart/2005/8/layout/hierarchy2"/>
    <dgm:cxn modelId="{2D1B4383-AB07-4009-9843-169781C0B9C5}" type="presParOf" srcId="{A54B322C-F2E1-4AE7-BFE5-EB875FFFA8A1}" destId="{29C6286A-BB83-42E5-B58D-74D7207579BB}" srcOrd="0" destOrd="0" presId="urn:microsoft.com/office/officeart/2005/8/layout/hierarchy2"/>
    <dgm:cxn modelId="{6EA9192F-AB72-4E91-8217-6939E9F35EE8}" type="presParOf" srcId="{A54B322C-F2E1-4AE7-BFE5-EB875FFFA8A1}" destId="{D4658724-A7AB-42FA-95A5-775C48097334}" srcOrd="1" destOrd="0" presId="urn:microsoft.com/office/officeart/2005/8/layout/hierarchy2"/>
    <dgm:cxn modelId="{7A6681B3-CECB-445F-B43B-B3BAA4CD03DF}" type="presParOf" srcId="{9C247DB6-60F4-498E-9879-7C23B64C507B}" destId="{0EE770AB-CB7A-49A2-8BAE-2FC91B2D317C}" srcOrd="4" destOrd="0" presId="urn:microsoft.com/office/officeart/2005/8/layout/hierarchy2"/>
    <dgm:cxn modelId="{9C810B30-7323-4640-8D1A-D933B87A0AC9}" type="presParOf" srcId="{0EE770AB-CB7A-49A2-8BAE-2FC91B2D317C}" destId="{F1313378-083E-4F2A-AAA4-3BCF9F45F3D8}" srcOrd="0" destOrd="0" presId="urn:microsoft.com/office/officeart/2005/8/layout/hierarchy2"/>
    <dgm:cxn modelId="{4B7E85EB-215D-4610-91F6-68A7BB57CF52}" type="presParOf" srcId="{9C247DB6-60F4-498E-9879-7C23B64C507B}" destId="{94DE040E-F0CB-4CB6-9ADA-47A29F8256CC}" srcOrd="5" destOrd="0" presId="urn:microsoft.com/office/officeart/2005/8/layout/hierarchy2"/>
    <dgm:cxn modelId="{4C16C3FB-E3F6-4E2D-9163-9B5C33FB30BB}" type="presParOf" srcId="{94DE040E-F0CB-4CB6-9ADA-47A29F8256CC}" destId="{83D0DCA6-B4BA-4638-889F-521D4999409D}" srcOrd="0" destOrd="0" presId="urn:microsoft.com/office/officeart/2005/8/layout/hierarchy2"/>
    <dgm:cxn modelId="{97D08D53-8D62-4EE2-8613-FAB4C48EF937}" type="presParOf" srcId="{94DE040E-F0CB-4CB6-9ADA-47A29F8256CC}" destId="{B5E0CD55-24F7-43B5-8853-B24C742A95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62B458-5EB0-4733-9CE0-2301E137E8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3C3259-3120-43A8-BB09-8036A01BCE50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A9F1649-ED45-47CB-AE7B-466D1A768268}" type="parTrans" cxnId="{44618634-0431-4E16-92C6-68D52F2D37CD}">
      <dgm:prSet/>
      <dgm:spPr/>
      <dgm:t>
        <a:bodyPr/>
        <a:lstStyle/>
        <a:p>
          <a:endParaRPr lang="pt-BR"/>
        </a:p>
      </dgm:t>
    </dgm:pt>
    <dgm:pt modelId="{12FD6A5C-4438-44ED-97B3-6657848829CB}" type="sibTrans" cxnId="{44618634-0431-4E16-92C6-68D52F2D37CD}">
      <dgm:prSet/>
      <dgm:spPr/>
      <dgm:t>
        <a:bodyPr/>
        <a:lstStyle/>
        <a:p>
          <a:endParaRPr lang="pt-BR"/>
        </a:p>
      </dgm:t>
    </dgm:pt>
    <dgm:pt modelId="{F250D8DF-E3FD-455C-8F42-B18287CB3F8A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987DD18F-0D74-4EBA-B6A5-3548A6D437DA}" type="parTrans" cxnId="{AF8491B8-C76B-47D1-9495-B37BBC74E96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32170325-C2DD-45EB-9E84-B4AA16DA312A}" type="sibTrans" cxnId="{AF8491B8-C76B-47D1-9495-B37BBC74E966}">
      <dgm:prSet/>
      <dgm:spPr/>
      <dgm:t>
        <a:bodyPr/>
        <a:lstStyle/>
        <a:p>
          <a:endParaRPr lang="pt-BR"/>
        </a:p>
      </dgm:t>
    </dgm:pt>
    <dgm:pt modelId="{833A436D-8D2A-400A-BA4A-2CB994533ECD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1FF8EB5-F752-4D74-9849-3917652004CD}" type="parTrans" cxnId="{7E2443AB-1F9D-4DDF-84B6-279BFC74F73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A6FFB16-F362-432D-92ED-0765E3EEB8CC}" type="sibTrans" cxnId="{7E2443AB-1F9D-4DDF-84B6-279BFC74F73E}">
      <dgm:prSet/>
      <dgm:spPr/>
      <dgm:t>
        <a:bodyPr/>
        <a:lstStyle/>
        <a:p>
          <a:endParaRPr lang="pt-BR"/>
        </a:p>
      </dgm:t>
    </dgm:pt>
    <dgm:pt modelId="{DD6744E5-2D63-4007-9403-A7C37EA1B11E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909FE74-6B76-4C60-BF79-FEF388907A3E}" type="parTrans" cxnId="{DC302153-EAC9-45C2-ABE9-59DA0942C5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CAB235DC-7E39-4C70-A6B1-0C97E8C96CAB}" type="sibTrans" cxnId="{DC302153-EAC9-45C2-ABE9-59DA0942C58B}">
      <dgm:prSet/>
      <dgm:spPr/>
      <dgm:t>
        <a:bodyPr/>
        <a:lstStyle/>
        <a:p>
          <a:endParaRPr lang="pt-BR"/>
        </a:p>
      </dgm:t>
    </dgm:pt>
    <dgm:pt modelId="{F486FDED-D5C3-4311-8054-AC741C02F6D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01B5AE3-0977-49FA-B159-14CE0F938FFA}" type="parTrans" cxnId="{ACFE9111-677A-48B7-AD40-1CFBC16E517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E2BDF905-F000-4AB2-AFCB-1C5727F5DEC8}" type="sibTrans" cxnId="{ACFE9111-677A-48B7-AD40-1CFBC16E5176}">
      <dgm:prSet/>
      <dgm:spPr/>
      <dgm:t>
        <a:bodyPr/>
        <a:lstStyle/>
        <a:p>
          <a:endParaRPr lang="pt-BR"/>
        </a:p>
      </dgm:t>
    </dgm:pt>
    <dgm:pt modelId="{B6C7A437-F99C-40C3-9644-65A6B1BA1856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82CA759-AA05-4DDC-B0E4-356FD149E76B}" type="parTrans" cxnId="{2C2D2A41-B3D6-476B-B106-57D9AE80161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B5494F6-60F5-40B5-A18D-6301FEE8795A}" type="sibTrans" cxnId="{2C2D2A41-B3D6-476B-B106-57D9AE801616}">
      <dgm:prSet/>
      <dgm:spPr/>
      <dgm:t>
        <a:bodyPr/>
        <a:lstStyle/>
        <a:p>
          <a:endParaRPr lang="pt-BR"/>
        </a:p>
      </dgm:t>
    </dgm:pt>
    <dgm:pt modelId="{26D7D56F-7D6A-4A3C-B0CC-EAB0B475CA77}">
      <dgm:prSet/>
      <dgm:spPr/>
      <dgm:t>
        <a:bodyPr/>
        <a:lstStyle/>
        <a:p>
          <a:endParaRPr lang="pt-BR" dirty="0"/>
        </a:p>
      </dgm:t>
    </dgm:pt>
    <dgm:pt modelId="{3E99821C-0BF2-4995-ACF2-C6FC00128D6B}" type="parTrans" cxnId="{688C52E4-B1E1-4321-8307-00BF2EA82183}">
      <dgm:prSet/>
      <dgm:spPr/>
      <dgm:t>
        <a:bodyPr/>
        <a:lstStyle/>
        <a:p>
          <a:endParaRPr lang="pt-BR"/>
        </a:p>
      </dgm:t>
    </dgm:pt>
    <dgm:pt modelId="{FF94A103-17B1-4CF3-B354-32669A391020}" type="sibTrans" cxnId="{688C52E4-B1E1-4321-8307-00BF2EA82183}">
      <dgm:prSet/>
      <dgm:spPr/>
      <dgm:t>
        <a:bodyPr/>
        <a:lstStyle/>
        <a:p>
          <a:endParaRPr lang="pt-BR"/>
        </a:p>
      </dgm:t>
    </dgm:pt>
    <dgm:pt modelId="{DB992F02-60A2-4E1E-9547-33BB11DECA3F}">
      <dgm:prSet/>
      <dgm:spPr/>
      <dgm:t>
        <a:bodyPr/>
        <a:lstStyle/>
        <a:p>
          <a:endParaRPr lang="pt-BR" dirty="0"/>
        </a:p>
      </dgm:t>
    </dgm:pt>
    <dgm:pt modelId="{746756C8-78BA-4530-9002-06C7FE5E02C6}" type="parTrans" cxnId="{444B682E-4A86-4D10-B51F-5554D6668EA7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9548978-D0D8-4FB3-8CFE-C2BAF964B892}" type="sibTrans" cxnId="{444B682E-4A86-4D10-B51F-5554D6668EA7}">
      <dgm:prSet/>
      <dgm:spPr/>
      <dgm:t>
        <a:bodyPr/>
        <a:lstStyle/>
        <a:p>
          <a:endParaRPr lang="pt-BR"/>
        </a:p>
      </dgm:t>
    </dgm:pt>
    <dgm:pt modelId="{2123676E-1DC6-49E6-A3FF-B510D50232BF}">
      <dgm:prSet/>
      <dgm:spPr/>
      <dgm:t>
        <a:bodyPr/>
        <a:lstStyle/>
        <a:p>
          <a:endParaRPr lang="pt-BR" dirty="0"/>
        </a:p>
      </dgm:t>
    </dgm:pt>
    <dgm:pt modelId="{38694EF3-B873-46CB-949A-D89B5FAF4227}" type="parTrans" cxnId="{555A40B8-DDE4-4A0E-AD5A-2AFF8E8D0E04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C15082E-2553-49B3-8BEA-D36337E139D5}" type="sibTrans" cxnId="{555A40B8-DDE4-4A0E-AD5A-2AFF8E8D0E04}">
      <dgm:prSet/>
      <dgm:spPr/>
      <dgm:t>
        <a:bodyPr/>
        <a:lstStyle/>
        <a:p>
          <a:endParaRPr lang="pt-BR"/>
        </a:p>
      </dgm:t>
    </dgm:pt>
    <dgm:pt modelId="{E3FA8616-3532-4BBF-8325-698886F3D327}">
      <dgm:prSet/>
      <dgm:spPr/>
      <dgm:t>
        <a:bodyPr/>
        <a:lstStyle/>
        <a:p>
          <a:endParaRPr lang="pt-BR" dirty="0"/>
        </a:p>
      </dgm:t>
    </dgm:pt>
    <dgm:pt modelId="{96DB2B52-F934-4620-A6FC-37AA6AA497BB}" type="parTrans" cxnId="{6619DAA0-136C-4DC2-98C1-484035556F4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65F498B-F666-425D-A76B-BA4367699C3E}" type="sibTrans" cxnId="{6619DAA0-136C-4DC2-98C1-484035556F4E}">
      <dgm:prSet/>
      <dgm:spPr/>
      <dgm:t>
        <a:bodyPr/>
        <a:lstStyle/>
        <a:p>
          <a:endParaRPr lang="pt-BR"/>
        </a:p>
      </dgm:t>
    </dgm:pt>
    <dgm:pt modelId="{A301F0CE-70C3-420F-881C-3B63C92E149C}">
      <dgm:prSet/>
      <dgm:spPr/>
      <dgm:t>
        <a:bodyPr/>
        <a:lstStyle/>
        <a:p>
          <a:endParaRPr lang="pt-BR" dirty="0"/>
        </a:p>
      </dgm:t>
    </dgm:pt>
    <dgm:pt modelId="{1517197F-D5CB-4B76-8099-E83FB1EF9224}" type="parTrans" cxnId="{4E590E4E-98C0-4F3F-8427-02900A8FB8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EDE0C28-070D-48E3-AF94-11A21FEEF573}" type="sibTrans" cxnId="{4E590E4E-98C0-4F3F-8427-02900A8FB88B}">
      <dgm:prSet/>
      <dgm:spPr/>
      <dgm:t>
        <a:bodyPr/>
        <a:lstStyle/>
        <a:p>
          <a:endParaRPr lang="pt-BR"/>
        </a:p>
      </dgm:t>
    </dgm:pt>
    <dgm:pt modelId="{5781C002-B918-4D1B-B941-0B2CB99E1C0A}">
      <dgm:prSet/>
      <dgm:spPr/>
      <dgm:t>
        <a:bodyPr/>
        <a:lstStyle/>
        <a:p>
          <a:endParaRPr lang="pt-BR" dirty="0"/>
        </a:p>
      </dgm:t>
    </dgm:pt>
    <dgm:pt modelId="{665C60B7-4180-4DBE-9B03-FF5988678A6A}" type="parTrans" cxnId="{D0EADE66-6EF9-4862-A18D-16370F70E762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1535FC55-688C-4D66-9053-08BD33DE02BD}" type="sibTrans" cxnId="{D0EADE66-6EF9-4862-A18D-16370F70E762}">
      <dgm:prSet/>
      <dgm:spPr/>
      <dgm:t>
        <a:bodyPr/>
        <a:lstStyle/>
        <a:p>
          <a:endParaRPr lang="pt-BR"/>
        </a:p>
      </dgm:t>
    </dgm:pt>
    <dgm:pt modelId="{326311DF-4442-4880-BDE1-BD96048CD46F}" type="pres">
      <dgm:prSet presAssocID="{7762B458-5EB0-4733-9CE0-2301E137E8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95D259-B46E-4E93-86BB-9248F49611EC}" type="pres">
      <dgm:prSet presAssocID="{26D7D56F-7D6A-4A3C-B0CC-EAB0B475CA77}" presName="root1" presStyleCnt="0"/>
      <dgm:spPr/>
    </dgm:pt>
    <dgm:pt modelId="{15E30CA6-2D2A-45F1-A790-9C660CE28D76}" type="pres">
      <dgm:prSet presAssocID="{26D7D56F-7D6A-4A3C-B0CC-EAB0B475CA77}" presName="LevelOneTextNode" presStyleLbl="node0" presStyleIdx="0" presStyleCnt="2" custLinFactX="100000" custLinFactY="-200000" custLinFactNeighborX="144066" custLinFactNeighborY="-246552">
        <dgm:presLayoutVars>
          <dgm:chPref val="3"/>
        </dgm:presLayoutVars>
      </dgm:prSet>
      <dgm:spPr/>
    </dgm:pt>
    <dgm:pt modelId="{2F754CE4-E0B1-4639-B5B5-20CC62BC3BBD}" type="pres">
      <dgm:prSet presAssocID="{26D7D56F-7D6A-4A3C-B0CC-EAB0B475CA77}" presName="level2hierChild" presStyleCnt="0"/>
      <dgm:spPr/>
    </dgm:pt>
    <dgm:pt modelId="{D35B8253-21C0-4242-8543-47953DA6D9A2}" type="pres">
      <dgm:prSet presAssocID="{A23C3259-3120-43A8-BB09-8036A01BCE50}" presName="root1" presStyleCnt="0"/>
      <dgm:spPr/>
    </dgm:pt>
    <dgm:pt modelId="{C4FFAA41-5F7D-4E35-A2BA-E90C87336C05}" type="pres">
      <dgm:prSet presAssocID="{A23C3259-3120-43A8-BB09-8036A01BCE50}" presName="LevelOneTextNode" presStyleLbl="node0" presStyleIdx="1" presStyleCnt="2" custLinFactX="258913" custLinFactY="-256682" custLinFactNeighborX="300000" custLinFactNeighborY="-300000">
        <dgm:presLayoutVars>
          <dgm:chPref val="3"/>
        </dgm:presLayoutVars>
      </dgm:prSet>
      <dgm:spPr/>
    </dgm:pt>
    <dgm:pt modelId="{9C247DB6-60F4-498E-9879-7C23B64C507B}" type="pres">
      <dgm:prSet presAssocID="{A23C3259-3120-43A8-BB09-8036A01BCE50}" presName="level2hierChild" presStyleCnt="0"/>
      <dgm:spPr/>
    </dgm:pt>
    <dgm:pt modelId="{3823F795-3250-4DF7-BF49-F4126816517B}" type="pres">
      <dgm:prSet presAssocID="{96DB2B52-F934-4620-A6FC-37AA6AA497BB}" presName="conn2-1" presStyleLbl="parChTrans1D2" presStyleIdx="0" presStyleCnt="3"/>
      <dgm:spPr/>
    </dgm:pt>
    <dgm:pt modelId="{CCBBB299-6693-4F8F-8B85-D3A1859297C4}" type="pres">
      <dgm:prSet presAssocID="{96DB2B52-F934-4620-A6FC-37AA6AA497BB}" presName="connTx" presStyleLbl="parChTrans1D2" presStyleIdx="0" presStyleCnt="3"/>
      <dgm:spPr/>
    </dgm:pt>
    <dgm:pt modelId="{FF68942B-C7E5-4F30-9653-00186E84DD7B}" type="pres">
      <dgm:prSet presAssocID="{E3FA8616-3532-4BBF-8325-698886F3D327}" presName="root2" presStyleCnt="0"/>
      <dgm:spPr/>
    </dgm:pt>
    <dgm:pt modelId="{D17D5FF2-E037-49AE-91F0-29E54F60B007}" type="pres">
      <dgm:prSet presAssocID="{E3FA8616-3532-4BBF-8325-698886F3D327}" presName="LevelTwoTextNode" presStyleLbl="node2" presStyleIdx="0" presStyleCnt="3" custLinFactY="-97172" custLinFactNeighborX="29920" custLinFactNeighborY="-100000">
        <dgm:presLayoutVars>
          <dgm:chPref val="3"/>
        </dgm:presLayoutVars>
      </dgm:prSet>
      <dgm:spPr/>
    </dgm:pt>
    <dgm:pt modelId="{3EB5A894-C1BA-4050-B34F-9CC999D4804F}" type="pres">
      <dgm:prSet presAssocID="{E3FA8616-3532-4BBF-8325-698886F3D327}" presName="level3hierChild" presStyleCnt="0"/>
      <dgm:spPr/>
    </dgm:pt>
    <dgm:pt modelId="{59C5849B-C4F3-49C8-8E9D-F3E67C5CF925}" type="pres">
      <dgm:prSet presAssocID="{38694EF3-B873-46CB-949A-D89B5FAF4227}" presName="conn2-1" presStyleLbl="parChTrans1D3" presStyleIdx="0" presStyleCnt="2"/>
      <dgm:spPr/>
    </dgm:pt>
    <dgm:pt modelId="{051ED5F0-A964-42E5-8CDE-16941DA91498}" type="pres">
      <dgm:prSet presAssocID="{38694EF3-B873-46CB-949A-D89B5FAF4227}" presName="connTx" presStyleLbl="parChTrans1D3" presStyleIdx="0" presStyleCnt="2"/>
      <dgm:spPr/>
    </dgm:pt>
    <dgm:pt modelId="{DA67BCFA-2F1D-416D-9244-20B3ED3F6844}" type="pres">
      <dgm:prSet presAssocID="{2123676E-1DC6-49E6-A3FF-B510D50232BF}" presName="root2" presStyleCnt="0"/>
      <dgm:spPr/>
    </dgm:pt>
    <dgm:pt modelId="{6DC77C5F-8480-4FC4-9253-29A2C07049E5}" type="pres">
      <dgm:prSet presAssocID="{2123676E-1DC6-49E6-A3FF-B510D50232BF}" presName="LevelTwoTextNode" presStyleLbl="node3" presStyleIdx="0" presStyleCnt="2" custLinFactX="45544" custLinFactY="-74944" custLinFactNeighborX="100000" custLinFactNeighborY="-100000">
        <dgm:presLayoutVars>
          <dgm:chPref val="3"/>
        </dgm:presLayoutVars>
      </dgm:prSet>
      <dgm:spPr/>
    </dgm:pt>
    <dgm:pt modelId="{1CA2912F-532C-4C66-BF71-411C4396DB77}" type="pres">
      <dgm:prSet presAssocID="{2123676E-1DC6-49E6-A3FF-B510D50232BF}" presName="level3hierChild" presStyleCnt="0"/>
      <dgm:spPr/>
    </dgm:pt>
    <dgm:pt modelId="{A953CB1E-E90D-4AF2-A629-B0C36065CA4E}" type="pres">
      <dgm:prSet presAssocID="{987DD18F-0D74-4EBA-B6A5-3548A6D437DA}" presName="conn2-1" presStyleLbl="parChTrans1D4" presStyleIdx="0" presStyleCnt="5"/>
      <dgm:spPr/>
    </dgm:pt>
    <dgm:pt modelId="{EB2A1ADB-1D7B-4646-A9C9-6A5E721A60E7}" type="pres">
      <dgm:prSet presAssocID="{987DD18F-0D74-4EBA-B6A5-3548A6D437DA}" presName="connTx" presStyleLbl="parChTrans1D4" presStyleIdx="0" presStyleCnt="5"/>
      <dgm:spPr/>
    </dgm:pt>
    <dgm:pt modelId="{D2B9888F-471C-494B-8843-7FC6AD6096E2}" type="pres">
      <dgm:prSet presAssocID="{F250D8DF-E3FD-455C-8F42-B18287CB3F8A}" presName="root2" presStyleCnt="0"/>
      <dgm:spPr/>
    </dgm:pt>
    <dgm:pt modelId="{7619DAFF-A430-4AB7-878A-971A081234E8}" type="pres">
      <dgm:prSet presAssocID="{F250D8DF-E3FD-455C-8F42-B18287CB3F8A}" presName="LevelTwoTextNode" presStyleLbl="node4" presStyleIdx="0" presStyleCnt="5" custLinFactY="100000" custLinFactNeighborX="5544" custLinFactNeighborY="147391">
        <dgm:presLayoutVars>
          <dgm:chPref val="3"/>
        </dgm:presLayoutVars>
      </dgm:prSet>
      <dgm:spPr/>
    </dgm:pt>
    <dgm:pt modelId="{D35A5322-E0E3-4920-8870-C22E907A0ABB}" type="pres">
      <dgm:prSet presAssocID="{F250D8DF-E3FD-455C-8F42-B18287CB3F8A}" presName="level3hierChild" presStyleCnt="0"/>
      <dgm:spPr/>
    </dgm:pt>
    <dgm:pt modelId="{87C38418-CD10-4448-A386-169F27C6F1B8}" type="pres">
      <dgm:prSet presAssocID="{01FF8EB5-F752-4D74-9849-3917652004CD}" presName="conn2-1" presStyleLbl="parChTrans1D4" presStyleIdx="1" presStyleCnt="5"/>
      <dgm:spPr/>
    </dgm:pt>
    <dgm:pt modelId="{31F24E45-E79E-4725-B3DA-C95930CFA1F9}" type="pres">
      <dgm:prSet presAssocID="{01FF8EB5-F752-4D74-9849-3917652004CD}" presName="connTx" presStyleLbl="parChTrans1D4" presStyleIdx="1" presStyleCnt="5"/>
      <dgm:spPr/>
    </dgm:pt>
    <dgm:pt modelId="{844DADFD-38F3-4EEA-8F8F-F67127179B8A}" type="pres">
      <dgm:prSet presAssocID="{833A436D-8D2A-400A-BA4A-2CB994533ECD}" presName="root2" presStyleCnt="0"/>
      <dgm:spPr/>
    </dgm:pt>
    <dgm:pt modelId="{0C4F6727-5941-40D6-95B1-58B92BEC4192}" type="pres">
      <dgm:prSet presAssocID="{833A436D-8D2A-400A-BA4A-2CB994533ECD}" presName="LevelTwoTextNode" presStyleLbl="node4" presStyleIdx="1" presStyleCnt="5" custLinFactX="10054" custLinFactY="-39672" custLinFactNeighborX="100000" custLinFactNeighborY="-100000">
        <dgm:presLayoutVars>
          <dgm:chPref val="3"/>
        </dgm:presLayoutVars>
      </dgm:prSet>
      <dgm:spPr/>
    </dgm:pt>
    <dgm:pt modelId="{41E046C7-BBD5-49D7-AFDF-E4BB2330BE3B}" type="pres">
      <dgm:prSet presAssocID="{833A436D-8D2A-400A-BA4A-2CB994533ECD}" presName="level3hierChild" presStyleCnt="0"/>
      <dgm:spPr/>
    </dgm:pt>
    <dgm:pt modelId="{5DA30678-1F80-498B-8C84-947FF0C4C4E3}" type="pres">
      <dgm:prSet presAssocID="{1517197F-D5CB-4B76-8099-E83FB1EF9224}" presName="conn2-1" presStyleLbl="parChTrans1D4" presStyleIdx="2" presStyleCnt="5"/>
      <dgm:spPr/>
    </dgm:pt>
    <dgm:pt modelId="{520AA087-E2EF-4821-8393-CFE9948EEC08}" type="pres">
      <dgm:prSet presAssocID="{1517197F-D5CB-4B76-8099-E83FB1EF9224}" presName="connTx" presStyleLbl="parChTrans1D4" presStyleIdx="2" presStyleCnt="5"/>
      <dgm:spPr/>
    </dgm:pt>
    <dgm:pt modelId="{7614558D-A71D-4F9C-8845-00D62C5D1235}" type="pres">
      <dgm:prSet presAssocID="{A301F0CE-70C3-420F-881C-3B63C92E149C}" presName="root2" presStyleCnt="0"/>
      <dgm:spPr/>
    </dgm:pt>
    <dgm:pt modelId="{31A28A3B-7215-43A7-8B41-9F86FECEB1A2}" type="pres">
      <dgm:prSet presAssocID="{A301F0CE-70C3-420F-881C-3B63C92E149C}" presName="LevelTwoTextNode" presStyleLbl="node4" presStyleIdx="2" presStyleCnt="5">
        <dgm:presLayoutVars>
          <dgm:chPref val="3"/>
        </dgm:presLayoutVars>
      </dgm:prSet>
      <dgm:spPr/>
    </dgm:pt>
    <dgm:pt modelId="{B793851F-F1D0-4687-960D-4BFFB8B7967E}" type="pres">
      <dgm:prSet presAssocID="{A301F0CE-70C3-420F-881C-3B63C92E149C}" presName="level3hierChild" presStyleCnt="0"/>
      <dgm:spPr/>
    </dgm:pt>
    <dgm:pt modelId="{2ACEC0D1-B515-4A4D-AE60-2C987B61BBB0}" type="pres">
      <dgm:prSet presAssocID="{5909FE74-6B76-4C60-BF79-FEF388907A3E}" presName="conn2-1" presStyleLbl="parChTrans1D4" presStyleIdx="3" presStyleCnt="5"/>
      <dgm:spPr/>
    </dgm:pt>
    <dgm:pt modelId="{87DBFA58-0774-45CA-B29E-8885BBC77E12}" type="pres">
      <dgm:prSet presAssocID="{5909FE74-6B76-4C60-BF79-FEF388907A3E}" presName="connTx" presStyleLbl="parChTrans1D4" presStyleIdx="3" presStyleCnt="5"/>
      <dgm:spPr/>
    </dgm:pt>
    <dgm:pt modelId="{AB02B537-B5FF-404D-9D99-069E000C4524}" type="pres">
      <dgm:prSet presAssocID="{DD6744E5-2D63-4007-9403-A7C37EA1B11E}" presName="root2" presStyleCnt="0"/>
      <dgm:spPr/>
    </dgm:pt>
    <dgm:pt modelId="{35E2A9B5-A970-4788-86CF-303207EAA9EE}" type="pres">
      <dgm:prSet presAssocID="{DD6744E5-2D63-4007-9403-A7C37EA1B11E}" presName="LevelTwoTextNode" presStyleLbl="node4" presStyleIdx="3" presStyleCnt="5" custLinFactY="100000" custLinFactNeighborX="-29946" custLinFactNeighborY="112119">
        <dgm:presLayoutVars>
          <dgm:chPref val="3"/>
        </dgm:presLayoutVars>
      </dgm:prSet>
      <dgm:spPr/>
    </dgm:pt>
    <dgm:pt modelId="{6BF386E8-65E3-442E-B910-71FBBE78C126}" type="pres">
      <dgm:prSet presAssocID="{DD6744E5-2D63-4007-9403-A7C37EA1B11E}" presName="level3hierChild" presStyleCnt="0"/>
      <dgm:spPr/>
    </dgm:pt>
    <dgm:pt modelId="{16DFD452-5553-440C-9F97-BF50CD2D0E82}" type="pres">
      <dgm:prSet presAssocID="{665C60B7-4180-4DBE-9B03-FF5988678A6A}" presName="conn2-1" presStyleLbl="parChTrans1D4" presStyleIdx="4" presStyleCnt="5"/>
      <dgm:spPr/>
    </dgm:pt>
    <dgm:pt modelId="{3384D43D-9F47-4BBB-B793-0F7851DAF7C0}" type="pres">
      <dgm:prSet presAssocID="{665C60B7-4180-4DBE-9B03-FF5988678A6A}" presName="connTx" presStyleLbl="parChTrans1D4" presStyleIdx="4" presStyleCnt="5"/>
      <dgm:spPr/>
    </dgm:pt>
    <dgm:pt modelId="{9A28B3EF-C9B0-434A-8961-B88A394F8280}" type="pres">
      <dgm:prSet presAssocID="{5781C002-B918-4D1B-B941-0B2CB99E1C0A}" presName="root2" presStyleCnt="0"/>
      <dgm:spPr/>
    </dgm:pt>
    <dgm:pt modelId="{561EEE84-42F5-4874-B67C-48409692FBF7}" type="pres">
      <dgm:prSet presAssocID="{5781C002-B918-4D1B-B941-0B2CB99E1C0A}" presName="LevelTwoTextNode" presStyleLbl="node4" presStyleIdx="4" presStyleCnt="5" custLinFactX="-100000" custLinFactY="200000" custLinFactNeighborX="-181087" custLinFactNeighborY="234401">
        <dgm:presLayoutVars>
          <dgm:chPref val="3"/>
        </dgm:presLayoutVars>
      </dgm:prSet>
      <dgm:spPr/>
    </dgm:pt>
    <dgm:pt modelId="{EAB6D454-771D-4AEE-93C4-655B5CEF4051}" type="pres">
      <dgm:prSet presAssocID="{5781C002-B918-4D1B-B941-0B2CB99E1C0A}" presName="level3hierChild" presStyleCnt="0"/>
      <dgm:spPr/>
    </dgm:pt>
    <dgm:pt modelId="{2CE65663-1626-4E70-B0E8-3B6742C3D51E}" type="pres">
      <dgm:prSet presAssocID="{501B5AE3-0977-49FA-B159-14CE0F938FFA}" presName="conn2-1" presStyleLbl="parChTrans1D2" presStyleIdx="1" presStyleCnt="3"/>
      <dgm:spPr/>
    </dgm:pt>
    <dgm:pt modelId="{CB158DF3-1390-46D2-85E7-F6B6CF6F5987}" type="pres">
      <dgm:prSet presAssocID="{501B5AE3-0977-49FA-B159-14CE0F938FFA}" presName="connTx" presStyleLbl="parChTrans1D2" presStyleIdx="1" presStyleCnt="3"/>
      <dgm:spPr/>
    </dgm:pt>
    <dgm:pt modelId="{A108747F-7CB0-4982-AF86-E895CEDC3136}" type="pres">
      <dgm:prSet presAssocID="{F486FDED-D5C3-4311-8054-AC741C02F6D5}" presName="root2" presStyleCnt="0"/>
      <dgm:spPr/>
    </dgm:pt>
    <dgm:pt modelId="{1B65AAD5-BAC8-44BA-91A8-7CF52AB57667}" type="pres">
      <dgm:prSet presAssocID="{F486FDED-D5C3-4311-8054-AC741C02F6D5}" presName="LevelTwoTextNode" presStyleLbl="node2" presStyleIdx="1" presStyleCnt="3" custLinFactY="54619" custLinFactNeighborX="29920" custLinFactNeighborY="100000">
        <dgm:presLayoutVars>
          <dgm:chPref val="3"/>
        </dgm:presLayoutVars>
      </dgm:prSet>
      <dgm:spPr/>
    </dgm:pt>
    <dgm:pt modelId="{05EA91FC-9ACF-4B7E-8EBD-BB1000F0FBF2}" type="pres">
      <dgm:prSet presAssocID="{F486FDED-D5C3-4311-8054-AC741C02F6D5}" presName="level3hierChild" presStyleCnt="0"/>
      <dgm:spPr/>
    </dgm:pt>
    <dgm:pt modelId="{BC41FDC8-9D5A-4EC9-B23A-53F0CA0A7B73}" type="pres">
      <dgm:prSet presAssocID="{482CA759-AA05-4DDC-B0E4-356FD149E76B}" presName="conn2-1" presStyleLbl="parChTrans1D3" presStyleIdx="1" presStyleCnt="2"/>
      <dgm:spPr/>
    </dgm:pt>
    <dgm:pt modelId="{1258734A-2F1E-40AA-BDB5-639614840C45}" type="pres">
      <dgm:prSet presAssocID="{482CA759-AA05-4DDC-B0E4-356FD149E76B}" presName="connTx" presStyleLbl="parChTrans1D3" presStyleIdx="1" presStyleCnt="2"/>
      <dgm:spPr/>
    </dgm:pt>
    <dgm:pt modelId="{A54B322C-F2E1-4AE7-BFE5-EB875FFFA8A1}" type="pres">
      <dgm:prSet presAssocID="{B6C7A437-F99C-40C3-9644-65A6B1BA1856}" presName="root2" presStyleCnt="0"/>
      <dgm:spPr/>
    </dgm:pt>
    <dgm:pt modelId="{29C6286A-BB83-42E5-B58D-74D7207579BB}" type="pres">
      <dgm:prSet presAssocID="{B6C7A437-F99C-40C3-9644-65A6B1BA1856}" presName="LevelTwoTextNode" presStyleLbl="node3" presStyleIdx="1" presStyleCnt="2" custLinFactNeighborX="-35934" custLinFactNeighborY="-72533">
        <dgm:presLayoutVars>
          <dgm:chPref val="3"/>
        </dgm:presLayoutVars>
      </dgm:prSet>
      <dgm:spPr/>
    </dgm:pt>
    <dgm:pt modelId="{D4658724-A7AB-42FA-95A5-775C48097334}" type="pres">
      <dgm:prSet presAssocID="{B6C7A437-F99C-40C3-9644-65A6B1BA1856}" presName="level3hierChild" presStyleCnt="0"/>
      <dgm:spPr/>
    </dgm:pt>
    <dgm:pt modelId="{0EE770AB-CB7A-49A2-8BAE-2FC91B2D317C}" type="pres">
      <dgm:prSet presAssocID="{746756C8-78BA-4530-9002-06C7FE5E02C6}" presName="conn2-1" presStyleLbl="parChTrans1D2" presStyleIdx="2" presStyleCnt="3"/>
      <dgm:spPr/>
    </dgm:pt>
    <dgm:pt modelId="{F1313378-083E-4F2A-AAA4-3BCF9F45F3D8}" type="pres">
      <dgm:prSet presAssocID="{746756C8-78BA-4530-9002-06C7FE5E02C6}" presName="connTx" presStyleLbl="parChTrans1D2" presStyleIdx="2" presStyleCnt="3"/>
      <dgm:spPr/>
    </dgm:pt>
    <dgm:pt modelId="{94DE040E-F0CB-4CB6-9ADA-47A29F8256CC}" type="pres">
      <dgm:prSet presAssocID="{DB992F02-60A2-4E1E-9547-33BB11DECA3F}" presName="root2" presStyleCnt="0"/>
      <dgm:spPr/>
    </dgm:pt>
    <dgm:pt modelId="{83D0DCA6-B4BA-4638-889F-521D4999409D}" type="pres">
      <dgm:prSet presAssocID="{DB992F02-60A2-4E1E-9547-33BB11DECA3F}" presName="LevelTwoTextNode" presStyleLbl="node2" presStyleIdx="2" presStyleCnt="3" custLinFactX="4066" custLinFactY="100000" custLinFactNeighborX="100000" custLinFactNeighborY="157031">
        <dgm:presLayoutVars>
          <dgm:chPref val="3"/>
        </dgm:presLayoutVars>
      </dgm:prSet>
      <dgm:spPr/>
    </dgm:pt>
    <dgm:pt modelId="{B5E0CD55-24F7-43B5-8853-B24C742A958D}" type="pres">
      <dgm:prSet presAssocID="{DB992F02-60A2-4E1E-9547-33BB11DECA3F}" presName="level3hierChild" presStyleCnt="0"/>
      <dgm:spPr/>
    </dgm:pt>
  </dgm:ptLst>
  <dgm:cxnLst>
    <dgm:cxn modelId="{4F48AC09-2023-4A4C-8A9D-BB006DE65B83}" type="presOf" srcId="{38694EF3-B873-46CB-949A-D89B5FAF4227}" destId="{59C5849B-C4F3-49C8-8E9D-F3E67C5CF925}" srcOrd="0" destOrd="0" presId="urn:microsoft.com/office/officeart/2005/8/layout/hierarchy2"/>
    <dgm:cxn modelId="{ACFE9111-677A-48B7-AD40-1CFBC16E5176}" srcId="{A23C3259-3120-43A8-BB09-8036A01BCE50}" destId="{F486FDED-D5C3-4311-8054-AC741C02F6D5}" srcOrd="1" destOrd="0" parTransId="{501B5AE3-0977-49FA-B159-14CE0F938FFA}" sibTransId="{E2BDF905-F000-4AB2-AFCB-1C5727F5DEC8}"/>
    <dgm:cxn modelId="{1EDC8014-0520-4A43-8751-D371BCAB87C0}" type="presOf" srcId="{2123676E-1DC6-49E6-A3FF-B510D50232BF}" destId="{6DC77C5F-8480-4FC4-9253-29A2C07049E5}" srcOrd="0" destOrd="0" presId="urn:microsoft.com/office/officeart/2005/8/layout/hierarchy2"/>
    <dgm:cxn modelId="{56AA531A-A607-4907-965F-AD4E06D84B52}" type="presOf" srcId="{501B5AE3-0977-49FA-B159-14CE0F938FFA}" destId="{2CE65663-1626-4E70-B0E8-3B6742C3D51E}" srcOrd="0" destOrd="0" presId="urn:microsoft.com/office/officeart/2005/8/layout/hierarchy2"/>
    <dgm:cxn modelId="{A02B691D-86F5-41E8-82E3-CA40332263DB}" type="presOf" srcId="{665C60B7-4180-4DBE-9B03-FF5988678A6A}" destId="{16DFD452-5553-440C-9F97-BF50CD2D0E82}" srcOrd="0" destOrd="0" presId="urn:microsoft.com/office/officeart/2005/8/layout/hierarchy2"/>
    <dgm:cxn modelId="{08691A24-A5D7-421A-A68A-4DAE782BBF7D}" type="presOf" srcId="{26D7D56F-7D6A-4A3C-B0CC-EAB0B475CA77}" destId="{15E30CA6-2D2A-45F1-A790-9C660CE28D76}" srcOrd="0" destOrd="0" presId="urn:microsoft.com/office/officeart/2005/8/layout/hierarchy2"/>
    <dgm:cxn modelId="{E5526024-5E35-4B6E-8455-781CBB3297AC}" type="presOf" srcId="{F486FDED-D5C3-4311-8054-AC741C02F6D5}" destId="{1B65AAD5-BAC8-44BA-91A8-7CF52AB57667}" srcOrd="0" destOrd="0" presId="urn:microsoft.com/office/officeart/2005/8/layout/hierarchy2"/>
    <dgm:cxn modelId="{CB57E324-CE07-4466-98F7-7825D39F2D7D}" type="presOf" srcId="{833A436D-8D2A-400A-BA4A-2CB994533ECD}" destId="{0C4F6727-5941-40D6-95B1-58B92BEC4192}" srcOrd="0" destOrd="0" presId="urn:microsoft.com/office/officeart/2005/8/layout/hierarchy2"/>
    <dgm:cxn modelId="{9275A127-98CE-429F-839D-7868A1FF7766}" type="presOf" srcId="{5781C002-B918-4D1B-B941-0B2CB99E1C0A}" destId="{561EEE84-42F5-4874-B67C-48409692FBF7}" srcOrd="0" destOrd="0" presId="urn:microsoft.com/office/officeart/2005/8/layout/hierarchy2"/>
    <dgm:cxn modelId="{C37C8B28-C7B1-4599-BBE8-3C7176D28663}" type="presOf" srcId="{665C60B7-4180-4DBE-9B03-FF5988678A6A}" destId="{3384D43D-9F47-4BBB-B793-0F7851DAF7C0}" srcOrd="1" destOrd="0" presId="urn:microsoft.com/office/officeart/2005/8/layout/hierarchy2"/>
    <dgm:cxn modelId="{9412D12A-86FC-40FB-B734-D51C13CB8E4D}" type="presOf" srcId="{482CA759-AA05-4DDC-B0E4-356FD149E76B}" destId="{BC41FDC8-9D5A-4EC9-B23A-53F0CA0A7B73}" srcOrd="0" destOrd="0" presId="urn:microsoft.com/office/officeart/2005/8/layout/hierarchy2"/>
    <dgm:cxn modelId="{61BFA52D-898C-4EB1-B5A2-01045D4CCB5B}" type="presOf" srcId="{1517197F-D5CB-4B76-8099-E83FB1EF9224}" destId="{5DA30678-1F80-498B-8C84-947FF0C4C4E3}" srcOrd="0" destOrd="0" presId="urn:microsoft.com/office/officeart/2005/8/layout/hierarchy2"/>
    <dgm:cxn modelId="{444B682E-4A86-4D10-B51F-5554D6668EA7}" srcId="{A23C3259-3120-43A8-BB09-8036A01BCE50}" destId="{DB992F02-60A2-4E1E-9547-33BB11DECA3F}" srcOrd="2" destOrd="0" parTransId="{746756C8-78BA-4530-9002-06C7FE5E02C6}" sibTransId="{49548978-D0D8-4FB3-8CFE-C2BAF964B892}"/>
    <dgm:cxn modelId="{D05E6B30-741B-4723-B7DE-1BCF754164D0}" type="presOf" srcId="{746756C8-78BA-4530-9002-06C7FE5E02C6}" destId="{F1313378-083E-4F2A-AAA4-3BCF9F45F3D8}" srcOrd="1" destOrd="0" presId="urn:microsoft.com/office/officeart/2005/8/layout/hierarchy2"/>
    <dgm:cxn modelId="{44618634-0431-4E16-92C6-68D52F2D37CD}" srcId="{7762B458-5EB0-4733-9CE0-2301E137E807}" destId="{A23C3259-3120-43A8-BB09-8036A01BCE50}" srcOrd="1" destOrd="0" parTransId="{0A9F1649-ED45-47CB-AE7B-466D1A768268}" sibTransId="{12FD6A5C-4438-44ED-97B3-6657848829CB}"/>
    <dgm:cxn modelId="{CD7CB63A-A0DE-4E00-8416-18FAB63A336B}" type="presOf" srcId="{96DB2B52-F934-4620-A6FC-37AA6AA497BB}" destId="{CCBBB299-6693-4F8F-8B85-D3A1859297C4}" srcOrd="1" destOrd="0" presId="urn:microsoft.com/office/officeart/2005/8/layout/hierarchy2"/>
    <dgm:cxn modelId="{2C2D2A41-B3D6-476B-B106-57D9AE801616}" srcId="{F486FDED-D5C3-4311-8054-AC741C02F6D5}" destId="{B6C7A437-F99C-40C3-9644-65A6B1BA1856}" srcOrd="0" destOrd="0" parTransId="{482CA759-AA05-4DDC-B0E4-356FD149E76B}" sibTransId="{8B5494F6-60F5-40B5-A18D-6301FEE8795A}"/>
    <dgm:cxn modelId="{9FF8AA61-5E98-47D0-AC84-EA60364F9BEB}" type="presOf" srcId="{38694EF3-B873-46CB-949A-D89B5FAF4227}" destId="{051ED5F0-A964-42E5-8CDE-16941DA91498}" srcOrd="1" destOrd="0" presId="urn:microsoft.com/office/officeart/2005/8/layout/hierarchy2"/>
    <dgm:cxn modelId="{C359ED42-A25B-4DCE-9D8C-93734E0A5688}" type="presOf" srcId="{746756C8-78BA-4530-9002-06C7FE5E02C6}" destId="{0EE770AB-CB7A-49A2-8BAE-2FC91B2D317C}" srcOrd="0" destOrd="0" presId="urn:microsoft.com/office/officeart/2005/8/layout/hierarchy2"/>
    <dgm:cxn modelId="{D0EADE66-6EF9-4862-A18D-16370F70E762}" srcId="{DD6744E5-2D63-4007-9403-A7C37EA1B11E}" destId="{5781C002-B918-4D1B-B941-0B2CB99E1C0A}" srcOrd="0" destOrd="0" parTransId="{665C60B7-4180-4DBE-9B03-FF5988678A6A}" sibTransId="{1535FC55-688C-4D66-9053-08BD33DE02BD}"/>
    <dgm:cxn modelId="{4E590E4E-98C0-4F3F-8427-02900A8FB88B}" srcId="{F250D8DF-E3FD-455C-8F42-B18287CB3F8A}" destId="{A301F0CE-70C3-420F-881C-3B63C92E149C}" srcOrd="1" destOrd="0" parTransId="{1517197F-D5CB-4B76-8099-E83FB1EF9224}" sibTransId="{8EDE0C28-070D-48E3-AF94-11A21FEEF573}"/>
    <dgm:cxn modelId="{1EA5B851-E2AE-4CF2-94C5-E0BA2EAFFDFF}" type="presOf" srcId="{F250D8DF-E3FD-455C-8F42-B18287CB3F8A}" destId="{7619DAFF-A430-4AB7-878A-971A081234E8}" srcOrd="0" destOrd="0" presId="urn:microsoft.com/office/officeart/2005/8/layout/hierarchy2"/>
    <dgm:cxn modelId="{78E55B72-81D7-450B-8D83-1E69E811AD8F}" type="presOf" srcId="{01FF8EB5-F752-4D74-9849-3917652004CD}" destId="{87C38418-CD10-4448-A386-169F27C6F1B8}" srcOrd="0" destOrd="0" presId="urn:microsoft.com/office/officeart/2005/8/layout/hierarchy2"/>
    <dgm:cxn modelId="{DC302153-EAC9-45C2-ABE9-59DA0942C58B}" srcId="{A301F0CE-70C3-420F-881C-3B63C92E149C}" destId="{DD6744E5-2D63-4007-9403-A7C37EA1B11E}" srcOrd="0" destOrd="0" parTransId="{5909FE74-6B76-4C60-BF79-FEF388907A3E}" sibTransId="{CAB235DC-7E39-4C70-A6B1-0C97E8C96CAB}"/>
    <dgm:cxn modelId="{D4A8D480-1E90-44B5-BB5B-8FC97C9DC536}" type="presOf" srcId="{96DB2B52-F934-4620-A6FC-37AA6AA497BB}" destId="{3823F795-3250-4DF7-BF49-F4126816517B}" srcOrd="0" destOrd="0" presId="urn:microsoft.com/office/officeart/2005/8/layout/hierarchy2"/>
    <dgm:cxn modelId="{CB07EE83-1A36-4D1A-BCCA-AA28AFF4A66E}" type="presOf" srcId="{A301F0CE-70C3-420F-881C-3B63C92E149C}" destId="{31A28A3B-7215-43A7-8B41-9F86FECEB1A2}" srcOrd="0" destOrd="0" presId="urn:microsoft.com/office/officeart/2005/8/layout/hierarchy2"/>
    <dgm:cxn modelId="{F9E21684-B703-48AF-8A57-93E4BF023FE8}" type="presOf" srcId="{501B5AE3-0977-49FA-B159-14CE0F938FFA}" destId="{CB158DF3-1390-46D2-85E7-F6B6CF6F5987}" srcOrd="1" destOrd="0" presId="urn:microsoft.com/office/officeart/2005/8/layout/hierarchy2"/>
    <dgm:cxn modelId="{0FCD058A-DB0A-4F6D-8B28-C15F6A7A8B17}" type="presOf" srcId="{B6C7A437-F99C-40C3-9644-65A6B1BA1856}" destId="{29C6286A-BB83-42E5-B58D-74D7207579BB}" srcOrd="0" destOrd="0" presId="urn:microsoft.com/office/officeart/2005/8/layout/hierarchy2"/>
    <dgm:cxn modelId="{A099D591-4B9E-43EA-8EB2-8C9ADE0B43FE}" type="presOf" srcId="{5909FE74-6B76-4C60-BF79-FEF388907A3E}" destId="{2ACEC0D1-B515-4A4D-AE60-2C987B61BBB0}" srcOrd="0" destOrd="0" presId="urn:microsoft.com/office/officeart/2005/8/layout/hierarchy2"/>
    <dgm:cxn modelId="{23076892-C2ED-41A6-8F3B-167C82EA4F42}" type="presOf" srcId="{DD6744E5-2D63-4007-9403-A7C37EA1B11E}" destId="{35E2A9B5-A970-4788-86CF-303207EAA9EE}" srcOrd="0" destOrd="0" presId="urn:microsoft.com/office/officeart/2005/8/layout/hierarchy2"/>
    <dgm:cxn modelId="{DA793B93-DC46-46CB-BE36-3F2DB2A3C838}" type="presOf" srcId="{987DD18F-0D74-4EBA-B6A5-3548A6D437DA}" destId="{EB2A1ADB-1D7B-4646-A9C9-6A5E721A60E7}" srcOrd="1" destOrd="0" presId="urn:microsoft.com/office/officeart/2005/8/layout/hierarchy2"/>
    <dgm:cxn modelId="{27049E9B-AD79-4F96-93E1-10572125A916}" type="presOf" srcId="{A23C3259-3120-43A8-BB09-8036A01BCE50}" destId="{C4FFAA41-5F7D-4E35-A2BA-E90C87336C05}" srcOrd="0" destOrd="0" presId="urn:microsoft.com/office/officeart/2005/8/layout/hierarchy2"/>
    <dgm:cxn modelId="{6619DAA0-136C-4DC2-98C1-484035556F4E}" srcId="{A23C3259-3120-43A8-BB09-8036A01BCE50}" destId="{E3FA8616-3532-4BBF-8325-698886F3D327}" srcOrd="0" destOrd="0" parTransId="{96DB2B52-F934-4620-A6FC-37AA6AA497BB}" sibTransId="{D65F498B-F666-425D-A76B-BA4367699C3E}"/>
    <dgm:cxn modelId="{40CF32A7-4718-4307-8BD2-78E8E5C9EDD6}" type="presOf" srcId="{DB992F02-60A2-4E1E-9547-33BB11DECA3F}" destId="{83D0DCA6-B4BA-4638-889F-521D4999409D}" srcOrd="0" destOrd="0" presId="urn:microsoft.com/office/officeart/2005/8/layout/hierarchy2"/>
    <dgm:cxn modelId="{7E2443AB-1F9D-4DDF-84B6-279BFC74F73E}" srcId="{F250D8DF-E3FD-455C-8F42-B18287CB3F8A}" destId="{833A436D-8D2A-400A-BA4A-2CB994533ECD}" srcOrd="0" destOrd="0" parTransId="{01FF8EB5-F752-4D74-9849-3917652004CD}" sibTransId="{4A6FFB16-F362-432D-92ED-0765E3EEB8CC}"/>
    <dgm:cxn modelId="{555A40B8-DDE4-4A0E-AD5A-2AFF8E8D0E04}" srcId="{E3FA8616-3532-4BBF-8325-698886F3D327}" destId="{2123676E-1DC6-49E6-A3FF-B510D50232BF}" srcOrd="0" destOrd="0" parTransId="{38694EF3-B873-46CB-949A-D89B5FAF4227}" sibTransId="{DC15082E-2553-49B3-8BEA-D36337E139D5}"/>
    <dgm:cxn modelId="{AF8491B8-C76B-47D1-9495-B37BBC74E966}" srcId="{2123676E-1DC6-49E6-A3FF-B510D50232BF}" destId="{F250D8DF-E3FD-455C-8F42-B18287CB3F8A}" srcOrd="0" destOrd="0" parTransId="{987DD18F-0D74-4EBA-B6A5-3548A6D437DA}" sibTransId="{32170325-C2DD-45EB-9E84-B4AA16DA312A}"/>
    <dgm:cxn modelId="{7BFA2EBD-AECE-4850-96EF-2A88A5553B94}" type="presOf" srcId="{01FF8EB5-F752-4D74-9849-3917652004CD}" destId="{31F24E45-E79E-4725-B3DA-C95930CFA1F9}" srcOrd="1" destOrd="0" presId="urn:microsoft.com/office/officeart/2005/8/layout/hierarchy2"/>
    <dgm:cxn modelId="{C8618EC5-3872-48ED-8B73-0E1A61D0A0B8}" type="presOf" srcId="{987DD18F-0D74-4EBA-B6A5-3548A6D437DA}" destId="{A953CB1E-E90D-4AF2-A629-B0C36065CA4E}" srcOrd="0" destOrd="0" presId="urn:microsoft.com/office/officeart/2005/8/layout/hierarchy2"/>
    <dgm:cxn modelId="{82FADFCA-2933-4F54-8519-AE2C08D40CB0}" type="presOf" srcId="{E3FA8616-3532-4BBF-8325-698886F3D327}" destId="{D17D5FF2-E037-49AE-91F0-29E54F60B007}" srcOrd="0" destOrd="0" presId="urn:microsoft.com/office/officeart/2005/8/layout/hierarchy2"/>
    <dgm:cxn modelId="{63D371D1-2DCA-4764-9CF5-EAFD8AB9CB5D}" type="presOf" srcId="{5909FE74-6B76-4C60-BF79-FEF388907A3E}" destId="{87DBFA58-0774-45CA-B29E-8885BBC77E12}" srcOrd="1" destOrd="0" presId="urn:microsoft.com/office/officeart/2005/8/layout/hierarchy2"/>
    <dgm:cxn modelId="{843B9BDB-0A1B-4384-9558-0EC824F65B71}" type="presOf" srcId="{482CA759-AA05-4DDC-B0E4-356FD149E76B}" destId="{1258734A-2F1E-40AA-BDB5-639614840C45}" srcOrd="1" destOrd="0" presId="urn:microsoft.com/office/officeart/2005/8/layout/hierarchy2"/>
    <dgm:cxn modelId="{688C52E4-B1E1-4321-8307-00BF2EA82183}" srcId="{7762B458-5EB0-4733-9CE0-2301E137E807}" destId="{26D7D56F-7D6A-4A3C-B0CC-EAB0B475CA77}" srcOrd="0" destOrd="0" parTransId="{3E99821C-0BF2-4995-ACF2-C6FC00128D6B}" sibTransId="{FF94A103-17B1-4CF3-B354-32669A391020}"/>
    <dgm:cxn modelId="{4CF403F2-8DF3-419D-8C79-7F261E642511}" type="presOf" srcId="{7762B458-5EB0-4733-9CE0-2301E137E807}" destId="{326311DF-4442-4880-BDE1-BD96048CD46F}" srcOrd="0" destOrd="0" presId="urn:microsoft.com/office/officeart/2005/8/layout/hierarchy2"/>
    <dgm:cxn modelId="{15EE55F6-DE8D-4BC8-96A5-070494E7D801}" type="presOf" srcId="{1517197F-D5CB-4B76-8099-E83FB1EF9224}" destId="{520AA087-E2EF-4821-8393-CFE9948EEC08}" srcOrd="1" destOrd="0" presId="urn:microsoft.com/office/officeart/2005/8/layout/hierarchy2"/>
    <dgm:cxn modelId="{D8A81946-FE8A-4821-8135-BCDFFEDCB073}" type="presParOf" srcId="{326311DF-4442-4880-BDE1-BD96048CD46F}" destId="{EF95D259-B46E-4E93-86BB-9248F49611EC}" srcOrd="0" destOrd="0" presId="urn:microsoft.com/office/officeart/2005/8/layout/hierarchy2"/>
    <dgm:cxn modelId="{CD4A8028-8822-4F18-AD02-24F78BCDEE16}" type="presParOf" srcId="{EF95D259-B46E-4E93-86BB-9248F49611EC}" destId="{15E30CA6-2D2A-45F1-A790-9C660CE28D76}" srcOrd="0" destOrd="0" presId="urn:microsoft.com/office/officeart/2005/8/layout/hierarchy2"/>
    <dgm:cxn modelId="{C19C359B-912B-415A-B7E7-498AD1BF68DA}" type="presParOf" srcId="{EF95D259-B46E-4E93-86BB-9248F49611EC}" destId="{2F754CE4-E0B1-4639-B5B5-20CC62BC3BBD}" srcOrd="1" destOrd="0" presId="urn:microsoft.com/office/officeart/2005/8/layout/hierarchy2"/>
    <dgm:cxn modelId="{901D517C-FFEE-4237-8C2A-ECEE19FB546F}" type="presParOf" srcId="{326311DF-4442-4880-BDE1-BD96048CD46F}" destId="{D35B8253-21C0-4242-8543-47953DA6D9A2}" srcOrd="1" destOrd="0" presId="urn:microsoft.com/office/officeart/2005/8/layout/hierarchy2"/>
    <dgm:cxn modelId="{85954F97-741F-4F69-A120-C7AC29D97292}" type="presParOf" srcId="{D35B8253-21C0-4242-8543-47953DA6D9A2}" destId="{C4FFAA41-5F7D-4E35-A2BA-E90C87336C05}" srcOrd="0" destOrd="0" presId="urn:microsoft.com/office/officeart/2005/8/layout/hierarchy2"/>
    <dgm:cxn modelId="{1B72804E-1CE2-4636-85A2-F1126A29104C}" type="presParOf" srcId="{D35B8253-21C0-4242-8543-47953DA6D9A2}" destId="{9C247DB6-60F4-498E-9879-7C23B64C507B}" srcOrd="1" destOrd="0" presId="urn:microsoft.com/office/officeart/2005/8/layout/hierarchy2"/>
    <dgm:cxn modelId="{18C83A65-44B7-48FC-883F-EFF7CED0D2EC}" type="presParOf" srcId="{9C247DB6-60F4-498E-9879-7C23B64C507B}" destId="{3823F795-3250-4DF7-BF49-F4126816517B}" srcOrd="0" destOrd="0" presId="urn:microsoft.com/office/officeart/2005/8/layout/hierarchy2"/>
    <dgm:cxn modelId="{0B6054FE-B108-41BF-B3FB-2CB2AF1C9329}" type="presParOf" srcId="{3823F795-3250-4DF7-BF49-F4126816517B}" destId="{CCBBB299-6693-4F8F-8B85-D3A1859297C4}" srcOrd="0" destOrd="0" presId="urn:microsoft.com/office/officeart/2005/8/layout/hierarchy2"/>
    <dgm:cxn modelId="{4A13707B-3A04-4190-A822-41046B636594}" type="presParOf" srcId="{9C247DB6-60F4-498E-9879-7C23B64C507B}" destId="{FF68942B-C7E5-4F30-9653-00186E84DD7B}" srcOrd="1" destOrd="0" presId="urn:microsoft.com/office/officeart/2005/8/layout/hierarchy2"/>
    <dgm:cxn modelId="{52C37094-AB40-4D26-9837-9C2DA4A01339}" type="presParOf" srcId="{FF68942B-C7E5-4F30-9653-00186E84DD7B}" destId="{D17D5FF2-E037-49AE-91F0-29E54F60B007}" srcOrd="0" destOrd="0" presId="urn:microsoft.com/office/officeart/2005/8/layout/hierarchy2"/>
    <dgm:cxn modelId="{ADA13156-6055-4F41-957E-76D8FF2E8C70}" type="presParOf" srcId="{FF68942B-C7E5-4F30-9653-00186E84DD7B}" destId="{3EB5A894-C1BA-4050-B34F-9CC999D4804F}" srcOrd="1" destOrd="0" presId="urn:microsoft.com/office/officeart/2005/8/layout/hierarchy2"/>
    <dgm:cxn modelId="{1057DD1C-1B46-47EA-922A-B0A9A178317A}" type="presParOf" srcId="{3EB5A894-C1BA-4050-B34F-9CC999D4804F}" destId="{59C5849B-C4F3-49C8-8E9D-F3E67C5CF925}" srcOrd="0" destOrd="0" presId="urn:microsoft.com/office/officeart/2005/8/layout/hierarchy2"/>
    <dgm:cxn modelId="{50B9745F-CA1A-4307-B113-980060ECCEA6}" type="presParOf" srcId="{59C5849B-C4F3-49C8-8E9D-F3E67C5CF925}" destId="{051ED5F0-A964-42E5-8CDE-16941DA91498}" srcOrd="0" destOrd="0" presId="urn:microsoft.com/office/officeart/2005/8/layout/hierarchy2"/>
    <dgm:cxn modelId="{53781B1E-4AC9-4D8E-B475-E8FF64B9B4BA}" type="presParOf" srcId="{3EB5A894-C1BA-4050-B34F-9CC999D4804F}" destId="{DA67BCFA-2F1D-416D-9244-20B3ED3F6844}" srcOrd="1" destOrd="0" presId="urn:microsoft.com/office/officeart/2005/8/layout/hierarchy2"/>
    <dgm:cxn modelId="{9BF6EEEC-6FBF-4F7B-A24B-46B7C96BE643}" type="presParOf" srcId="{DA67BCFA-2F1D-416D-9244-20B3ED3F6844}" destId="{6DC77C5F-8480-4FC4-9253-29A2C07049E5}" srcOrd="0" destOrd="0" presId="urn:microsoft.com/office/officeart/2005/8/layout/hierarchy2"/>
    <dgm:cxn modelId="{5A7E63EB-CD0F-405C-861F-4CA9165836EC}" type="presParOf" srcId="{DA67BCFA-2F1D-416D-9244-20B3ED3F6844}" destId="{1CA2912F-532C-4C66-BF71-411C4396DB77}" srcOrd="1" destOrd="0" presId="urn:microsoft.com/office/officeart/2005/8/layout/hierarchy2"/>
    <dgm:cxn modelId="{49AE0ACB-6E2A-4720-BA64-98DD486E2EFE}" type="presParOf" srcId="{1CA2912F-532C-4C66-BF71-411C4396DB77}" destId="{A953CB1E-E90D-4AF2-A629-B0C36065CA4E}" srcOrd="0" destOrd="0" presId="urn:microsoft.com/office/officeart/2005/8/layout/hierarchy2"/>
    <dgm:cxn modelId="{C80A7F9C-B737-4FA1-A02E-7013BD0E1AE9}" type="presParOf" srcId="{A953CB1E-E90D-4AF2-A629-B0C36065CA4E}" destId="{EB2A1ADB-1D7B-4646-A9C9-6A5E721A60E7}" srcOrd="0" destOrd="0" presId="urn:microsoft.com/office/officeart/2005/8/layout/hierarchy2"/>
    <dgm:cxn modelId="{3EB8BB6E-80F4-4348-9D21-64340E0420AC}" type="presParOf" srcId="{1CA2912F-532C-4C66-BF71-411C4396DB77}" destId="{D2B9888F-471C-494B-8843-7FC6AD6096E2}" srcOrd="1" destOrd="0" presId="urn:microsoft.com/office/officeart/2005/8/layout/hierarchy2"/>
    <dgm:cxn modelId="{B2D6C7EC-6558-498C-8D9C-F05FD7CF2429}" type="presParOf" srcId="{D2B9888F-471C-494B-8843-7FC6AD6096E2}" destId="{7619DAFF-A430-4AB7-878A-971A081234E8}" srcOrd="0" destOrd="0" presId="urn:microsoft.com/office/officeart/2005/8/layout/hierarchy2"/>
    <dgm:cxn modelId="{A3D1CB78-E19C-438B-A7C1-22B1DE4FD3D3}" type="presParOf" srcId="{D2B9888F-471C-494B-8843-7FC6AD6096E2}" destId="{D35A5322-E0E3-4920-8870-C22E907A0ABB}" srcOrd="1" destOrd="0" presId="urn:microsoft.com/office/officeart/2005/8/layout/hierarchy2"/>
    <dgm:cxn modelId="{78749F77-B543-4E7F-A0F0-4709312CCA58}" type="presParOf" srcId="{D35A5322-E0E3-4920-8870-C22E907A0ABB}" destId="{87C38418-CD10-4448-A386-169F27C6F1B8}" srcOrd="0" destOrd="0" presId="urn:microsoft.com/office/officeart/2005/8/layout/hierarchy2"/>
    <dgm:cxn modelId="{34C4FDDD-A410-4500-AC08-5E8A53F12284}" type="presParOf" srcId="{87C38418-CD10-4448-A386-169F27C6F1B8}" destId="{31F24E45-E79E-4725-B3DA-C95930CFA1F9}" srcOrd="0" destOrd="0" presId="urn:microsoft.com/office/officeart/2005/8/layout/hierarchy2"/>
    <dgm:cxn modelId="{477FA1E0-4DA0-45DA-8537-BF4C2E005203}" type="presParOf" srcId="{D35A5322-E0E3-4920-8870-C22E907A0ABB}" destId="{844DADFD-38F3-4EEA-8F8F-F67127179B8A}" srcOrd="1" destOrd="0" presId="urn:microsoft.com/office/officeart/2005/8/layout/hierarchy2"/>
    <dgm:cxn modelId="{343A788C-4EE8-4AD6-BBB3-B4AE3A648358}" type="presParOf" srcId="{844DADFD-38F3-4EEA-8F8F-F67127179B8A}" destId="{0C4F6727-5941-40D6-95B1-58B92BEC4192}" srcOrd="0" destOrd="0" presId="urn:microsoft.com/office/officeart/2005/8/layout/hierarchy2"/>
    <dgm:cxn modelId="{B1082D6C-769E-43B4-9BD5-FC9CFBFE96FD}" type="presParOf" srcId="{844DADFD-38F3-4EEA-8F8F-F67127179B8A}" destId="{41E046C7-BBD5-49D7-AFDF-E4BB2330BE3B}" srcOrd="1" destOrd="0" presId="urn:microsoft.com/office/officeart/2005/8/layout/hierarchy2"/>
    <dgm:cxn modelId="{50B0B3AC-5BD0-4262-BFAE-94A3236C9269}" type="presParOf" srcId="{D35A5322-E0E3-4920-8870-C22E907A0ABB}" destId="{5DA30678-1F80-498B-8C84-947FF0C4C4E3}" srcOrd="2" destOrd="0" presId="urn:microsoft.com/office/officeart/2005/8/layout/hierarchy2"/>
    <dgm:cxn modelId="{BDE2FA10-E81E-482B-98B0-7E98B2D0A517}" type="presParOf" srcId="{5DA30678-1F80-498B-8C84-947FF0C4C4E3}" destId="{520AA087-E2EF-4821-8393-CFE9948EEC08}" srcOrd="0" destOrd="0" presId="urn:microsoft.com/office/officeart/2005/8/layout/hierarchy2"/>
    <dgm:cxn modelId="{C3C8E51A-7B14-4E05-95D4-98F10125671A}" type="presParOf" srcId="{D35A5322-E0E3-4920-8870-C22E907A0ABB}" destId="{7614558D-A71D-4F9C-8845-00D62C5D1235}" srcOrd="3" destOrd="0" presId="urn:microsoft.com/office/officeart/2005/8/layout/hierarchy2"/>
    <dgm:cxn modelId="{B93F9CD1-7D32-4A2F-85B6-176518FD6C56}" type="presParOf" srcId="{7614558D-A71D-4F9C-8845-00D62C5D1235}" destId="{31A28A3B-7215-43A7-8B41-9F86FECEB1A2}" srcOrd="0" destOrd="0" presId="urn:microsoft.com/office/officeart/2005/8/layout/hierarchy2"/>
    <dgm:cxn modelId="{924255A1-39E1-40A7-BE06-210D2324BAF2}" type="presParOf" srcId="{7614558D-A71D-4F9C-8845-00D62C5D1235}" destId="{B793851F-F1D0-4687-960D-4BFFB8B7967E}" srcOrd="1" destOrd="0" presId="urn:microsoft.com/office/officeart/2005/8/layout/hierarchy2"/>
    <dgm:cxn modelId="{E32AA746-A0F7-41DC-88BC-65601B984708}" type="presParOf" srcId="{B793851F-F1D0-4687-960D-4BFFB8B7967E}" destId="{2ACEC0D1-B515-4A4D-AE60-2C987B61BBB0}" srcOrd="0" destOrd="0" presId="urn:microsoft.com/office/officeart/2005/8/layout/hierarchy2"/>
    <dgm:cxn modelId="{1A42A50F-68B4-4E1C-9EA6-96FCC6A47A2A}" type="presParOf" srcId="{2ACEC0D1-B515-4A4D-AE60-2C987B61BBB0}" destId="{87DBFA58-0774-45CA-B29E-8885BBC77E12}" srcOrd="0" destOrd="0" presId="urn:microsoft.com/office/officeart/2005/8/layout/hierarchy2"/>
    <dgm:cxn modelId="{BA188AE9-2C5E-47CD-819A-CAA5A14A9EF6}" type="presParOf" srcId="{B793851F-F1D0-4687-960D-4BFFB8B7967E}" destId="{AB02B537-B5FF-404D-9D99-069E000C4524}" srcOrd="1" destOrd="0" presId="urn:microsoft.com/office/officeart/2005/8/layout/hierarchy2"/>
    <dgm:cxn modelId="{386FC635-ED46-4598-BBF1-6267C03B210C}" type="presParOf" srcId="{AB02B537-B5FF-404D-9D99-069E000C4524}" destId="{35E2A9B5-A970-4788-86CF-303207EAA9EE}" srcOrd="0" destOrd="0" presId="urn:microsoft.com/office/officeart/2005/8/layout/hierarchy2"/>
    <dgm:cxn modelId="{20B0F627-2A37-4D51-A251-55282F501501}" type="presParOf" srcId="{AB02B537-B5FF-404D-9D99-069E000C4524}" destId="{6BF386E8-65E3-442E-B910-71FBBE78C126}" srcOrd="1" destOrd="0" presId="urn:microsoft.com/office/officeart/2005/8/layout/hierarchy2"/>
    <dgm:cxn modelId="{BCE12DE8-2E6D-48E5-8D70-E1AF0E562C9D}" type="presParOf" srcId="{6BF386E8-65E3-442E-B910-71FBBE78C126}" destId="{16DFD452-5553-440C-9F97-BF50CD2D0E82}" srcOrd="0" destOrd="0" presId="urn:microsoft.com/office/officeart/2005/8/layout/hierarchy2"/>
    <dgm:cxn modelId="{964BA758-13A5-4DA0-BFE6-5441630F5E0D}" type="presParOf" srcId="{16DFD452-5553-440C-9F97-BF50CD2D0E82}" destId="{3384D43D-9F47-4BBB-B793-0F7851DAF7C0}" srcOrd="0" destOrd="0" presId="urn:microsoft.com/office/officeart/2005/8/layout/hierarchy2"/>
    <dgm:cxn modelId="{2A656B8F-36BB-456C-B9AF-603782CCEA9F}" type="presParOf" srcId="{6BF386E8-65E3-442E-B910-71FBBE78C126}" destId="{9A28B3EF-C9B0-434A-8961-B88A394F8280}" srcOrd="1" destOrd="0" presId="urn:microsoft.com/office/officeart/2005/8/layout/hierarchy2"/>
    <dgm:cxn modelId="{AACE9603-9DDD-43A4-A52D-8CC8A507EF17}" type="presParOf" srcId="{9A28B3EF-C9B0-434A-8961-B88A394F8280}" destId="{561EEE84-42F5-4874-B67C-48409692FBF7}" srcOrd="0" destOrd="0" presId="urn:microsoft.com/office/officeart/2005/8/layout/hierarchy2"/>
    <dgm:cxn modelId="{9912C867-2548-4D87-9390-B8A99A2F9BB1}" type="presParOf" srcId="{9A28B3EF-C9B0-434A-8961-B88A394F8280}" destId="{EAB6D454-771D-4AEE-93C4-655B5CEF4051}" srcOrd="1" destOrd="0" presId="urn:microsoft.com/office/officeart/2005/8/layout/hierarchy2"/>
    <dgm:cxn modelId="{C750BD09-F37C-42BF-AF6A-A2B7F990180E}" type="presParOf" srcId="{9C247DB6-60F4-498E-9879-7C23B64C507B}" destId="{2CE65663-1626-4E70-B0E8-3B6742C3D51E}" srcOrd="2" destOrd="0" presId="urn:microsoft.com/office/officeart/2005/8/layout/hierarchy2"/>
    <dgm:cxn modelId="{85E4B963-C11C-4F6A-8D8F-DEE2E00F8F42}" type="presParOf" srcId="{2CE65663-1626-4E70-B0E8-3B6742C3D51E}" destId="{CB158DF3-1390-46D2-85E7-F6B6CF6F5987}" srcOrd="0" destOrd="0" presId="urn:microsoft.com/office/officeart/2005/8/layout/hierarchy2"/>
    <dgm:cxn modelId="{648D3021-D39C-4F97-BEFC-87C804EDBDA3}" type="presParOf" srcId="{9C247DB6-60F4-498E-9879-7C23B64C507B}" destId="{A108747F-7CB0-4982-AF86-E895CEDC3136}" srcOrd="3" destOrd="0" presId="urn:microsoft.com/office/officeart/2005/8/layout/hierarchy2"/>
    <dgm:cxn modelId="{B6A437DD-0CDD-4A55-BCD9-A4CA0B417217}" type="presParOf" srcId="{A108747F-7CB0-4982-AF86-E895CEDC3136}" destId="{1B65AAD5-BAC8-44BA-91A8-7CF52AB57667}" srcOrd="0" destOrd="0" presId="urn:microsoft.com/office/officeart/2005/8/layout/hierarchy2"/>
    <dgm:cxn modelId="{42D1883E-DDAD-43D8-A5D7-AEF5A3ADDF7C}" type="presParOf" srcId="{A108747F-7CB0-4982-AF86-E895CEDC3136}" destId="{05EA91FC-9ACF-4B7E-8EBD-BB1000F0FBF2}" srcOrd="1" destOrd="0" presId="urn:microsoft.com/office/officeart/2005/8/layout/hierarchy2"/>
    <dgm:cxn modelId="{04ACFDC7-4418-473C-A464-BFF366E9E681}" type="presParOf" srcId="{05EA91FC-9ACF-4B7E-8EBD-BB1000F0FBF2}" destId="{BC41FDC8-9D5A-4EC9-B23A-53F0CA0A7B73}" srcOrd="0" destOrd="0" presId="urn:microsoft.com/office/officeart/2005/8/layout/hierarchy2"/>
    <dgm:cxn modelId="{8BB10D49-515E-4EDD-8084-AFE6BD5ED6F4}" type="presParOf" srcId="{BC41FDC8-9D5A-4EC9-B23A-53F0CA0A7B73}" destId="{1258734A-2F1E-40AA-BDB5-639614840C45}" srcOrd="0" destOrd="0" presId="urn:microsoft.com/office/officeart/2005/8/layout/hierarchy2"/>
    <dgm:cxn modelId="{D0BC0835-E5D1-4DD2-8C10-EC745AD42F8C}" type="presParOf" srcId="{05EA91FC-9ACF-4B7E-8EBD-BB1000F0FBF2}" destId="{A54B322C-F2E1-4AE7-BFE5-EB875FFFA8A1}" srcOrd="1" destOrd="0" presId="urn:microsoft.com/office/officeart/2005/8/layout/hierarchy2"/>
    <dgm:cxn modelId="{8D2EC440-6C67-40B9-B89A-39C85034C08E}" type="presParOf" srcId="{A54B322C-F2E1-4AE7-BFE5-EB875FFFA8A1}" destId="{29C6286A-BB83-42E5-B58D-74D7207579BB}" srcOrd="0" destOrd="0" presId="urn:microsoft.com/office/officeart/2005/8/layout/hierarchy2"/>
    <dgm:cxn modelId="{74C92A01-A675-4125-BA37-6CB2CD1B725A}" type="presParOf" srcId="{A54B322C-F2E1-4AE7-BFE5-EB875FFFA8A1}" destId="{D4658724-A7AB-42FA-95A5-775C48097334}" srcOrd="1" destOrd="0" presId="urn:microsoft.com/office/officeart/2005/8/layout/hierarchy2"/>
    <dgm:cxn modelId="{E9C3713C-4123-4397-8ED2-EB1D1350F61E}" type="presParOf" srcId="{9C247DB6-60F4-498E-9879-7C23B64C507B}" destId="{0EE770AB-CB7A-49A2-8BAE-2FC91B2D317C}" srcOrd="4" destOrd="0" presId="urn:microsoft.com/office/officeart/2005/8/layout/hierarchy2"/>
    <dgm:cxn modelId="{2F282DF0-5AC9-48C8-93E4-576B00CA5DC3}" type="presParOf" srcId="{0EE770AB-CB7A-49A2-8BAE-2FC91B2D317C}" destId="{F1313378-083E-4F2A-AAA4-3BCF9F45F3D8}" srcOrd="0" destOrd="0" presId="urn:microsoft.com/office/officeart/2005/8/layout/hierarchy2"/>
    <dgm:cxn modelId="{46BC47FC-0567-4317-AFE4-D5365744C92E}" type="presParOf" srcId="{9C247DB6-60F4-498E-9879-7C23B64C507B}" destId="{94DE040E-F0CB-4CB6-9ADA-47A29F8256CC}" srcOrd="5" destOrd="0" presId="urn:microsoft.com/office/officeart/2005/8/layout/hierarchy2"/>
    <dgm:cxn modelId="{12ED50F9-F823-480E-AAFD-703606D4AB41}" type="presParOf" srcId="{94DE040E-F0CB-4CB6-9ADA-47A29F8256CC}" destId="{83D0DCA6-B4BA-4638-889F-521D4999409D}" srcOrd="0" destOrd="0" presId="urn:microsoft.com/office/officeart/2005/8/layout/hierarchy2"/>
    <dgm:cxn modelId="{6920ACEF-6CB2-48BD-8E41-0393EFF2D01D}" type="presParOf" srcId="{94DE040E-F0CB-4CB6-9ADA-47A29F8256CC}" destId="{B5E0CD55-24F7-43B5-8853-B24C742A95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62B458-5EB0-4733-9CE0-2301E137E8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3C3259-3120-43A8-BB09-8036A01BCE50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A9F1649-ED45-47CB-AE7B-466D1A768268}" type="parTrans" cxnId="{44618634-0431-4E16-92C6-68D52F2D37CD}">
      <dgm:prSet/>
      <dgm:spPr/>
      <dgm:t>
        <a:bodyPr/>
        <a:lstStyle/>
        <a:p>
          <a:endParaRPr lang="pt-BR"/>
        </a:p>
      </dgm:t>
    </dgm:pt>
    <dgm:pt modelId="{12FD6A5C-4438-44ED-97B3-6657848829CB}" type="sibTrans" cxnId="{44618634-0431-4E16-92C6-68D52F2D37CD}">
      <dgm:prSet/>
      <dgm:spPr/>
      <dgm:t>
        <a:bodyPr/>
        <a:lstStyle/>
        <a:p>
          <a:endParaRPr lang="pt-BR"/>
        </a:p>
      </dgm:t>
    </dgm:pt>
    <dgm:pt modelId="{F250D8DF-E3FD-455C-8F42-B18287CB3F8A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987DD18F-0D74-4EBA-B6A5-3548A6D437DA}" type="parTrans" cxnId="{AF8491B8-C76B-47D1-9495-B37BBC74E96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32170325-C2DD-45EB-9E84-B4AA16DA312A}" type="sibTrans" cxnId="{AF8491B8-C76B-47D1-9495-B37BBC74E966}">
      <dgm:prSet/>
      <dgm:spPr/>
      <dgm:t>
        <a:bodyPr/>
        <a:lstStyle/>
        <a:p>
          <a:endParaRPr lang="pt-BR"/>
        </a:p>
      </dgm:t>
    </dgm:pt>
    <dgm:pt modelId="{833A436D-8D2A-400A-BA4A-2CB994533ECD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1FF8EB5-F752-4D74-9849-3917652004CD}" type="parTrans" cxnId="{7E2443AB-1F9D-4DDF-84B6-279BFC74F73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A6FFB16-F362-432D-92ED-0765E3EEB8CC}" type="sibTrans" cxnId="{7E2443AB-1F9D-4DDF-84B6-279BFC74F73E}">
      <dgm:prSet/>
      <dgm:spPr/>
      <dgm:t>
        <a:bodyPr/>
        <a:lstStyle/>
        <a:p>
          <a:endParaRPr lang="pt-BR"/>
        </a:p>
      </dgm:t>
    </dgm:pt>
    <dgm:pt modelId="{DD6744E5-2D63-4007-9403-A7C37EA1B11E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909FE74-6B76-4C60-BF79-FEF388907A3E}" type="parTrans" cxnId="{DC302153-EAC9-45C2-ABE9-59DA0942C5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CAB235DC-7E39-4C70-A6B1-0C97E8C96CAB}" type="sibTrans" cxnId="{DC302153-EAC9-45C2-ABE9-59DA0942C58B}">
      <dgm:prSet/>
      <dgm:spPr/>
      <dgm:t>
        <a:bodyPr/>
        <a:lstStyle/>
        <a:p>
          <a:endParaRPr lang="pt-BR"/>
        </a:p>
      </dgm:t>
    </dgm:pt>
    <dgm:pt modelId="{F486FDED-D5C3-4311-8054-AC741C02F6D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01B5AE3-0977-49FA-B159-14CE0F938FFA}" type="parTrans" cxnId="{ACFE9111-677A-48B7-AD40-1CFBC16E517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E2BDF905-F000-4AB2-AFCB-1C5727F5DEC8}" type="sibTrans" cxnId="{ACFE9111-677A-48B7-AD40-1CFBC16E5176}">
      <dgm:prSet/>
      <dgm:spPr/>
      <dgm:t>
        <a:bodyPr/>
        <a:lstStyle/>
        <a:p>
          <a:endParaRPr lang="pt-BR"/>
        </a:p>
      </dgm:t>
    </dgm:pt>
    <dgm:pt modelId="{B6C7A437-F99C-40C3-9644-65A6B1BA1856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82CA759-AA05-4DDC-B0E4-356FD149E76B}" type="parTrans" cxnId="{2C2D2A41-B3D6-476B-B106-57D9AE80161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B5494F6-60F5-40B5-A18D-6301FEE8795A}" type="sibTrans" cxnId="{2C2D2A41-B3D6-476B-B106-57D9AE801616}">
      <dgm:prSet/>
      <dgm:spPr/>
      <dgm:t>
        <a:bodyPr/>
        <a:lstStyle/>
        <a:p>
          <a:endParaRPr lang="pt-BR"/>
        </a:p>
      </dgm:t>
    </dgm:pt>
    <dgm:pt modelId="{26D7D56F-7D6A-4A3C-B0CC-EAB0B475CA77}">
      <dgm:prSet/>
      <dgm:spPr/>
      <dgm:t>
        <a:bodyPr/>
        <a:lstStyle/>
        <a:p>
          <a:endParaRPr lang="pt-BR" dirty="0"/>
        </a:p>
      </dgm:t>
    </dgm:pt>
    <dgm:pt modelId="{3E99821C-0BF2-4995-ACF2-C6FC00128D6B}" type="parTrans" cxnId="{688C52E4-B1E1-4321-8307-00BF2EA82183}">
      <dgm:prSet/>
      <dgm:spPr/>
      <dgm:t>
        <a:bodyPr/>
        <a:lstStyle/>
        <a:p>
          <a:endParaRPr lang="pt-BR"/>
        </a:p>
      </dgm:t>
    </dgm:pt>
    <dgm:pt modelId="{FF94A103-17B1-4CF3-B354-32669A391020}" type="sibTrans" cxnId="{688C52E4-B1E1-4321-8307-00BF2EA82183}">
      <dgm:prSet/>
      <dgm:spPr/>
      <dgm:t>
        <a:bodyPr/>
        <a:lstStyle/>
        <a:p>
          <a:endParaRPr lang="pt-BR"/>
        </a:p>
      </dgm:t>
    </dgm:pt>
    <dgm:pt modelId="{DB992F02-60A2-4E1E-9547-33BB11DECA3F}">
      <dgm:prSet/>
      <dgm:spPr/>
      <dgm:t>
        <a:bodyPr/>
        <a:lstStyle/>
        <a:p>
          <a:endParaRPr lang="pt-BR" dirty="0"/>
        </a:p>
      </dgm:t>
    </dgm:pt>
    <dgm:pt modelId="{746756C8-78BA-4530-9002-06C7FE5E02C6}" type="parTrans" cxnId="{444B682E-4A86-4D10-B51F-5554D6668EA7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9548978-D0D8-4FB3-8CFE-C2BAF964B892}" type="sibTrans" cxnId="{444B682E-4A86-4D10-B51F-5554D6668EA7}">
      <dgm:prSet/>
      <dgm:spPr/>
      <dgm:t>
        <a:bodyPr/>
        <a:lstStyle/>
        <a:p>
          <a:endParaRPr lang="pt-BR"/>
        </a:p>
      </dgm:t>
    </dgm:pt>
    <dgm:pt modelId="{2123676E-1DC6-49E6-A3FF-B510D50232BF}">
      <dgm:prSet/>
      <dgm:spPr/>
      <dgm:t>
        <a:bodyPr/>
        <a:lstStyle/>
        <a:p>
          <a:endParaRPr lang="pt-BR" dirty="0"/>
        </a:p>
      </dgm:t>
    </dgm:pt>
    <dgm:pt modelId="{38694EF3-B873-46CB-949A-D89B5FAF4227}" type="parTrans" cxnId="{555A40B8-DDE4-4A0E-AD5A-2AFF8E8D0E04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C15082E-2553-49B3-8BEA-D36337E139D5}" type="sibTrans" cxnId="{555A40B8-DDE4-4A0E-AD5A-2AFF8E8D0E04}">
      <dgm:prSet/>
      <dgm:spPr/>
      <dgm:t>
        <a:bodyPr/>
        <a:lstStyle/>
        <a:p>
          <a:endParaRPr lang="pt-BR"/>
        </a:p>
      </dgm:t>
    </dgm:pt>
    <dgm:pt modelId="{E3FA8616-3532-4BBF-8325-698886F3D327}">
      <dgm:prSet/>
      <dgm:spPr/>
      <dgm:t>
        <a:bodyPr/>
        <a:lstStyle/>
        <a:p>
          <a:endParaRPr lang="pt-BR" dirty="0"/>
        </a:p>
      </dgm:t>
    </dgm:pt>
    <dgm:pt modelId="{96DB2B52-F934-4620-A6FC-37AA6AA497BB}" type="parTrans" cxnId="{6619DAA0-136C-4DC2-98C1-484035556F4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65F498B-F666-425D-A76B-BA4367699C3E}" type="sibTrans" cxnId="{6619DAA0-136C-4DC2-98C1-484035556F4E}">
      <dgm:prSet/>
      <dgm:spPr/>
      <dgm:t>
        <a:bodyPr/>
        <a:lstStyle/>
        <a:p>
          <a:endParaRPr lang="pt-BR"/>
        </a:p>
      </dgm:t>
    </dgm:pt>
    <dgm:pt modelId="{A301F0CE-70C3-420F-881C-3B63C92E149C}">
      <dgm:prSet/>
      <dgm:spPr/>
      <dgm:t>
        <a:bodyPr/>
        <a:lstStyle/>
        <a:p>
          <a:endParaRPr lang="pt-BR" dirty="0"/>
        </a:p>
      </dgm:t>
    </dgm:pt>
    <dgm:pt modelId="{1517197F-D5CB-4B76-8099-E83FB1EF9224}" type="parTrans" cxnId="{4E590E4E-98C0-4F3F-8427-02900A8FB8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EDE0C28-070D-48E3-AF94-11A21FEEF573}" type="sibTrans" cxnId="{4E590E4E-98C0-4F3F-8427-02900A8FB88B}">
      <dgm:prSet/>
      <dgm:spPr/>
      <dgm:t>
        <a:bodyPr/>
        <a:lstStyle/>
        <a:p>
          <a:endParaRPr lang="pt-BR"/>
        </a:p>
      </dgm:t>
    </dgm:pt>
    <dgm:pt modelId="{5781C002-B918-4D1B-B941-0B2CB99E1C0A}">
      <dgm:prSet/>
      <dgm:spPr/>
      <dgm:t>
        <a:bodyPr/>
        <a:lstStyle/>
        <a:p>
          <a:endParaRPr lang="pt-BR" dirty="0"/>
        </a:p>
      </dgm:t>
    </dgm:pt>
    <dgm:pt modelId="{665C60B7-4180-4DBE-9B03-FF5988678A6A}" type="parTrans" cxnId="{D0EADE66-6EF9-4862-A18D-16370F70E762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1535FC55-688C-4D66-9053-08BD33DE02BD}" type="sibTrans" cxnId="{D0EADE66-6EF9-4862-A18D-16370F70E762}">
      <dgm:prSet/>
      <dgm:spPr/>
      <dgm:t>
        <a:bodyPr/>
        <a:lstStyle/>
        <a:p>
          <a:endParaRPr lang="pt-BR"/>
        </a:p>
      </dgm:t>
    </dgm:pt>
    <dgm:pt modelId="{326311DF-4442-4880-BDE1-BD96048CD46F}" type="pres">
      <dgm:prSet presAssocID="{7762B458-5EB0-4733-9CE0-2301E137E8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95D259-B46E-4E93-86BB-9248F49611EC}" type="pres">
      <dgm:prSet presAssocID="{26D7D56F-7D6A-4A3C-B0CC-EAB0B475CA77}" presName="root1" presStyleCnt="0"/>
      <dgm:spPr/>
    </dgm:pt>
    <dgm:pt modelId="{15E30CA6-2D2A-45F1-A790-9C660CE28D76}" type="pres">
      <dgm:prSet presAssocID="{26D7D56F-7D6A-4A3C-B0CC-EAB0B475CA77}" presName="LevelOneTextNode" presStyleLbl="node0" presStyleIdx="0" presStyleCnt="2" custLinFactX="100000" custLinFactY="-200000" custLinFactNeighborX="192175" custLinFactNeighborY="-241682">
        <dgm:presLayoutVars>
          <dgm:chPref val="3"/>
        </dgm:presLayoutVars>
      </dgm:prSet>
      <dgm:spPr/>
    </dgm:pt>
    <dgm:pt modelId="{2F754CE4-E0B1-4639-B5B5-20CC62BC3BBD}" type="pres">
      <dgm:prSet presAssocID="{26D7D56F-7D6A-4A3C-B0CC-EAB0B475CA77}" presName="level2hierChild" presStyleCnt="0"/>
      <dgm:spPr/>
    </dgm:pt>
    <dgm:pt modelId="{D35B8253-21C0-4242-8543-47953DA6D9A2}" type="pres">
      <dgm:prSet presAssocID="{A23C3259-3120-43A8-BB09-8036A01BCE50}" presName="root1" presStyleCnt="0"/>
      <dgm:spPr/>
    </dgm:pt>
    <dgm:pt modelId="{C4FFAA41-5F7D-4E35-A2BA-E90C87336C05}" type="pres">
      <dgm:prSet presAssocID="{A23C3259-3120-43A8-BB09-8036A01BCE50}" presName="LevelOneTextNode" presStyleLbl="node0" presStyleIdx="1" presStyleCnt="2" custLinFactX="258913" custLinFactY="-256682" custLinFactNeighborX="300000" custLinFactNeighborY="-300000">
        <dgm:presLayoutVars>
          <dgm:chPref val="3"/>
        </dgm:presLayoutVars>
      </dgm:prSet>
      <dgm:spPr/>
    </dgm:pt>
    <dgm:pt modelId="{9C247DB6-60F4-498E-9879-7C23B64C507B}" type="pres">
      <dgm:prSet presAssocID="{A23C3259-3120-43A8-BB09-8036A01BCE50}" presName="level2hierChild" presStyleCnt="0"/>
      <dgm:spPr/>
    </dgm:pt>
    <dgm:pt modelId="{3823F795-3250-4DF7-BF49-F4126816517B}" type="pres">
      <dgm:prSet presAssocID="{96DB2B52-F934-4620-A6FC-37AA6AA497BB}" presName="conn2-1" presStyleLbl="parChTrans1D2" presStyleIdx="0" presStyleCnt="3"/>
      <dgm:spPr/>
    </dgm:pt>
    <dgm:pt modelId="{CCBBB299-6693-4F8F-8B85-D3A1859297C4}" type="pres">
      <dgm:prSet presAssocID="{96DB2B52-F934-4620-A6FC-37AA6AA497BB}" presName="connTx" presStyleLbl="parChTrans1D2" presStyleIdx="0" presStyleCnt="3"/>
      <dgm:spPr/>
    </dgm:pt>
    <dgm:pt modelId="{FF68942B-C7E5-4F30-9653-00186E84DD7B}" type="pres">
      <dgm:prSet presAssocID="{E3FA8616-3532-4BBF-8325-698886F3D327}" presName="root2" presStyleCnt="0"/>
      <dgm:spPr/>
    </dgm:pt>
    <dgm:pt modelId="{D17D5FF2-E037-49AE-91F0-29E54F60B007}" type="pres">
      <dgm:prSet presAssocID="{E3FA8616-3532-4BBF-8325-698886F3D327}" presName="LevelTwoTextNode" presStyleLbl="node2" presStyleIdx="0" presStyleCnt="3" custLinFactY="-97172" custLinFactNeighborX="29920" custLinFactNeighborY="-100000">
        <dgm:presLayoutVars>
          <dgm:chPref val="3"/>
        </dgm:presLayoutVars>
      </dgm:prSet>
      <dgm:spPr/>
    </dgm:pt>
    <dgm:pt modelId="{3EB5A894-C1BA-4050-B34F-9CC999D4804F}" type="pres">
      <dgm:prSet presAssocID="{E3FA8616-3532-4BBF-8325-698886F3D327}" presName="level3hierChild" presStyleCnt="0"/>
      <dgm:spPr/>
    </dgm:pt>
    <dgm:pt modelId="{59C5849B-C4F3-49C8-8E9D-F3E67C5CF925}" type="pres">
      <dgm:prSet presAssocID="{38694EF3-B873-46CB-949A-D89B5FAF4227}" presName="conn2-1" presStyleLbl="parChTrans1D3" presStyleIdx="0" presStyleCnt="2"/>
      <dgm:spPr/>
    </dgm:pt>
    <dgm:pt modelId="{051ED5F0-A964-42E5-8CDE-16941DA91498}" type="pres">
      <dgm:prSet presAssocID="{38694EF3-B873-46CB-949A-D89B5FAF4227}" presName="connTx" presStyleLbl="parChTrans1D3" presStyleIdx="0" presStyleCnt="2"/>
      <dgm:spPr/>
    </dgm:pt>
    <dgm:pt modelId="{DA67BCFA-2F1D-416D-9244-20B3ED3F6844}" type="pres">
      <dgm:prSet presAssocID="{2123676E-1DC6-49E6-A3FF-B510D50232BF}" presName="root2" presStyleCnt="0"/>
      <dgm:spPr/>
    </dgm:pt>
    <dgm:pt modelId="{6DC77C5F-8480-4FC4-9253-29A2C07049E5}" type="pres">
      <dgm:prSet presAssocID="{2123676E-1DC6-49E6-A3FF-B510D50232BF}" presName="LevelTwoTextNode" presStyleLbl="node3" presStyleIdx="0" presStyleCnt="2" custLinFactY="-57586" custLinFactNeighborX="97435" custLinFactNeighborY="-100000">
        <dgm:presLayoutVars>
          <dgm:chPref val="3"/>
        </dgm:presLayoutVars>
      </dgm:prSet>
      <dgm:spPr/>
    </dgm:pt>
    <dgm:pt modelId="{1CA2912F-532C-4C66-BF71-411C4396DB77}" type="pres">
      <dgm:prSet presAssocID="{2123676E-1DC6-49E6-A3FF-B510D50232BF}" presName="level3hierChild" presStyleCnt="0"/>
      <dgm:spPr/>
    </dgm:pt>
    <dgm:pt modelId="{A953CB1E-E90D-4AF2-A629-B0C36065CA4E}" type="pres">
      <dgm:prSet presAssocID="{987DD18F-0D74-4EBA-B6A5-3548A6D437DA}" presName="conn2-1" presStyleLbl="parChTrans1D4" presStyleIdx="0" presStyleCnt="5"/>
      <dgm:spPr/>
    </dgm:pt>
    <dgm:pt modelId="{EB2A1ADB-1D7B-4646-A9C9-6A5E721A60E7}" type="pres">
      <dgm:prSet presAssocID="{987DD18F-0D74-4EBA-B6A5-3548A6D437DA}" presName="connTx" presStyleLbl="parChTrans1D4" presStyleIdx="0" presStyleCnt="5"/>
      <dgm:spPr/>
    </dgm:pt>
    <dgm:pt modelId="{D2B9888F-471C-494B-8843-7FC6AD6096E2}" type="pres">
      <dgm:prSet presAssocID="{F250D8DF-E3FD-455C-8F42-B18287CB3F8A}" presName="root2" presStyleCnt="0"/>
      <dgm:spPr/>
    </dgm:pt>
    <dgm:pt modelId="{7619DAFF-A430-4AB7-878A-971A081234E8}" type="pres">
      <dgm:prSet presAssocID="{F250D8DF-E3FD-455C-8F42-B18287CB3F8A}" presName="LevelTwoTextNode" presStyleLbl="node4" presStyleIdx="0" presStyleCnt="5" custLinFactY="100000" custLinFactNeighborX="-42565" custLinFactNeighborY="164749">
        <dgm:presLayoutVars>
          <dgm:chPref val="3"/>
        </dgm:presLayoutVars>
      </dgm:prSet>
      <dgm:spPr/>
    </dgm:pt>
    <dgm:pt modelId="{D35A5322-E0E3-4920-8870-C22E907A0ABB}" type="pres">
      <dgm:prSet presAssocID="{F250D8DF-E3FD-455C-8F42-B18287CB3F8A}" presName="level3hierChild" presStyleCnt="0"/>
      <dgm:spPr/>
    </dgm:pt>
    <dgm:pt modelId="{87C38418-CD10-4448-A386-169F27C6F1B8}" type="pres">
      <dgm:prSet presAssocID="{01FF8EB5-F752-4D74-9849-3917652004CD}" presName="conn2-1" presStyleLbl="parChTrans1D4" presStyleIdx="1" presStyleCnt="5"/>
      <dgm:spPr/>
    </dgm:pt>
    <dgm:pt modelId="{31F24E45-E79E-4725-B3DA-C95930CFA1F9}" type="pres">
      <dgm:prSet presAssocID="{01FF8EB5-F752-4D74-9849-3917652004CD}" presName="connTx" presStyleLbl="parChTrans1D4" presStyleIdx="1" presStyleCnt="5"/>
      <dgm:spPr/>
    </dgm:pt>
    <dgm:pt modelId="{844DADFD-38F3-4EEA-8F8F-F67127179B8A}" type="pres">
      <dgm:prSet presAssocID="{833A436D-8D2A-400A-BA4A-2CB994533ECD}" presName="root2" presStyleCnt="0"/>
      <dgm:spPr/>
    </dgm:pt>
    <dgm:pt modelId="{0C4F6727-5941-40D6-95B1-58B92BEC4192}" type="pres">
      <dgm:prSet presAssocID="{833A436D-8D2A-400A-BA4A-2CB994533ECD}" presName="LevelTwoTextNode" presStyleLbl="node4" presStyleIdx="1" presStyleCnt="5" custLinFactX="10054" custLinFactY="-39672" custLinFactNeighborX="100000" custLinFactNeighborY="-100000">
        <dgm:presLayoutVars>
          <dgm:chPref val="3"/>
        </dgm:presLayoutVars>
      </dgm:prSet>
      <dgm:spPr/>
    </dgm:pt>
    <dgm:pt modelId="{41E046C7-BBD5-49D7-AFDF-E4BB2330BE3B}" type="pres">
      <dgm:prSet presAssocID="{833A436D-8D2A-400A-BA4A-2CB994533ECD}" presName="level3hierChild" presStyleCnt="0"/>
      <dgm:spPr/>
    </dgm:pt>
    <dgm:pt modelId="{5DA30678-1F80-498B-8C84-947FF0C4C4E3}" type="pres">
      <dgm:prSet presAssocID="{1517197F-D5CB-4B76-8099-E83FB1EF9224}" presName="conn2-1" presStyleLbl="parChTrans1D4" presStyleIdx="2" presStyleCnt="5"/>
      <dgm:spPr/>
    </dgm:pt>
    <dgm:pt modelId="{520AA087-E2EF-4821-8393-CFE9948EEC08}" type="pres">
      <dgm:prSet presAssocID="{1517197F-D5CB-4B76-8099-E83FB1EF9224}" presName="connTx" presStyleLbl="parChTrans1D4" presStyleIdx="2" presStyleCnt="5"/>
      <dgm:spPr/>
    </dgm:pt>
    <dgm:pt modelId="{7614558D-A71D-4F9C-8845-00D62C5D1235}" type="pres">
      <dgm:prSet presAssocID="{A301F0CE-70C3-420F-881C-3B63C92E149C}" presName="root2" presStyleCnt="0"/>
      <dgm:spPr/>
    </dgm:pt>
    <dgm:pt modelId="{31A28A3B-7215-43A7-8B41-9F86FECEB1A2}" type="pres">
      <dgm:prSet presAssocID="{A301F0CE-70C3-420F-881C-3B63C92E149C}" presName="LevelTwoTextNode" presStyleLbl="node4" presStyleIdx="2" presStyleCnt="5" custLinFactNeighborX="-71424" custLinFactNeighborY="-15032">
        <dgm:presLayoutVars>
          <dgm:chPref val="3"/>
        </dgm:presLayoutVars>
      </dgm:prSet>
      <dgm:spPr/>
    </dgm:pt>
    <dgm:pt modelId="{B793851F-F1D0-4687-960D-4BFFB8B7967E}" type="pres">
      <dgm:prSet presAssocID="{A301F0CE-70C3-420F-881C-3B63C92E149C}" presName="level3hierChild" presStyleCnt="0"/>
      <dgm:spPr/>
    </dgm:pt>
    <dgm:pt modelId="{2ACEC0D1-B515-4A4D-AE60-2C987B61BBB0}" type="pres">
      <dgm:prSet presAssocID="{5909FE74-6B76-4C60-BF79-FEF388907A3E}" presName="conn2-1" presStyleLbl="parChTrans1D4" presStyleIdx="3" presStyleCnt="5"/>
      <dgm:spPr/>
    </dgm:pt>
    <dgm:pt modelId="{87DBFA58-0774-45CA-B29E-8885BBC77E12}" type="pres">
      <dgm:prSet presAssocID="{5909FE74-6B76-4C60-BF79-FEF388907A3E}" presName="connTx" presStyleLbl="parChTrans1D4" presStyleIdx="3" presStyleCnt="5"/>
      <dgm:spPr/>
    </dgm:pt>
    <dgm:pt modelId="{AB02B537-B5FF-404D-9D99-069E000C4524}" type="pres">
      <dgm:prSet presAssocID="{DD6744E5-2D63-4007-9403-A7C37EA1B11E}" presName="root2" presStyleCnt="0"/>
      <dgm:spPr/>
    </dgm:pt>
    <dgm:pt modelId="{35E2A9B5-A970-4788-86CF-303207EAA9EE}" type="pres">
      <dgm:prSet presAssocID="{DD6744E5-2D63-4007-9403-A7C37EA1B11E}" presName="LevelTwoTextNode" presStyleLbl="node4" presStyleIdx="3" presStyleCnt="5" custLinFactY="100000" custLinFactNeighborX="-29946" custLinFactNeighborY="112119">
        <dgm:presLayoutVars>
          <dgm:chPref val="3"/>
        </dgm:presLayoutVars>
      </dgm:prSet>
      <dgm:spPr/>
    </dgm:pt>
    <dgm:pt modelId="{6BF386E8-65E3-442E-B910-71FBBE78C126}" type="pres">
      <dgm:prSet presAssocID="{DD6744E5-2D63-4007-9403-A7C37EA1B11E}" presName="level3hierChild" presStyleCnt="0"/>
      <dgm:spPr/>
    </dgm:pt>
    <dgm:pt modelId="{16DFD452-5553-440C-9F97-BF50CD2D0E82}" type="pres">
      <dgm:prSet presAssocID="{665C60B7-4180-4DBE-9B03-FF5988678A6A}" presName="conn2-1" presStyleLbl="parChTrans1D4" presStyleIdx="4" presStyleCnt="5"/>
      <dgm:spPr/>
    </dgm:pt>
    <dgm:pt modelId="{3384D43D-9F47-4BBB-B793-0F7851DAF7C0}" type="pres">
      <dgm:prSet presAssocID="{665C60B7-4180-4DBE-9B03-FF5988678A6A}" presName="connTx" presStyleLbl="parChTrans1D4" presStyleIdx="4" presStyleCnt="5"/>
      <dgm:spPr/>
    </dgm:pt>
    <dgm:pt modelId="{9A28B3EF-C9B0-434A-8961-B88A394F8280}" type="pres">
      <dgm:prSet presAssocID="{5781C002-B918-4D1B-B941-0B2CB99E1C0A}" presName="root2" presStyleCnt="0"/>
      <dgm:spPr/>
    </dgm:pt>
    <dgm:pt modelId="{561EEE84-42F5-4874-B67C-48409692FBF7}" type="pres">
      <dgm:prSet presAssocID="{5781C002-B918-4D1B-B941-0B2CB99E1C0A}" presName="LevelTwoTextNode" presStyleLbl="node4" presStyleIdx="4" presStyleCnt="5" custLinFactX="-100000" custLinFactY="200000" custLinFactNeighborX="-181087" custLinFactNeighborY="234401">
        <dgm:presLayoutVars>
          <dgm:chPref val="3"/>
        </dgm:presLayoutVars>
      </dgm:prSet>
      <dgm:spPr/>
    </dgm:pt>
    <dgm:pt modelId="{EAB6D454-771D-4AEE-93C4-655B5CEF4051}" type="pres">
      <dgm:prSet presAssocID="{5781C002-B918-4D1B-B941-0B2CB99E1C0A}" presName="level3hierChild" presStyleCnt="0"/>
      <dgm:spPr/>
    </dgm:pt>
    <dgm:pt modelId="{2CE65663-1626-4E70-B0E8-3B6742C3D51E}" type="pres">
      <dgm:prSet presAssocID="{501B5AE3-0977-49FA-B159-14CE0F938FFA}" presName="conn2-1" presStyleLbl="parChTrans1D2" presStyleIdx="1" presStyleCnt="3"/>
      <dgm:spPr/>
    </dgm:pt>
    <dgm:pt modelId="{CB158DF3-1390-46D2-85E7-F6B6CF6F5987}" type="pres">
      <dgm:prSet presAssocID="{501B5AE3-0977-49FA-B159-14CE0F938FFA}" presName="connTx" presStyleLbl="parChTrans1D2" presStyleIdx="1" presStyleCnt="3"/>
      <dgm:spPr/>
    </dgm:pt>
    <dgm:pt modelId="{A108747F-7CB0-4982-AF86-E895CEDC3136}" type="pres">
      <dgm:prSet presAssocID="{F486FDED-D5C3-4311-8054-AC741C02F6D5}" presName="root2" presStyleCnt="0"/>
      <dgm:spPr/>
    </dgm:pt>
    <dgm:pt modelId="{1B65AAD5-BAC8-44BA-91A8-7CF52AB57667}" type="pres">
      <dgm:prSet presAssocID="{F486FDED-D5C3-4311-8054-AC741C02F6D5}" presName="LevelTwoTextNode" presStyleLbl="node2" presStyleIdx="1" presStyleCnt="3" custLinFactY="54619" custLinFactNeighborX="29920" custLinFactNeighborY="100000">
        <dgm:presLayoutVars>
          <dgm:chPref val="3"/>
        </dgm:presLayoutVars>
      </dgm:prSet>
      <dgm:spPr/>
    </dgm:pt>
    <dgm:pt modelId="{05EA91FC-9ACF-4B7E-8EBD-BB1000F0FBF2}" type="pres">
      <dgm:prSet presAssocID="{F486FDED-D5C3-4311-8054-AC741C02F6D5}" presName="level3hierChild" presStyleCnt="0"/>
      <dgm:spPr/>
    </dgm:pt>
    <dgm:pt modelId="{BC41FDC8-9D5A-4EC9-B23A-53F0CA0A7B73}" type="pres">
      <dgm:prSet presAssocID="{482CA759-AA05-4DDC-B0E4-356FD149E76B}" presName="conn2-1" presStyleLbl="parChTrans1D3" presStyleIdx="1" presStyleCnt="2"/>
      <dgm:spPr/>
    </dgm:pt>
    <dgm:pt modelId="{1258734A-2F1E-40AA-BDB5-639614840C45}" type="pres">
      <dgm:prSet presAssocID="{482CA759-AA05-4DDC-B0E4-356FD149E76B}" presName="connTx" presStyleLbl="parChTrans1D3" presStyleIdx="1" presStyleCnt="2"/>
      <dgm:spPr/>
    </dgm:pt>
    <dgm:pt modelId="{A54B322C-F2E1-4AE7-BFE5-EB875FFFA8A1}" type="pres">
      <dgm:prSet presAssocID="{B6C7A437-F99C-40C3-9644-65A6B1BA1856}" presName="root2" presStyleCnt="0"/>
      <dgm:spPr/>
    </dgm:pt>
    <dgm:pt modelId="{29C6286A-BB83-42E5-B58D-74D7207579BB}" type="pres">
      <dgm:prSet presAssocID="{B6C7A437-F99C-40C3-9644-65A6B1BA1856}" presName="LevelTwoTextNode" presStyleLbl="node3" presStyleIdx="1" presStyleCnt="2" custLinFactNeighborX="12175" custLinFactNeighborY="-67663">
        <dgm:presLayoutVars>
          <dgm:chPref val="3"/>
        </dgm:presLayoutVars>
      </dgm:prSet>
      <dgm:spPr/>
    </dgm:pt>
    <dgm:pt modelId="{D4658724-A7AB-42FA-95A5-775C48097334}" type="pres">
      <dgm:prSet presAssocID="{B6C7A437-F99C-40C3-9644-65A6B1BA1856}" presName="level3hierChild" presStyleCnt="0"/>
      <dgm:spPr/>
    </dgm:pt>
    <dgm:pt modelId="{0EE770AB-CB7A-49A2-8BAE-2FC91B2D317C}" type="pres">
      <dgm:prSet presAssocID="{746756C8-78BA-4530-9002-06C7FE5E02C6}" presName="conn2-1" presStyleLbl="parChTrans1D2" presStyleIdx="2" presStyleCnt="3"/>
      <dgm:spPr/>
    </dgm:pt>
    <dgm:pt modelId="{F1313378-083E-4F2A-AAA4-3BCF9F45F3D8}" type="pres">
      <dgm:prSet presAssocID="{746756C8-78BA-4530-9002-06C7FE5E02C6}" presName="connTx" presStyleLbl="parChTrans1D2" presStyleIdx="2" presStyleCnt="3"/>
      <dgm:spPr/>
    </dgm:pt>
    <dgm:pt modelId="{94DE040E-F0CB-4CB6-9ADA-47A29F8256CC}" type="pres">
      <dgm:prSet presAssocID="{DB992F02-60A2-4E1E-9547-33BB11DECA3F}" presName="root2" presStyleCnt="0"/>
      <dgm:spPr/>
    </dgm:pt>
    <dgm:pt modelId="{83D0DCA6-B4BA-4638-889F-521D4999409D}" type="pres">
      <dgm:prSet presAssocID="{DB992F02-60A2-4E1E-9547-33BB11DECA3F}" presName="LevelTwoTextNode" presStyleLbl="node2" presStyleIdx="2" presStyleCnt="3" custLinFactX="52175" custLinFactY="100000" custLinFactNeighborX="100000" custLinFactNeighborY="161901">
        <dgm:presLayoutVars>
          <dgm:chPref val="3"/>
        </dgm:presLayoutVars>
      </dgm:prSet>
      <dgm:spPr/>
    </dgm:pt>
    <dgm:pt modelId="{B5E0CD55-24F7-43B5-8853-B24C742A958D}" type="pres">
      <dgm:prSet presAssocID="{DB992F02-60A2-4E1E-9547-33BB11DECA3F}" presName="level3hierChild" presStyleCnt="0"/>
      <dgm:spPr/>
    </dgm:pt>
  </dgm:ptLst>
  <dgm:cxnLst>
    <dgm:cxn modelId="{553AB202-4BFB-4D1F-9266-3DF8FE10AD66}" type="presOf" srcId="{987DD18F-0D74-4EBA-B6A5-3548A6D437DA}" destId="{A953CB1E-E90D-4AF2-A629-B0C36065CA4E}" srcOrd="0" destOrd="0" presId="urn:microsoft.com/office/officeart/2005/8/layout/hierarchy2"/>
    <dgm:cxn modelId="{EACDF602-1895-4A19-815A-D972B8A1F96A}" type="presOf" srcId="{665C60B7-4180-4DBE-9B03-FF5988678A6A}" destId="{3384D43D-9F47-4BBB-B793-0F7851DAF7C0}" srcOrd="1" destOrd="0" presId="urn:microsoft.com/office/officeart/2005/8/layout/hierarchy2"/>
    <dgm:cxn modelId="{ACFE9111-677A-48B7-AD40-1CFBC16E5176}" srcId="{A23C3259-3120-43A8-BB09-8036A01BCE50}" destId="{F486FDED-D5C3-4311-8054-AC741C02F6D5}" srcOrd="1" destOrd="0" parTransId="{501B5AE3-0977-49FA-B159-14CE0F938FFA}" sibTransId="{E2BDF905-F000-4AB2-AFCB-1C5727F5DEC8}"/>
    <dgm:cxn modelId="{67952B16-CC8F-48E8-A5E2-BB7CB1BEB9DF}" type="presOf" srcId="{746756C8-78BA-4530-9002-06C7FE5E02C6}" destId="{0EE770AB-CB7A-49A2-8BAE-2FC91B2D317C}" srcOrd="0" destOrd="0" presId="urn:microsoft.com/office/officeart/2005/8/layout/hierarchy2"/>
    <dgm:cxn modelId="{F2E70F18-405A-45DC-A958-78CF72297D82}" type="presOf" srcId="{96DB2B52-F934-4620-A6FC-37AA6AA497BB}" destId="{3823F795-3250-4DF7-BF49-F4126816517B}" srcOrd="0" destOrd="0" presId="urn:microsoft.com/office/officeart/2005/8/layout/hierarchy2"/>
    <dgm:cxn modelId="{7C834724-7CE4-440E-9BC1-29E018AB2B1A}" type="presOf" srcId="{5909FE74-6B76-4C60-BF79-FEF388907A3E}" destId="{2ACEC0D1-B515-4A4D-AE60-2C987B61BBB0}" srcOrd="0" destOrd="0" presId="urn:microsoft.com/office/officeart/2005/8/layout/hierarchy2"/>
    <dgm:cxn modelId="{7D05F12A-A83B-4FA3-A104-ED392576FE86}" type="presOf" srcId="{501B5AE3-0977-49FA-B159-14CE0F938FFA}" destId="{2CE65663-1626-4E70-B0E8-3B6742C3D51E}" srcOrd="0" destOrd="0" presId="urn:microsoft.com/office/officeart/2005/8/layout/hierarchy2"/>
    <dgm:cxn modelId="{444B682E-4A86-4D10-B51F-5554D6668EA7}" srcId="{A23C3259-3120-43A8-BB09-8036A01BCE50}" destId="{DB992F02-60A2-4E1E-9547-33BB11DECA3F}" srcOrd="2" destOrd="0" parTransId="{746756C8-78BA-4530-9002-06C7FE5E02C6}" sibTransId="{49548978-D0D8-4FB3-8CFE-C2BAF964B892}"/>
    <dgm:cxn modelId="{44618634-0431-4E16-92C6-68D52F2D37CD}" srcId="{7762B458-5EB0-4733-9CE0-2301E137E807}" destId="{A23C3259-3120-43A8-BB09-8036A01BCE50}" srcOrd="1" destOrd="0" parTransId="{0A9F1649-ED45-47CB-AE7B-466D1A768268}" sibTransId="{12FD6A5C-4438-44ED-97B3-6657848829CB}"/>
    <dgm:cxn modelId="{2D5C5F5D-3122-43FB-80F7-B4361618835A}" type="presOf" srcId="{482CA759-AA05-4DDC-B0E4-356FD149E76B}" destId="{1258734A-2F1E-40AA-BDB5-639614840C45}" srcOrd="1" destOrd="0" presId="urn:microsoft.com/office/officeart/2005/8/layout/hierarchy2"/>
    <dgm:cxn modelId="{2C2D2A41-B3D6-476B-B106-57D9AE801616}" srcId="{F486FDED-D5C3-4311-8054-AC741C02F6D5}" destId="{B6C7A437-F99C-40C3-9644-65A6B1BA1856}" srcOrd="0" destOrd="0" parTransId="{482CA759-AA05-4DDC-B0E4-356FD149E76B}" sibTransId="{8B5494F6-60F5-40B5-A18D-6301FEE8795A}"/>
    <dgm:cxn modelId="{F8BD3142-D3B0-4350-AA27-4C2E2C4B7CEE}" type="presOf" srcId="{A23C3259-3120-43A8-BB09-8036A01BCE50}" destId="{C4FFAA41-5F7D-4E35-A2BA-E90C87336C05}" srcOrd="0" destOrd="0" presId="urn:microsoft.com/office/officeart/2005/8/layout/hierarchy2"/>
    <dgm:cxn modelId="{D0EADE66-6EF9-4862-A18D-16370F70E762}" srcId="{DD6744E5-2D63-4007-9403-A7C37EA1B11E}" destId="{5781C002-B918-4D1B-B941-0B2CB99E1C0A}" srcOrd="0" destOrd="0" parTransId="{665C60B7-4180-4DBE-9B03-FF5988678A6A}" sibTransId="{1535FC55-688C-4D66-9053-08BD33DE02BD}"/>
    <dgm:cxn modelId="{1A4B0A4B-4BC2-4227-9F2F-16763A23A661}" type="presOf" srcId="{A301F0CE-70C3-420F-881C-3B63C92E149C}" destId="{31A28A3B-7215-43A7-8B41-9F86FECEB1A2}" srcOrd="0" destOrd="0" presId="urn:microsoft.com/office/officeart/2005/8/layout/hierarchy2"/>
    <dgm:cxn modelId="{FF71756D-3584-454A-9847-645C550D9FC2}" type="presOf" srcId="{F250D8DF-E3FD-455C-8F42-B18287CB3F8A}" destId="{7619DAFF-A430-4AB7-878A-971A081234E8}" srcOrd="0" destOrd="0" presId="urn:microsoft.com/office/officeart/2005/8/layout/hierarchy2"/>
    <dgm:cxn modelId="{4E590E4E-98C0-4F3F-8427-02900A8FB88B}" srcId="{F250D8DF-E3FD-455C-8F42-B18287CB3F8A}" destId="{A301F0CE-70C3-420F-881C-3B63C92E149C}" srcOrd="1" destOrd="0" parTransId="{1517197F-D5CB-4B76-8099-E83FB1EF9224}" sibTransId="{8EDE0C28-070D-48E3-AF94-11A21FEEF573}"/>
    <dgm:cxn modelId="{B752914E-B625-4B43-BD09-F03D12C61CF7}" type="presOf" srcId="{665C60B7-4180-4DBE-9B03-FF5988678A6A}" destId="{16DFD452-5553-440C-9F97-BF50CD2D0E82}" srcOrd="0" destOrd="0" presId="urn:microsoft.com/office/officeart/2005/8/layout/hierarchy2"/>
    <dgm:cxn modelId="{36857A6F-695C-4962-B0B9-350344A304EC}" type="presOf" srcId="{5781C002-B918-4D1B-B941-0B2CB99E1C0A}" destId="{561EEE84-42F5-4874-B67C-48409692FBF7}" srcOrd="0" destOrd="0" presId="urn:microsoft.com/office/officeart/2005/8/layout/hierarchy2"/>
    <dgm:cxn modelId="{DC302153-EAC9-45C2-ABE9-59DA0942C58B}" srcId="{A301F0CE-70C3-420F-881C-3B63C92E149C}" destId="{DD6744E5-2D63-4007-9403-A7C37EA1B11E}" srcOrd="0" destOrd="0" parTransId="{5909FE74-6B76-4C60-BF79-FEF388907A3E}" sibTransId="{CAB235DC-7E39-4C70-A6B1-0C97E8C96CAB}"/>
    <dgm:cxn modelId="{BA6A2075-6E15-40E2-84A8-AE981686E911}" type="presOf" srcId="{DD6744E5-2D63-4007-9403-A7C37EA1B11E}" destId="{35E2A9B5-A970-4788-86CF-303207EAA9EE}" srcOrd="0" destOrd="0" presId="urn:microsoft.com/office/officeart/2005/8/layout/hierarchy2"/>
    <dgm:cxn modelId="{6C5C9D77-DBA9-4148-9624-FB7957FE39A1}" type="presOf" srcId="{2123676E-1DC6-49E6-A3FF-B510D50232BF}" destId="{6DC77C5F-8480-4FC4-9253-29A2C07049E5}" srcOrd="0" destOrd="0" presId="urn:microsoft.com/office/officeart/2005/8/layout/hierarchy2"/>
    <dgm:cxn modelId="{05957F7B-8DED-4519-B687-CC053C7B523B}" type="presOf" srcId="{501B5AE3-0977-49FA-B159-14CE0F938FFA}" destId="{CB158DF3-1390-46D2-85E7-F6B6CF6F5987}" srcOrd="1" destOrd="0" presId="urn:microsoft.com/office/officeart/2005/8/layout/hierarchy2"/>
    <dgm:cxn modelId="{5F91257D-4C08-41DB-963D-C9B3CB2EE22D}" type="presOf" srcId="{7762B458-5EB0-4733-9CE0-2301E137E807}" destId="{326311DF-4442-4880-BDE1-BD96048CD46F}" srcOrd="0" destOrd="0" presId="urn:microsoft.com/office/officeart/2005/8/layout/hierarchy2"/>
    <dgm:cxn modelId="{5F16C48C-698F-4D1D-AD19-9DB933461129}" type="presOf" srcId="{E3FA8616-3532-4BBF-8325-698886F3D327}" destId="{D17D5FF2-E037-49AE-91F0-29E54F60B007}" srcOrd="0" destOrd="0" presId="urn:microsoft.com/office/officeart/2005/8/layout/hierarchy2"/>
    <dgm:cxn modelId="{75136C8F-7983-4312-ADED-2EAB41A498BD}" type="presOf" srcId="{B6C7A437-F99C-40C3-9644-65A6B1BA1856}" destId="{29C6286A-BB83-42E5-B58D-74D7207579BB}" srcOrd="0" destOrd="0" presId="urn:microsoft.com/office/officeart/2005/8/layout/hierarchy2"/>
    <dgm:cxn modelId="{6BDC899B-DD78-4A66-B279-C52085627683}" type="presOf" srcId="{01FF8EB5-F752-4D74-9849-3917652004CD}" destId="{87C38418-CD10-4448-A386-169F27C6F1B8}" srcOrd="0" destOrd="0" presId="urn:microsoft.com/office/officeart/2005/8/layout/hierarchy2"/>
    <dgm:cxn modelId="{6619DAA0-136C-4DC2-98C1-484035556F4E}" srcId="{A23C3259-3120-43A8-BB09-8036A01BCE50}" destId="{E3FA8616-3532-4BBF-8325-698886F3D327}" srcOrd="0" destOrd="0" parTransId="{96DB2B52-F934-4620-A6FC-37AA6AA497BB}" sibTransId="{D65F498B-F666-425D-A76B-BA4367699C3E}"/>
    <dgm:cxn modelId="{7E2443AB-1F9D-4DDF-84B6-279BFC74F73E}" srcId="{F250D8DF-E3FD-455C-8F42-B18287CB3F8A}" destId="{833A436D-8D2A-400A-BA4A-2CB994533ECD}" srcOrd="0" destOrd="0" parTransId="{01FF8EB5-F752-4D74-9849-3917652004CD}" sibTransId="{4A6FFB16-F362-432D-92ED-0765E3EEB8CC}"/>
    <dgm:cxn modelId="{3747A6AB-4DD5-45A8-9166-6712B33A728F}" type="presOf" srcId="{38694EF3-B873-46CB-949A-D89B5FAF4227}" destId="{59C5849B-C4F3-49C8-8E9D-F3E67C5CF925}" srcOrd="0" destOrd="0" presId="urn:microsoft.com/office/officeart/2005/8/layout/hierarchy2"/>
    <dgm:cxn modelId="{4ED369AD-35C1-49F8-8705-EC5259487AC6}" type="presOf" srcId="{833A436D-8D2A-400A-BA4A-2CB994533ECD}" destId="{0C4F6727-5941-40D6-95B1-58B92BEC4192}" srcOrd="0" destOrd="0" presId="urn:microsoft.com/office/officeart/2005/8/layout/hierarchy2"/>
    <dgm:cxn modelId="{475629AE-6636-4B9C-8125-EB83F52D2345}" type="presOf" srcId="{F486FDED-D5C3-4311-8054-AC741C02F6D5}" destId="{1B65AAD5-BAC8-44BA-91A8-7CF52AB57667}" srcOrd="0" destOrd="0" presId="urn:microsoft.com/office/officeart/2005/8/layout/hierarchy2"/>
    <dgm:cxn modelId="{555A40B8-DDE4-4A0E-AD5A-2AFF8E8D0E04}" srcId="{E3FA8616-3532-4BBF-8325-698886F3D327}" destId="{2123676E-1DC6-49E6-A3FF-B510D50232BF}" srcOrd="0" destOrd="0" parTransId="{38694EF3-B873-46CB-949A-D89B5FAF4227}" sibTransId="{DC15082E-2553-49B3-8BEA-D36337E139D5}"/>
    <dgm:cxn modelId="{AF8491B8-C76B-47D1-9495-B37BBC74E966}" srcId="{2123676E-1DC6-49E6-A3FF-B510D50232BF}" destId="{F250D8DF-E3FD-455C-8F42-B18287CB3F8A}" srcOrd="0" destOrd="0" parTransId="{987DD18F-0D74-4EBA-B6A5-3548A6D437DA}" sibTransId="{32170325-C2DD-45EB-9E84-B4AA16DA312A}"/>
    <dgm:cxn modelId="{40EFCED0-A3AF-4985-A67E-6A140C8676D1}" type="presOf" srcId="{01FF8EB5-F752-4D74-9849-3917652004CD}" destId="{31F24E45-E79E-4725-B3DA-C95930CFA1F9}" srcOrd="1" destOrd="0" presId="urn:microsoft.com/office/officeart/2005/8/layout/hierarchy2"/>
    <dgm:cxn modelId="{9B2072D4-71D7-457A-8115-3C1483812589}" type="presOf" srcId="{1517197F-D5CB-4B76-8099-E83FB1EF9224}" destId="{5DA30678-1F80-498B-8C84-947FF0C4C4E3}" srcOrd="0" destOrd="0" presId="urn:microsoft.com/office/officeart/2005/8/layout/hierarchy2"/>
    <dgm:cxn modelId="{4445E2D7-FBBA-4AC3-ADD9-8FD67F85AD54}" type="presOf" srcId="{96DB2B52-F934-4620-A6FC-37AA6AA497BB}" destId="{CCBBB299-6693-4F8F-8B85-D3A1859297C4}" srcOrd="1" destOrd="0" presId="urn:microsoft.com/office/officeart/2005/8/layout/hierarchy2"/>
    <dgm:cxn modelId="{942505E3-2270-4ADB-B25E-2EA83F3D2CE3}" type="presOf" srcId="{1517197F-D5CB-4B76-8099-E83FB1EF9224}" destId="{520AA087-E2EF-4821-8393-CFE9948EEC08}" srcOrd="1" destOrd="0" presId="urn:microsoft.com/office/officeart/2005/8/layout/hierarchy2"/>
    <dgm:cxn modelId="{C3DB49E3-63DB-476A-B186-36662B543BB1}" type="presOf" srcId="{26D7D56F-7D6A-4A3C-B0CC-EAB0B475CA77}" destId="{15E30CA6-2D2A-45F1-A790-9C660CE28D76}" srcOrd="0" destOrd="0" presId="urn:microsoft.com/office/officeart/2005/8/layout/hierarchy2"/>
    <dgm:cxn modelId="{688C52E4-B1E1-4321-8307-00BF2EA82183}" srcId="{7762B458-5EB0-4733-9CE0-2301E137E807}" destId="{26D7D56F-7D6A-4A3C-B0CC-EAB0B475CA77}" srcOrd="0" destOrd="0" parTransId="{3E99821C-0BF2-4995-ACF2-C6FC00128D6B}" sibTransId="{FF94A103-17B1-4CF3-B354-32669A391020}"/>
    <dgm:cxn modelId="{848995EC-E7A1-4A78-86CC-73BD5443306E}" type="presOf" srcId="{746756C8-78BA-4530-9002-06C7FE5E02C6}" destId="{F1313378-083E-4F2A-AAA4-3BCF9F45F3D8}" srcOrd="1" destOrd="0" presId="urn:microsoft.com/office/officeart/2005/8/layout/hierarchy2"/>
    <dgm:cxn modelId="{22B949F1-4E0B-493A-AF04-CE2E8221358D}" type="presOf" srcId="{5909FE74-6B76-4C60-BF79-FEF388907A3E}" destId="{87DBFA58-0774-45CA-B29E-8885BBC77E12}" srcOrd="1" destOrd="0" presId="urn:microsoft.com/office/officeart/2005/8/layout/hierarchy2"/>
    <dgm:cxn modelId="{279B46F9-C34D-4507-BD9F-62EABBB485C6}" type="presOf" srcId="{987DD18F-0D74-4EBA-B6A5-3548A6D437DA}" destId="{EB2A1ADB-1D7B-4646-A9C9-6A5E721A60E7}" srcOrd="1" destOrd="0" presId="urn:microsoft.com/office/officeart/2005/8/layout/hierarchy2"/>
    <dgm:cxn modelId="{E5F0D6F9-0834-44AB-84CB-37A7737E3D80}" type="presOf" srcId="{38694EF3-B873-46CB-949A-D89B5FAF4227}" destId="{051ED5F0-A964-42E5-8CDE-16941DA91498}" srcOrd="1" destOrd="0" presId="urn:microsoft.com/office/officeart/2005/8/layout/hierarchy2"/>
    <dgm:cxn modelId="{053FC9FB-3CBD-438E-9C4F-B2EAD595E540}" type="presOf" srcId="{482CA759-AA05-4DDC-B0E4-356FD149E76B}" destId="{BC41FDC8-9D5A-4EC9-B23A-53F0CA0A7B73}" srcOrd="0" destOrd="0" presId="urn:microsoft.com/office/officeart/2005/8/layout/hierarchy2"/>
    <dgm:cxn modelId="{4E6E5CFE-5597-4000-8BC6-48A18B57544C}" type="presOf" srcId="{DB992F02-60A2-4E1E-9547-33BB11DECA3F}" destId="{83D0DCA6-B4BA-4638-889F-521D4999409D}" srcOrd="0" destOrd="0" presId="urn:microsoft.com/office/officeart/2005/8/layout/hierarchy2"/>
    <dgm:cxn modelId="{2F469EA9-E3FC-49A1-A9DE-4D601A6F5997}" type="presParOf" srcId="{326311DF-4442-4880-BDE1-BD96048CD46F}" destId="{EF95D259-B46E-4E93-86BB-9248F49611EC}" srcOrd="0" destOrd="0" presId="urn:microsoft.com/office/officeart/2005/8/layout/hierarchy2"/>
    <dgm:cxn modelId="{9D46B906-B2C0-4D12-BC95-2C423A5608A4}" type="presParOf" srcId="{EF95D259-B46E-4E93-86BB-9248F49611EC}" destId="{15E30CA6-2D2A-45F1-A790-9C660CE28D76}" srcOrd="0" destOrd="0" presId="urn:microsoft.com/office/officeart/2005/8/layout/hierarchy2"/>
    <dgm:cxn modelId="{225216AB-25E2-4A39-91AB-308D52F28C6C}" type="presParOf" srcId="{EF95D259-B46E-4E93-86BB-9248F49611EC}" destId="{2F754CE4-E0B1-4639-B5B5-20CC62BC3BBD}" srcOrd="1" destOrd="0" presId="urn:microsoft.com/office/officeart/2005/8/layout/hierarchy2"/>
    <dgm:cxn modelId="{86B75B05-497D-4B94-BECB-77010AC01868}" type="presParOf" srcId="{326311DF-4442-4880-BDE1-BD96048CD46F}" destId="{D35B8253-21C0-4242-8543-47953DA6D9A2}" srcOrd="1" destOrd="0" presId="urn:microsoft.com/office/officeart/2005/8/layout/hierarchy2"/>
    <dgm:cxn modelId="{8F5305B8-952F-49E1-B0B9-27B9C9F1F507}" type="presParOf" srcId="{D35B8253-21C0-4242-8543-47953DA6D9A2}" destId="{C4FFAA41-5F7D-4E35-A2BA-E90C87336C05}" srcOrd="0" destOrd="0" presId="urn:microsoft.com/office/officeart/2005/8/layout/hierarchy2"/>
    <dgm:cxn modelId="{3C7CB398-210A-431F-BF9A-898D1E53651A}" type="presParOf" srcId="{D35B8253-21C0-4242-8543-47953DA6D9A2}" destId="{9C247DB6-60F4-498E-9879-7C23B64C507B}" srcOrd="1" destOrd="0" presId="urn:microsoft.com/office/officeart/2005/8/layout/hierarchy2"/>
    <dgm:cxn modelId="{BE350A64-ECD4-4CBD-BCE3-89B7B6CFF3C4}" type="presParOf" srcId="{9C247DB6-60F4-498E-9879-7C23B64C507B}" destId="{3823F795-3250-4DF7-BF49-F4126816517B}" srcOrd="0" destOrd="0" presId="urn:microsoft.com/office/officeart/2005/8/layout/hierarchy2"/>
    <dgm:cxn modelId="{5F05C7CF-5876-4EB6-A739-7A4E0F3DECD3}" type="presParOf" srcId="{3823F795-3250-4DF7-BF49-F4126816517B}" destId="{CCBBB299-6693-4F8F-8B85-D3A1859297C4}" srcOrd="0" destOrd="0" presId="urn:microsoft.com/office/officeart/2005/8/layout/hierarchy2"/>
    <dgm:cxn modelId="{69ED3092-1F1E-40DC-A14E-F09EC4DB1022}" type="presParOf" srcId="{9C247DB6-60F4-498E-9879-7C23B64C507B}" destId="{FF68942B-C7E5-4F30-9653-00186E84DD7B}" srcOrd="1" destOrd="0" presId="urn:microsoft.com/office/officeart/2005/8/layout/hierarchy2"/>
    <dgm:cxn modelId="{6194CF24-FEC5-4641-B4C7-F80A9526209B}" type="presParOf" srcId="{FF68942B-C7E5-4F30-9653-00186E84DD7B}" destId="{D17D5FF2-E037-49AE-91F0-29E54F60B007}" srcOrd="0" destOrd="0" presId="urn:microsoft.com/office/officeart/2005/8/layout/hierarchy2"/>
    <dgm:cxn modelId="{E9B1C412-B585-47DC-91F5-5AC94C6DE01A}" type="presParOf" srcId="{FF68942B-C7E5-4F30-9653-00186E84DD7B}" destId="{3EB5A894-C1BA-4050-B34F-9CC999D4804F}" srcOrd="1" destOrd="0" presId="urn:microsoft.com/office/officeart/2005/8/layout/hierarchy2"/>
    <dgm:cxn modelId="{2ABD1F2C-A65B-4965-ACFC-EF87BC7F2CA2}" type="presParOf" srcId="{3EB5A894-C1BA-4050-B34F-9CC999D4804F}" destId="{59C5849B-C4F3-49C8-8E9D-F3E67C5CF925}" srcOrd="0" destOrd="0" presId="urn:microsoft.com/office/officeart/2005/8/layout/hierarchy2"/>
    <dgm:cxn modelId="{F2BF9F97-7BD0-415A-8DA5-03B5EF16E0C0}" type="presParOf" srcId="{59C5849B-C4F3-49C8-8E9D-F3E67C5CF925}" destId="{051ED5F0-A964-42E5-8CDE-16941DA91498}" srcOrd="0" destOrd="0" presId="urn:microsoft.com/office/officeart/2005/8/layout/hierarchy2"/>
    <dgm:cxn modelId="{9136661F-2F25-4015-9A27-399C88B8E8E7}" type="presParOf" srcId="{3EB5A894-C1BA-4050-B34F-9CC999D4804F}" destId="{DA67BCFA-2F1D-416D-9244-20B3ED3F6844}" srcOrd="1" destOrd="0" presId="urn:microsoft.com/office/officeart/2005/8/layout/hierarchy2"/>
    <dgm:cxn modelId="{27667C72-A0B8-4337-92FF-C8335ED55325}" type="presParOf" srcId="{DA67BCFA-2F1D-416D-9244-20B3ED3F6844}" destId="{6DC77C5F-8480-4FC4-9253-29A2C07049E5}" srcOrd="0" destOrd="0" presId="urn:microsoft.com/office/officeart/2005/8/layout/hierarchy2"/>
    <dgm:cxn modelId="{89DA4B3D-3529-4421-A816-E74A98BB5E6F}" type="presParOf" srcId="{DA67BCFA-2F1D-416D-9244-20B3ED3F6844}" destId="{1CA2912F-532C-4C66-BF71-411C4396DB77}" srcOrd="1" destOrd="0" presId="urn:microsoft.com/office/officeart/2005/8/layout/hierarchy2"/>
    <dgm:cxn modelId="{A7584523-BF5A-42E7-981C-F7C2090918AE}" type="presParOf" srcId="{1CA2912F-532C-4C66-BF71-411C4396DB77}" destId="{A953CB1E-E90D-4AF2-A629-B0C36065CA4E}" srcOrd="0" destOrd="0" presId="urn:microsoft.com/office/officeart/2005/8/layout/hierarchy2"/>
    <dgm:cxn modelId="{77963745-DCB7-4DB3-A389-0836C73981FF}" type="presParOf" srcId="{A953CB1E-E90D-4AF2-A629-B0C36065CA4E}" destId="{EB2A1ADB-1D7B-4646-A9C9-6A5E721A60E7}" srcOrd="0" destOrd="0" presId="urn:microsoft.com/office/officeart/2005/8/layout/hierarchy2"/>
    <dgm:cxn modelId="{C90CFF7C-08C1-4F12-B19D-2FE348288407}" type="presParOf" srcId="{1CA2912F-532C-4C66-BF71-411C4396DB77}" destId="{D2B9888F-471C-494B-8843-7FC6AD6096E2}" srcOrd="1" destOrd="0" presId="urn:microsoft.com/office/officeart/2005/8/layout/hierarchy2"/>
    <dgm:cxn modelId="{9678B258-93FC-492A-B3D2-A36E3688395D}" type="presParOf" srcId="{D2B9888F-471C-494B-8843-7FC6AD6096E2}" destId="{7619DAFF-A430-4AB7-878A-971A081234E8}" srcOrd="0" destOrd="0" presId="urn:microsoft.com/office/officeart/2005/8/layout/hierarchy2"/>
    <dgm:cxn modelId="{21456B26-F691-4B89-B38A-5F956952DA1E}" type="presParOf" srcId="{D2B9888F-471C-494B-8843-7FC6AD6096E2}" destId="{D35A5322-E0E3-4920-8870-C22E907A0ABB}" srcOrd="1" destOrd="0" presId="urn:microsoft.com/office/officeart/2005/8/layout/hierarchy2"/>
    <dgm:cxn modelId="{293FA617-D851-4F51-9B85-FA2D232F3B36}" type="presParOf" srcId="{D35A5322-E0E3-4920-8870-C22E907A0ABB}" destId="{87C38418-CD10-4448-A386-169F27C6F1B8}" srcOrd="0" destOrd="0" presId="urn:microsoft.com/office/officeart/2005/8/layout/hierarchy2"/>
    <dgm:cxn modelId="{6941DA8F-D16F-4CAC-BE14-CD07D45292AE}" type="presParOf" srcId="{87C38418-CD10-4448-A386-169F27C6F1B8}" destId="{31F24E45-E79E-4725-B3DA-C95930CFA1F9}" srcOrd="0" destOrd="0" presId="urn:microsoft.com/office/officeart/2005/8/layout/hierarchy2"/>
    <dgm:cxn modelId="{3D4C6239-10A6-499C-BE1B-77B73E701EE3}" type="presParOf" srcId="{D35A5322-E0E3-4920-8870-C22E907A0ABB}" destId="{844DADFD-38F3-4EEA-8F8F-F67127179B8A}" srcOrd="1" destOrd="0" presId="urn:microsoft.com/office/officeart/2005/8/layout/hierarchy2"/>
    <dgm:cxn modelId="{96BE54BD-A735-432E-8658-C1C80EB272F5}" type="presParOf" srcId="{844DADFD-38F3-4EEA-8F8F-F67127179B8A}" destId="{0C4F6727-5941-40D6-95B1-58B92BEC4192}" srcOrd="0" destOrd="0" presId="urn:microsoft.com/office/officeart/2005/8/layout/hierarchy2"/>
    <dgm:cxn modelId="{1EC2537D-4956-400F-9A5F-C9771AE979AF}" type="presParOf" srcId="{844DADFD-38F3-4EEA-8F8F-F67127179B8A}" destId="{41E046C7-BBD5-49D7-AFDF-E4BB2330BE3B}" srcOrd="1" destOrd="0" presId="urn:microsoft.com/office/officeart/2005/8/layout/hierarchy2"/>
    <dgm:cxn modelId="{A6516D21-7A6F-4665-873C-34EFF8CDC6F6}" type="presParOf" srcId="{D35A5322-E0E3-4920-8870-C22E907A0ABB}" destId="{5DA30678-1F80-498B-8C84-947FF0C4C4E3}" srcOrd="2" destOrd="0" presId="urn:microsoft.com/office/officeart/2005/8/layout/hierarchy2"/>
    <dgm:cxn modelId="{F1E71E60-EC36-4907-B22F-03F459374E3A}" type="presParOf" srcId="{5DA30678-1F80-498B-8C84-947FF0C4C4E3}" destId="{520AA087-E2EF-4821-8393-CFE9948EEC08}" srcOrd="0" destOrd="0" presId="urn:microsoft.com/office/officeart/2005/8/layout/hierarchy2"/>
    <dgm:cxn modelId="{DBDB4F7D-2DE3-452B-8086-D787694CECE6}" type="presParOf" srcId="{D35A5322-E0E3-4920-8870-C22E907A0ABB}" destId="{7614558D-A71D-4F9C-8845-00D62C5D1235}" srcOrd="3" destOrd="0" presId="urn:microsoft.com/office/officeart/2005/8/layout/hierarchy2"/>
    <dgm:cxn modelId="{1EC26713-D4B3-4CD5-B0D7-24B0987C9FC1}" type="presParOf" srcId="{7614558D-A71D-4F9C-8845-00D62C5D1235}" destId="{31A28A3B-7215-43A7-8B41-9F86FECEB1A2}" srcOrd="0" destOrd="0" presId="urn:microsoft.com/office/officeart/2005/8/layout/hierarchy2"/>
    <dgm:cxn modelId="{6006E433-6BBA-49B2-9C6B-F5B9A0F1655A}" type="presParOf" srcId="{7614558D-A71D-4F9C-8845-00D62C5D1235}" destId="{B793851F-F1D0-4687-960D-4BFFB8B7967E}" srcOrd="1" destOrd="0" presId="urn:microsoft.com/office/officeart/2005/8/layout/hierarchy2"/>
    <dgm:cxn modelId="{598F056D-AFD4-4F47-A995-DF658234EBC1}" type="presParOf" srcId="{B793851F-F1D0-4687-960D-4BFFB8B7967E}" destId="{2ACEC0D1-B515-4A4D-AE60-2C987B61BBB0}" srcOrd="0" destOrd="0" presId="urn:microsoft.com/office/officeart/2005/8/layout/hierarchy2"/>
    <dgm:cxn modelId="{5EB9FB2C-8FC2-402E-9CE0-FBC658CC74B8}" type="presParOf" srcId="{2ACEC0D1-B515-4A4D-AE60-2C987B61BBB0}" destId="{87DBFA58-0774-45CA-B29E-8885BBC77E12}" srcOrd="0" destOrd="0" presId="urn:microsoft.com/office/officeart/2005/8/layout/hierarchy2"/>
    <dgm:cxn modelId="{4332FF21-728F-40E9-B6E8-1BF10F79FA05}" type="presParOf" srcId="{B793851F-F1D0-4687-960D-4BFFB8B7967E}" destId="{AB02B537-B5FF-404D-9D99-069E000C4524}" srcOrd="1" destOrd="0" presId="urn:microsoft.com/office/officeart/2005/8/layout/hierarchy2"/>
    <dgm:cxn modelId="{BD8773FB-6880-4452-B5B2-8F0258360733}" type="presParOf" srcId="{AB02B537-B5FF-404D-9D99-069E000C4524}" destId="{35E2A9B5-A970-4788-86CF-303207EAA9EE}" srcOrd="0" destOrd="0" presId="urn:microsoft.com/office/officeart/2005/8/layout/hierarchy2"/>
    <dgm:cxn modelId="{06C092EC-84C2-40E0-8AFF-05E8668C99EB}" type="presParOf" srcId="{AB02B537-B5FF-404D-9D99-069E000C4524}" destId="{6BF386E8-65E3-442E-B910-71FBBE78C126}" srcOrd="1" destOrd="0" presId="urn:microsoft.com/office/officeart/2005/8/layout/hierarchy2"/>
    <dgm:cxn modelId="{3023DF55-6EA7-4AD2-8BC8-45310BDC1F60}" type="presParOf" srcId="{6BF386E8-65E3-442E-B910-71FBBE78C126}" destId="{16DFD452-5553-440C-9F97-BF50CD2D0E82}" srcOrd="0" destOrd="0" presId="urn:microsoft.com/office/officeart/2005/8/layout/hierarchy2"/>
    <dgm:cxn modelId="{A5FB5E52-5719-40DF-89FF-0B5828EA01EB}" type="presParOf" srcId="{16DFD452-5553-440C-9F97-BF50CD2D0E82}" destId="{3384D43D-9F47-4BBB-B793-0F7851DAF7C0}" srcOrd="0" destOrd="0" presId="urn:microsoft.com/office/officeart/2005/8/layout/hierarchy2"/>
    <dgm:cxn modelId="{B03AA214-DE18-4F87-ABC8-3D5DC7103B37}" type="presParOf" srcId="{6BF386E8-65E3-442E-B910-71FBBE78C126}" destId="{9A28B3EF-C9B0-434A-8961-B88A394F8280}" srcOrd="1" destOrd="0" presId="urn:microsoft.com/office/officeart/2005/8/layout/hierarchy2"/>
    <dgm:cxn modelId="{5F6849EF-35D8-491B-A1A6-38B74B135B4B}" type="presParOf" srcId="{9A28B3EF-C9B0-434A-8961-B88A394F8280}" destId="{561EEE84-42F5-4874-B67C-48409692FBF7}" srcOrd="0" destOrd="0" presId="urn:microsoft.com/office/officeart/2005/8/layout/hierarchy2"/>
    <dgm:cxn modelId="{7B46CB0C-8DE2-46BB-9C6D-B38DD917FEEC}" type="presParOf" srcId="{9A28B3EF-C9B0-434A-8961-B88A394F8280}" destId="{EAB6D454-771D-4AEE-93C4-655B5CEF4051}" srcOrd="1" destOrd="0" presId="urn:microsoft.com/office/officeart/2005/8/layout/hierarchy2"/>
    <dgm:cxn modelId="{745054DC-BFB8-4280-90AE-3D9C56018B76}" type="presParOf" srcId="{9C247DB6-60F4-498E-9879-7C23B64C507B}" destId="{2CE65663-1626-4E70-B0E8-3B6742C3D51E}" srcOrd="2" destOrd="0" presId="urn:microsoft.com/office/officeart/2005/8/layout/hierarchy2"/>
    <dgm:cxn modelId="{00506136-B6DF-4F5D-B2ED-1F9FE10ADEA2}" type="presParOf" srcId="{2CE65663-1626-4E70-B0E8-3B6742C3D51E}" destId="{CB158DF3-1390-46D2-85E7-F6B6CF6F5987}" srcOrd="0" destOrd="0" presId="urn:microsoft.com/office/officeart/2005/8/layout/hierarchy2"/>
    <dgm:cxn modelId="{DE1C36EC-FDD6-4B32-B067-69C0D13D65BA}" type="presParOf" srcId="{9C247DB6-60F4-498E-9879-7C23B64C507B}" destId="{A108747F-7CB0-4982-AF86-E895CEDC3136}" srcOrd="3" destOrd="0" presId="urn:microsoft.com/office/officeart/2005/8/layout/hierarchy2"/>
    <dgm:cxn modelId="{C663605E-B895-4BA9-B574-D70324DEAA77}" type="presParOf" srcId="{A108747F-7CB0-4982-AF86-E895CEDC3136}" destId="{1B65AAD5-BAC8-44BA-91A8-7CF52AB57667}" srcOrd="0" destOrd="0" presId="urn:microsoft.com/office/officeart/2005/8/layout/hierarchy2"/>
    <dgm:cxn modelId="{8B69E671-E244-4624-ACCA-873A4A03BF44}" type="presParOf" srcId="{A108747F-7CB0-4982-AF86-E895CEDC3136}" destId="{05EA91FC-9ACF-4B7E-8EBD-BB1000F0FBF2}" srcOrd="1" destOrd="0" presId="urn:microsoft.com/office/officeart/2005/8/layout/hierarchy2"/>
    <dgm:cxn modelId="{20ADA0F3-7934-4361-9175-C34C359338B5}" type="presParOf" srcId="{05EA91FC-9ACF-4B7E-8EBD-BB1000F0FBF2}" destId="{BC41FDC8-9D5A-4EC9-B23A-53F0CA0A7B73}" srcOrd="0" destOrd="0" presId="urn:microsoft.com/office/officeart/2005/8/layout/hierarchy2"/>
    <dgm:cxn modelId="{F84564F4-1FE2-4CD5-A0B6-B5E898A3B06E}" type="presParOf" srcId="{BC41FDC8-9D5A-4EC9-B23A-53F0CA0A7B73}" destId="{1258734A-2F1E-40AA-BDB5-639614840C45}" srcOrd="0" destOrd="0" presId="urn:microsoft.com/office/officeart/2005/8/layout/hierarchy2"/>
    <dgm:cxn modelId="{DBE60230-BE20-42EC-A7F2-4DABD11B75A8}" type="presParOf" srcId="{05EA91FC-9ACF-4B7E-8EBD-BB1000F0FBF2}" destId="{A54B322C-F2E1-4AE7-BFE5-EB875FFFA8A1}" srcOrd="1" destOrd="0" presId="urn:microsoft.com/office/officeart/2005/8/layout/hierarchy2"/>
    <dgm:cxn modelId="{31E462FB-36CF-4835-A31A-F0F55DBFDE7C}" type="presParOf" srcId="{A54B322C-F2E1-4AE7-BFE5-EB875FFFA8A1}" destId="{29C6286A-BB83-42E5-B58D-74D7207579BB}" srcOrd="0" destOrd="0" presId="urn:microsoft.com/office/officeart/2005/8/layout/hierarchy2"/>
    <dgm:cxn modelId="{4BAC8EA9-68B3-494A-B3F0-73490972461F}" type="presParOf" srcId="{A54B322C-F2E1-4AE7-BFE5-EB875FFFA8A1}" destId="{D4658724-A7AB-42FA-95A5-775C48097334}" srcOrd="1" destOrd="0" presId="urn:microsoft.com/office/officeart/2005/8/layout/hierarchy2"/>
    <dgm:cxn modelId="{2EEE153B-F5DF-49A9-9A95-BBBEB1C63325}" type="presParOf" srcId="{9C247DB6-60F4-498E-9879-7C23B64C507B}" destId="{0EE770AB-CB7A-49A2-8BAE-2FC91B2D317C}" srcOrd="4" destOrd="0" presId="urn:microsoft.com/office/officeart/2005/8/layout/hierarchy2"/>
    <dgm:cxn modelId="{430A3BAC-2C6C-416D-B945-9AB1603EFEEA}" type="presParOf" srcId="{0EE770AB-CB7A-49A2-8BAE-2FC91B2D317C}" destId="{F1313378-083E-4F2A-AAA4-3BCF9F45F3D8}" srcOrd="0" destOrd="0" presId="urn:microsoft.com/office/officeart/2005/8/layout/hierarchy2"/>
    <dgm:cxn modelId="{EE19D762-78F8-4779-B436-B795143F91CF}" type="presParOf" srcId="{9C247DB6-60F4-498E-9879-7C23B64C507B}" destId="{94DE040E-F0CB-4CB6-9ADA-47A29F8256CC}" srcOrd="5" destOrd="0" presId="urn:microsoft.com/office/officeart/2005/8/layout/hierarchy2"/>
    <dgm:cxn modelId="{744123D7-6959-4158-8117-2C72F53B0AE3}" type="presParOf" srcId="{94DE040E-F0CB-4CB6-9ADA-47A29F8256CC}" destId="{83D0DCA6-B4BA-4638-889F-521D4999409D}" srcOrd="0" destOrd="0" presId="urn:microsoft.com/office/officeart/2005/8/layout/hierarchy2"/>
    <dgm:cxn modelId="{6930A787-43B1-4617-BCBB-BEBB0A728815}" type="presParOf" srcId="{94DE040E-F0CB-4CB6-9ADA-47A29F8256CC}" destId="{B5E0CD55-24F7-43B5-8853-B24C742A95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762B458-5EB0-4733-9CE0-2301E137E8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3C3259-3120-43A8-BB09-8036A01BCE50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A9F1649-ED45-47CB-AE7B-466D1A768268}" type="parTrans" cxnId="{44618634-0431-4E16-92C6-68D52F2D37CD}">
      <dgm:prSet/>
      <dgm:spPr/>
      <dgm:t>
        <a:bodyPr/>
        <a:lstStyle/>
        <a:p>
          <a:endParaRPr lang="pt-BR"/>
        </a:p>
      </dgm:t>
    </dgm:pt>
    <dgm:pt modelId="{12FD6A5C-4438-44ED-97B3-6657848829CB}" type="sibTrans" cxnId="{44618634-0431-4E16-92C6-68D52F2D37CD}">
      <dgm:prSet/>
      <dgm:spPr/>
      <dgm:t>
        <a:bodyPr/>
        <a:lstStyle/>
        <a:p>
          <a:endParaRPr lang="pt-BR"/>
        </a:p>
      </dgm:t>
    </dgm:pt>
    <dgm:pt modelId="{F250D8DF-E3FD-455C-8F42-B18287CB3F8A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987DD18F-0D74-4EBA-B6A5-3548A6D437DA}" type="parTrans" cxnId="{AF8491B8-C76B-47D1-9495-B37BBC74E96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32170325-C2DD-45EB-9E84-B4AA16DA312A}" type="sibTrans" cxnId="{AF8491B8-C76B-47D1-9495-B37BBC74E966}">
      <dgm:prSet/>
      <dgm:spPr/>
      <dgm:t>
        <a:bodyPr/>
        <a:lstStyle/>
        <a:p>
          <a:endParaRPr lang="pt-BR"/>
        </a:p>
      </dgm:t>
    </dgm:pt>
    <dgm:pt modelId="{833A436D-8D2A-400A-BA4A-2CB994533ECD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1FF8EB5-F752-4D74-9849-3917652004CD}" type="parTrans" cxnId="{7E2443AB-1F9D-4DDF-84B6-279BFC74F73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A6FFB16-F362-432D-92ED-0765E3EEB8CC}" type="sibTrans" cxnId="{7E2443AB-1F9D-4DDF-84B6-279BFC74F73E}">
      <dgm:prSet/>
      <dgm:spPr/>
      <dgm:t>
        <a:bodyPr/>
        <a:lstStyle/>
        <a:p>
          <a:endParaRPr lang="pt-BR"/>
        </a:p>
      </dgm:t>
    </dgm:pt>
    <dgm:pt modelId="{DD6744E5-2D63-4007-9403-A7C37EA1B11E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909FE74-6B76-4C60-BF79-FEF388907A3E}" type="parTrans" cxnId="{DC302153-EAC9-45C2-ABE9-59DA0942C5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CAB235DC-7E39-4C70-A6B1-0C97E8C96CAB}" type="sibTrans" cxnId="{DC302153-EAC9-45C2-ABE9-59DA0942C58B}">
      <dgm:prSet/>
      <dgm:spPr/>
      <dgm:t>
        <a:bodyPr/>
        <a:lstStyle/>
        <a:p>
          <a:endParaRPr lang="pt-BR"/>
        </a:p>
      </dgm:t>
    </dgm:pt>
    <dgm:pt modelId="{F486FDED-D5C3-4311-8054-AC741C02F6D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01B5AE3-0977-49FA-B159-14CE0F938FFA}" type="parTrans" cxnId="{ACFE9111-677A-48B7-AD40-1CFBC16E517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E2BDF905-F000-4AB2-AFCB-1C5727F5DEC8}" type="sibTrans" cxnId="{ACFE9111-677A-48B7-AD40-1CFBC16E5176}">
      <dgm:prSet/>
      <dgm:spPr/>
      <dgm:t>
        <a:bodyPr/>
        <a:lstStyle/>
        <a:p>
          <a:endParaRPr lang="pt-BR"/>
        </a:p>
      </dgm:t>
    </dgm:pt>
    <dgm:pt modelId="{B6C7A437-F99C-40C3-9644-65A6B1BA1856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82CA759-AA05-4DDC-B0E4-356FD149E76B}" type="parTrans" cxnId="{2C2D2A41-B3D6-476B-B106-57D9AE80161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B5494F6-60F5-40B5-A18D-6301FEE8795A}" type="sibTrans" cxnId="{2C2D2A41-B3D6-476B-B106-57D9AE801616}">
      <dgm:prSet/>
      <dgm:spPr/>
      <dgm:t>
        <a:bodyPr/>
        <a:lstStyle/>
        <a:p>
          <a:endParaRPr lang="pt-BR"/>
        </a:p>
      </dgm:t>
    </dgm:pt>
    <dgm:pt modelId="{26D7D56F-7D6A-4A3C-B0CC-EAB0B475CA77}">
      <dgm:prSet/>
      <dgm:spPr/>
      <dgm:t>
        <a:bodyPr/>
        <a:lstStyle/>
        <a:p>
          <a:endParaRPr lang="pt-BR" dirty="0"/>
        </a:p>
      </dgm:t>
    </dgm:pt>
    <dgm:pt modelId="{3E99821C-0BF2-4995-ACF2-C6FC00128D6B}" type="parTrans" cxnId="{688C52E4-B1E1-4321-8307-00BF2EA82183}">
      <dgm:prSet/>
      <dgm:spPr/>
      <dgm:t>
        <a:bodyPr/>
        <a:lstStyle/>
        <a:p>
          <a:endParaRPr lang="pt-BR"/>
        </a:p>
      </dgm:t>
    </dgm:pt>
    <dgm:pt modelId="{FF94A103-17B1-4CF3-B354-32669A391020}" type="sibTrans" cxnId="{688C52E4-B1E1-4321-8307-00BF2EA82183}">
      <dgm:prSet/>
      <dgm:spPr/>
      <dgm:t>
        <a:bodyPr/>
        <a:lstStyle/>
        <a:p>
          <a:endParaRPr lang="pt-BR"/>
        </a:p>
      </dgm:t>
    </dgm:pt>
    <dgm:pt modelId="{DB992F02-60A2-4E1E-9547-33BB11DECA3F}">
      <dgm:prSet/>
      <dgm:spPr/>
      <dgm:t>
        <a:bodyPr/>
        <a:lstStyle/>
        <a:p>
          <a:endParaRPr lang="pt-BR" dirty="0"/>
        </a:p>
      </dgm:t>
    </dgm:pt>
    <dgm:pt modelId="{746756C8-78BA-4530-9002-06C7FE5E02C6}" type="parTrans" cxnId="{444B682E-4A86-4D10-B51F-5554D6668EA7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9548978-D0D8-4FB3-8CFE-C2BAF964B892}" type="sibTrans" cxnId="{444B682E-4A86-4D10-B51F-5554D6668EA7}">
      <dgm:prSet/>
      <dgm:spPr/>
      <dgm:t>
        <a:bodyPr/>
        <a:lstStyle/>
        <a:p>
          <a:endParaRPr lang="pt-BR"/>
        </a:p>
      </dgm:t>
    </dgm:pt>
    <dgm:pt modelId="{2123676E-1DC6-49E6-A3FF-B510D50232BF}">
      <dgm:prSet/>
      <dgm:spPr/>
      <dgm:t>
        <a:bodyPr/>
        <a:lstStyle/>
        <a:p>
          <a:endParaRPr lang="pt-BR" dirty="0"/>
        </a:p>
      </dgm:t>
    </dgm:pt>
    <dgm:pt modelId="{38694EF3-B873-46CB-949A-D89B5FAF4227}" type="parTrans" cxnId="{555A40B8-DDE4-4A0E-AD5A-2AFF8E8D0E04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C15082E-2553-49B3-8BEA-D36337E139D5}" type="sibTrans" cxnId="{555A40B8-DDE4-4A0E-AD5A-2AFF8E8D0E04}">
      <dgm:prSet/>
      <dgm:spPr/>
      <dgm:t>
        <a:bodyPr/>
        <a:lstStyle/>
        <a:p>
          <a:endParaRPr lang="pt-BR"/>
        </a:p>
      </dgm:t>
    </dgm:pt>
    <dgm:pt modelId="{E3FA8616-3532-4BBF-8325-698886F3D327}">
      <dgm:prSet/>
      <dgm:spPr/>
      <dgm:t>
        <a:bodyPr/>
        <a:lstStyle/>
        <a:p>
          <a:endParaRPr lang="pt-BR" dirty="0"/>
        </a:p>
      </dgm:t>
    </dgm:pt>
    <dgm:pt modelId="{96DB2B52-F934-4620-A6FC-37AA6AA497BB}" type="parTrans" cxnId="{6619DAA0-136C-4DC2-98C1-484035556F4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65F498B-F666-425D-A76B-BA4367699C3E}" type="sibTrans" cxnId="{6619DAA0-136C-4DC2-98C1-484035556F4E}">
      <dgm:prSet/>
      <dgm:spPr/>
      <dgm:t>
        <a:bodyPr/>
        <a:lstStyle/>
        <a:p>
          <a:endParaRPr lang="pt-BR"/>
        </a:p>
      </dgm:t>
    </dgm:pt>
    <dgm:pt modelId="{A301F0CE-70C3-420F-881C-3B63C92E149C}">
      <dgm:prSet/>
      <dgm:spPr/>
      <dgm:t>
        <a:bodyPr/>
        <a:lstStyle/>
        <a:p>
          <a:endParaRPr lang="pt-BR" dirty="0"/>
        </a:p>
      </dgm:t>
    </dgm:pt>
    <dgm:pt modelId="{1517197F-D5CB-4B76-8099-E83FB1EF9224}" type="parTrans" cxnId="{4E590E4E-98C0-4F3F-8427-02900A8FB8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EDE0C28-070D-48E3-AF94-11A21FEEF573}" type="sibTrans" cxnId="{4E590E4E-98C0-4F3F-8427-02900A8FB88B}">
      <dgm:prSet/>
      <dgm:spPr/>
      <dgm:t>
        <a:bodyPr/>
        <a:lstStyle/>
        <a:p>
          <a:endParaRPr lang="pt-BR"/>
        </a:p>
      </dgm:t>
    </dgm:pt>
    <dgm:pt modelId="{5781C002-B918-4D1B-B941-0B2CB99E1C0A}">
      <dgm:prSet/>
      <dgm:spPr/>
      <dgm:t>
        <a:bodyPr/>
        <a:lstStyle/>
        <a:p>
          <a:endParaRPr lang="pt-BR" dirty="0"/>
        </a:p>
      </dgm:t>
    </dgm:pt>
    <dgm:pt modelId="{665C60B7-4180-4DBE-9B03-FF5988678A6A}" type="parTrans" cxnId="{D0EADE66-6EF9-4862-A18D-16370F70E762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1535FC55-688C-4D66-9053-08BD33DE02BD}" type="sibTrans" cxnId="{D0EADE66-6EF9-4862-A18D-16370F70E762}">
      <dgm:prSet/>
      <dgm:spPr/>
      <dgm:t>
        <a:bodyPr/>
        <a:lstStyle/>
        <a:p>
          <a:endParaRPr lang="pt-BR"/>
        </a:p>
      </dgm:t>
    </dgm:pt>
    <dgm:pt modelId="{326311DF-4442-4880-BDE1-BD96048CD46F}" type="pres">
      <dgm:prSet presAssocID="{7762B458-5EB0-4733-9CE0-2301E137E8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95D259-B46E-4E93-86BB-9248F49611EC}" type="pres">
      <dgm:prSet presAssocID="{26D7D56F-7D6A-4A3C-B0CC-EAB0B475CA77}" presName="root1" presStyleCnt="0"/>
      <dgm:spPr/>
    </dgm:pt>
    <dgm:pt modelId="{15E30CA6-2D2A-45F1-A790-9C660CE28D76}" type="pres">
      <dgm:prSet presAssocID="{26D7D56F-7D6A-4A3C-B0CC-EAB0B475CA77}" presName="LevelOneTextNode" presStyleLbl="node0" presStyleIdx="0" presStyleCnt="2" custLinFactX="100000" custLinFactY="-200000" custLinFactNeighborX="192175" custLinFactNeighborY="-241682">
        <dgm:presLayoutVars>
          <dgm:chPref val="3"/>
        </dgm:presLayoutVars>
      </dgm:prSet>
      <dgm:spPr/>
    </dgm:pt>
    <dgm:pt modelId="{2F754CE4-E0B1-4639-B5B5-20CC62BC3BBD}" type="pres">
      <dgm:prSet presAssocID="{26D7D56F-7D6A-4A3C-B0CC-EAB0B475CA77}" presName="level2hierChild" presStyleCnt="0"/>
      <dgm:spPr/>
    </dgm:pt>
    <dgm:pt modelId="{D35B8253-21C0-4242-8543-47953DA6D9A2}" type="pres">
      <dgm:prSet presAssocID="{A23C3259-3120-43A8-BB09-8036A01BCE50}" presName="root1" presStyleCnt="0"/>
      <dgm:spPr/>
    </dgm:pt>
    <dgm:pt modelId="{C4FFAA41-5F7D-4E35-A2BA-E90C87336C05}" type="pres">
      <dgm:prSet presAssocID="{A23C3259-3120-43A8-BB09-8036A01BCE50}" presName="LevelOneTextNode" presStyleLbl="node0" presStyleIdx="1" presStyleCnt="2" custLinFactX="258913" custLinFactY="-256682" custLinFactNeighborX="300000" custLinFactNeighborY="-300000">
        <dgm:presLayoutVars>
          <dgm:chPref val="3"/>
        </dgm:presLayoutVars>
      </dgm:prSet>
      <dgm:spPr/>
    </dgm:pt>
    <dgm:pt modelId="{9C247DB6-60F4-498E-9879-7C23B64C507B}" type="pres">
      <dgm:prSet presAssocID="{A23C3259-3120-43A8-BB09-8036A01BCE50}" presName="level2hierChild" presStyleCnt="0"/>
      <dgm:spPr/>
    </dgm:pt>
    <dgm:pt modelId="{3823F795-3250-4DF7-BF49-F4126816517B}" type="pres">
      <dgm:prSet presAssocID="{96DB2B52-F934-4620-A6FC-37AA6AA497BB}" presName="conn2-1" presStyleLbl="parChTrans1D2" presStyleIdx="0" presStyleCnt="3"/>
      <dgm:spPr/>
    </dgm:pt>
    <dgm:pt modelId="{CCBBB299-6693-4F8F-8B85-D3A1859297C4}" type="pres">
      <dgm:prSet presAssocID="{96DB2B52-F934-4620-A6FC-37AA6AA497BB}" presName="connTx" presStyleLbl="parChTrans1D2" presStyleIdx="0" presStyleCnt="3"/>
      <dgm:spPr/>
    </dgm:pt>
    <dgm:pt modelId="{FF68942B-C7E5-4F30-9653-00186E84DD7B}" type="pres">
      <dgm:prSet presAssocID="{E3FA8616-3532-4BBF-8325-698886F3D327}" presName="root2" presStyleCnt="0"/>
      <dgm:spPr/>
    </dgm:pt>
    <dgm:pt modelId="{D17D5FF2-E037-49AE-91F0-29E54F60B007}" type="pres">
      <dgm:prSet presAssocID="{E3FA8616-3532-4BBF-8325-698886F3D327}" presName="LevelTwoTextNode" presStyleLbl="node2" presStyleIdx="0" presStyleCnt="3" custLinFactY="-97172" custLinFactNeighborX="29920" custLinFactNeighborY="-100000">
        <dgm:presLayoutVars>
          <dgm:chPref val="3"/>
        </dgm:presLayoutVars>
      </dgm:prSet>
      <dgm:spPr/>
    </dgm:pt>
    <dgm:pt modelId="{3EB5A894-C1BA-4050-B34F-9CC999D4804F}" type="pres">
      <dgm:prSet presAssocID="{E3FA8616-3532-4BBF-8325-698886F3D327}" presName="level3hierChild" presStyleCnt="0"/>
      <dgm:spPr/>
    </dgm:pt>
    <dgm:pt modelId="{59C5849B-C4F3-49C8-8E9D-F3E67C5CF925}" type="pres">
      <dgm:prSet presAssocID="{38694EF3-B873-46CB-949A-D89B5FAF4227}" presName="conn2-1" presStyleLbl="parChTrans1D3" presStyleIdx="0" presStyleCnt="2"/>
      <dgm:spPr/>
    </dgm:pt>
    <dgm:pt modelId="{051ED5F0-A964-42E5-8CDE-16941DA91498}" type="pres">
      <dgm:prSet presAssocID="{38694EF3-B873-46CB-949A-D89B5FAF4227}" presName="connTx" presStyleLbl="parChTrans1D3" presStyleIdx="0" presStyleCnt="2"/>
      <dgm:spPr/>
    </dgm:pt>
    <dgm:pt modelId="{DA67BCFA-2F1D-416D-9244-20B3ED3F6844}" type="pres">
      <dgm:prSet presAssocID="{2123676E-1DC6-49E6-A3FF-B510D50232BF}" presName="root2" presStyleCnt="0"/>
      <dgm:spPr/>
    </dgm:pt>
    <dgm:pt modelId="{6DC77C5F-8480-4FC4-9253-29A2C07049E5}" type="pres">
      <dgm:prSet presAssocID="{2123676E-1DC6-49E6-A3FF-B510D50232BF}" presName="LevelTwoTextNode" presStyleLbl="node3" presStyleIdx="0" presStyleCnt="2" custLinFactX="45544" custLinFactY="-74944" custLinFactNeighborX="100000" custLinFactNeighborY="-100000">
        <dgm:presLayoutVars>
          <dgm:chPref val="3"/>
        </dgm:presLayoutVars>
      </dgm:prSet>
      <dgm:spPr/>
    </dgm:pt>
    <dgm:pt modelId="{1CA2912F-532C-4C66-BF71-411C4396DB77}" type="pres">
      <dgm:prSet presAssocID="{2123676E-1DC6-49E6-A3FF-B510D50232BF}" presName="level3hierChild" presStyleCnt="0"/>
      <dgm:spPr/>
    </dgm:pt>
    <dgm:pt modelId="{A953CB1E-E90D-4AF2-A629-B0C36065CA4E}" type="pres">
      <dgm:prSet presAssocID="{987DD18F-0D74-4EBA-B6A5-3548A6D437DA}" presName="conn2-1" presStyleLbl="parChTrans1D4" presStyleIdx="0" presStyleCnt="5"/>
      <dgm:spPr/>
    </dgm:pt>
    <dgm:pt modelId="{EB2A1ADB-1D7B-4646-A9C9-6A5E721A60E7}" type="pres">
      <dgm:prSet presAssocID="{987DD18F-0D74-4EBA-B6A5-3548A6D437DA}" presName="connTx" presStyleLbl="parChTrans1D4" presStyleIdx="0" presStyleCnt="5"/>
      <dgm:spPr/>
    </dgm:pt>
    <dgm:pt modelId="{D2B9888F-471C-494B-8843-7FC6AD6096E2}" type="pres">
      <dgm:prSet presAssocID="{F250D8DF-E3FD-455C-8F42-B18287CB3F8A}" presName="root2" presStyleCnt="0"/>
      <dgm:spPr/>
    </dgm:pt>
    <dgm:pt modelId="{7619DAFF-A430-4AB7-878A-971A081234E8}" type="pres">
      <dgm:prSet presAssocID="{F250D8DF-E3FD-455C-8F42-B18287CB3F8A}" presName="LevelTwoTextNode" presStyleLbl="node4" presStyleIdx="0" presStyleCnt="5" custLinFactY="100000" custLinFactNeighborX="5544" custLinFactNeighborY="147391">
        <dgm:presLayoutVars>
          <dgm:chPref val="3"/>
        </dgm:presLayoutVars>
      </dgm:prSet>
      <dgm:spPr/>
    </dgm:pt>
    <dgm:pt modelId="{D35A5322-E0E3-4920-8870-C22E907A0ABB}" type="pres">
      <dgm:prSet presAssocID="{F250D8DF-E3FD-455C-8F42-B18287CB3F8A}" presName="level3hierChild" presStyleCnt="0"/>
      <dgm:spPr/>
    </dgm:pt>
    <dgm:pt modelId="{87C38418-CD10-4448-A386-169F27C6F1B8}" type="pres">
      <dgm:prSet presAssocID="{01FF8EB5-F752-4D74-9849-3917652004CD}" presName="conn2-1" presStyleLbl="parChTrans1D4" presStyleIdx="1" presStyleCnt="5"/>
      <dgm:spPr/>
    </dgm:pt>
    <dgm:pt modelId="{31F24E45-E79E-4725-B3DA-C95930CFA1F9}" type="pres">
      <dgm:prSet presAssocID="{01FF8EB5-F752-4D74-9849-3917652004CD}" presName="connTx" presStyleLbl="parChTrans1D4" presStyleIdx="1" presStyleCnt="5"/>
      <dgm:spPr/>
    </dgm:pt>
    <dgm:pt modelId="{844DADFD-38F3-4EEA-8F8F-F67127179B8A}" type="pres">
      <dgm:prSet presAssocID="{833A436D-8D2A-400A-BA4A-2CB994533ECD}" presName="root2" presStyleCnt="0"/>
      <dgm:spPr/>
    </dgm:pt>
    <dgm:pt modelId="{0C4F6727-5941-40D6-95B1-58B92BEC4192}" type="pres">
      <dgm:prSet presAssocID="{833A436D-8D2A-400A-BA4A-2CB994533ECD}" presName="LevelTwoTextNode" presStyleLbl="node4" presStyleIdx="1" presStyleCnt="5" custLinFactY="-44542" custLinFactNeighborX="61945" custLinFactNeighborY="-100000">
        <dgm:presLayoutVars>
          <dgm:chPref val="3"/>
        </dgm:presLayoutVars>
      </dgm:prSet>
      <dgm:spPr/>
    </dgm:pt>
    <dgm:pt modelId="{41E046C7-BBD5-49D7-AFDF-E4BB2330BE3B}" type="pres">
      <dgm:prSet presAssocID="{833A436D-8D2A-400A-BA4A-2CB994533ECD}" presName="level3hierChild" presStyleCnt="0"/>
      <dgm:spPr/>
    </dgm:pt>
    <dgm:pt modelId="{5DA30678-1F80-498B-8C84-947FF0C4C4E3}" type="pres">
      <dgm:prSet presAssocID="{1517197F-D5CB-4B76-8099-E83FB1EF9224}" presName="conn2-1" presStyleLbl="parChTrans1D4" presStyleIdx="2" presStyleCnt="5"/>
      <dgm:spPr/>
    </dgm:pt>
    <dgm:pt modelId="{520AA087-E2EF-4821-8393-CFE9948EEC08}" type="pres">
      <dgm:prSet presAssocID="{1517197F-D5CB-4B76-8099-E83FB1EF9224}" presName="connTx" presStyleLbl="parChTrans1D4" presStyleIdx="2" presStyleCnt="5"/>
      <dgm:spPr/>
    </dgm:pt>
    <dgm:pt modelId="{7614558D-A71D-4F9C-8845-00D62C5D1235}" type="pres">
      <dgm:prSet presAssocID="{A301F0CE-70C3-420F-881C-3B63C92E149C}" presName="root2" presStyleCnt="0"/>
      <dgm:spPr/>
    </dgm:pt>
    <dgm:pt modelId="{31A28A3B-7215-43A7-8B41-9F86FECEB1A2}" type="pres">
      <dgm:prSet presAssocID="{A301F0CE-70C3-420F-881C-3B63C92E149C}" presName="LevelTwoTextNode" presStyleLbl="node4" presStyleIdx="2" presStyleCnt="5">
        <dgm:presLayoutVars>
          <dgm:chPref val="3"/>
        </dgm:presLayoutVars>
      </dgm:prSet>
      <dgm:spPr/>
    </dgm:pt>
    <dgm:pt modelId="{B793851F-F1D0-4687-960D-4BFFB8B7967E}" type="pres">
      <dgm:prSet presAssocID="{A301F0CE-70C3-420F-881C-3B63C92E149C}" presName="level3hierChild" presStyleCnt="0"/>
      <dgm:spPr/>
    </dgm:pt>
    <dgm:pt modelId="{2ACEC0D1-B515-4A4D-AE60-2C987B61BBB0}" type="pres">
      <dgm:prSet presAssocID="{5909FE74-6B76-4C60-BF79-FEF388907A3E}" presName="conn2-1" presStyleLbl="parChTrans1D4" presStyleIdx="3" presStyleCnt="5"/>
      <dgm:spPr/>
    </dgm:pt>
    <dgm:pt modelId="{87DBFA58-0774-45CA-B29E-8885BBC77E12}" type="pres">
      <dgm:prSet presAssocID="{5909FE74-6B76-4C60-BF79-FEF388907A3E}" presName="connTx" presStyleLbl="parChTrans1D4" presStyleIdx="3" presStyleCnt="5"/>
      <dgm:spPr/>
    </dgm:pt>
    <dgm:pt modelId="{AB02B537-B5FF-404D-9D99-069E000C4524}" type="pres">
      <dgm:prSet presAssocID="{DD6744E5-2D63-4007-9403-A7C37EA1B11E}" presName="root2" presStyleCnt="0"/>
      <dgm:spPr/>
    </dgm:pt>
    <dgm:pt modelId="{35E2A9B5-A970-4788-86CF-303207EAA9EE}" type="pres">
      <dgm:prSet presAssocID="{DD6744E5-2D63-4007-9403-A7C37EA1B11E}" presName="LevelTwoTextNode" presStyleLbl="node4" presStyleIdx="3" presStyleCnt="5" custLinFactY="100000" custLinFactNeighborX="-78055" custLinFactNeighborY="129478">
        <dgm:presLayoutVars>
          <dgm:chPref val="3"/>
        </dgm:presLayoutVars>
      </dgm:prSet>
      <dgm:spPr/>
    </dgm:pt>
    <dgm:pt modelId="{6BF386E8-65E3-442E-B910-71FBBE78C126}" type="pres">
      <dgm:prSet presAssocID="{DD6744E5-2D63-4007-9403-A7C37EA1B11E}" presName="level3hierChild" presStyleCnt="0"/>
      <dgm:spPr/>
    </dgm:pt>
    <dgm:pt modelId="{16DFD452-5553-440C-9F97-BF50CD2D0E82}" type="pres">
      <dgm:prSet presAssocID="{665C60B7-4180-4DBE-9B03-FF5988678A6A}" presName="conn2-1" presStyleLbl="parChTrans1D4" presStyleIdx="4" presStyleCnt="5"/>
      <dgm:spPr/>
    </dgm:pt>
    <dgm:pt modelId="{3384D43D-9F47-4BBB-B793-0F7851DAF7C0}" type="pres">
      <dgm:prSet presAssocID="{665C60B7-4180-4DBE-9B03-FF5988678A6A}" presName="connTx" presStyleLbl="parChTrans1D4" presStyleIdx="4" presStyleCnt="5"/>
      <dgm:spPr/>
    </dgm:pt>
    <dgm:pt modelId="{9A28B3EF-C9B0-434A-8961-B88A394F8280}" type="pres">
      <dgm:prSet presAssocID="{5781C002-B918-4D1B-B941-0B2CB99E1C0A}" presName="root2" presStyleCnt="0"/>
      <dgm:spPr/>
    </dgm:pt>
    <dgm:pt modelId="{561EEE84-42F5-4874-B67C-48409692FBF7}" type="pres">
      <dgm:prSet presAssocID="{5781C002-B918-4D1B-B941-0B2CB99E1C0A}" presName="LevelTwoTextNode" presStyleLbl="node4" presStyleIdx="4" presStyleCnt="5" custLinFactX="-100000" custLinFactY="200000" custLinFactNeighborX="-181087" custLinFactNeighborY="234401">
        <dgm:presLayoutVars>
          <dgm:chPref val="3"/>
        </dgm:presLayoutVars>
      </dgm:prSet>
      <dgm:spPr/>
    </dgm:pt>
    <dgm:pt modelId="{EAB6D454-771D-4AEE-93C4-655B5CEF4051}" type="pres">
      <dgm:prSet presAssocID="{5781C002-B918-4D1B-B941-0B2CB99E1C0A}" presName="level3hierChild" presStyleCnt="0"/>
      <dgm:spPr/>
    </dgm:pt>
    <dgm:pt modelId="{2CE65663-1626-4E70-B0E8-3B6742C3D51E}" type="pres">
      <dgm:prSet presAssocID="{501B5AE3-0977-49FA-B159-14CE0F938FFA}" presName="conn2-1" presStyleLbl="parChTrans1D2" presStyleIdx="1" presStyleCnt="3"/>
      <dgm:spPr/>
    </dgm:pt>
    <dgm:pt modelId="{CB158DF3-1390-46D2-85E7-F6B6CF6F5987}" type="pres">
      <dgm:prSet presAssocID="{501B5AE3-0977-49FA-B159-14CE0F938FFA}" presName="connTx" presStyleLbl="parChTrans1D2" presStyleIdx="1" presStyleCnt="3"/>
      <dgm:spPr/>
    </dgm:pt>
    <dgm:pt modelId="{A108747F-7CB0-4982-AF86-E895CEDC3136}" type="pres">
      <dgm:prSet presAssocID="{F486FDED-D5C3-4311-8054-AC741C02F6D5}" presName="root2" presStyleCnt="0"/>
      <dgm:spPr/>
    </dgm:pt>
    <dgm:pt modelId="{1B65AAD5-BAC8-44BA-91A8-7CF52AB57667}" type="pres">
      <dgm:prSet presAssocID="{F486FDED-D5C3-4311-8054-AC741C02F6D5}" presName="LevelTwoTextNode" presStyleLbl="node2" presStyleIdx="1" presStyleCnt="3" custLinFactY="54619" custLinFactNeighborX="29920" custLinFactNeighborY="100000">
        <dgm:presLayoutVars>
          <dgm:chPref val="3"/>
        </dgm:presLayoutVars>
      </dgm:prSet>
      <dgm:spPr/>
    </dgm:pt>
    <dgm:pt modelId="{05EA91FC-9ACF-4B7E-8EBD-BB1000F0FBF2}" type="pres">
      <dgm:prSet presAssocID="{F486FDED-D5C3-4311-8054-AC741C02F6D5}" presName="level3hierChild" presStyleCnt="0"/>
      <dgm:spPr/>
    </dgm:pt>
    <dgm:pt modelId="{BC41FDC8-9D5A-4EC9-B23A-53F0CA0A7B73}" type="pres">
      <dgm:prSet presAssocID="{482CA759-AA05-4DDC-B0E4-356FD149E76B}" presName="conn2-1" presStyleLbl="parChTrans1D3" presStyleIdx="1" presStyleCnt="2"/>
      <dgm:spPr/>
    </dgm:pt>
    <dgm:pt modelId="{1258734A-2F1E-40AA-BDB5-639614840C45}" type="pres">
      <dgm:prSet presAssocID="{482CA759-AA05-4DDC-B0E4-356FD149E76B}" presName="connTx" presStyleLbl="parChTrans1D3" presStyleIdx="1" presStyleCnt="2"/>
      <dgm:spPr/>
    </dgm:pt>
    <dgm:pt modelId="{A54B322C-F2E1-4AE7-BFE5-EB875FFFA8A1}" type="pres">
      <dgm:prSet presAssocID="{B6C7A437-F99C-40C3-9644-65A6B1BA1856}" presName="root2" presStyleCnt="0"/>
      <dgm:spPr/>
    </dgm:pt>
    <dgm:pt modelId="{29C6286A-BB83-42E5-B58D-74D7207579BB}" type="pres">
      <dgm:prSet presAssocID="{B6C7A437-F99C-40C3-9644-65A6B1BA1856}" presName="LevelTwoTextNode" presStyleLbl="node3" presStyleIdx="1" presStyleCnt="2" custLinFactNeighborX="12175" custLinFactNeighborY="-67663">
        <dgm:presLayoutVars>
          <dgm:chPref val="3"/>
        </dgm:presLayoutVars>
      </dgm:prSet>
      <dgm:spPr/>
    </dgm:pt>
    <dgm:pt modelId="{D4658724-A7AB-42FA-95A5-775C48097334}" type="pres">
      <dgm:prSet presAssocID="{B6C7A437-F99C-40C3-9644-65A6B1BA1856}" presName="level3hierChild" presStyleCnt="0"/>
      <dgm:spPr/>
    </dgm:pt>
    <dgm:pt modelId="{0EE770AB-CB7A-49A2-8BAE-2FC91B2D317C}" type="pres">
      <dgm:prSet presAssocID="{746756C8-78BA-4530-9002-06C7FE5E02C6}" presName="conn2-1" presStyleLbl="parChTrans1D2" presStyleIdx="2" presStyleCnt="3"/>
      <dgm:spPr/>
    </dgm:pt>
    <dgm:pt modelId="{F1313378-083E-4F2A-AAA4-3BCF9F45F3D8}" type="pres">
      <dgm:prSet presAssocID="{746756C8-78BA-4530-9002-06C7FE5E02C6}" presName="connTx" presStyleLbl="parChTrans1D2" presStyleIdx="2" presStyleCnt="3"/>
      <dgm:spPr/>
    </dgm:pt>
    <dgm:pt modelId="{94DE040E-F0CB-4CB6-9ADA-47A29F8256CC}" type="pres">
      <dgm:prSet presAssocID="{DB992F02-60A2-4E1E-9547-33BB11DECA3F}" presName="root2" presStyleCnt="0"/>
      <dgm:spPr/>
    </dgm:pt>
    <dgm:pt modelId="{83D0DCA6-B4BA-4638-889F-521D4999409D}" type="pres">
      <dgm:prSet presAssocID="{DB992F02-60A2-4E1E-9547-33BB11DECA3F}" presName="LevelTwoTextNode" presStyleLbl="node2" presStyleIdx="2" presStyleCnt="3" custLinFactX="52175" custLinFactY="100000" custLinFactNeighborX="100000" custLinFactNeighborY="161901">
        <dgm:presLayoutVars>
          <dgm:chPref val="3"/>
        </dgm:presLayoutVars>
      </dgm:prSet>
      <dgm:spPr/>
    </dgm:pt>
    <dgm:pt modelId="{B5E0CD55-24F7-43B5-8853-B24C742A958D}" type="pres">
      <dgm:prSet presAssocID="{DB992F02-60A2-4E1E-9547-33BB11DECA3F}" presName="level3hierChild" presStyleCnt="0"/>
      <dgm:spPr/>
    </dgm:pt>
  </dgm:ptLst>
  <dgm:cxnLst>
    <dgm:cxn modelId="{47E0C002-BA3B-4428-9CFB-080B102B75EC}" type="presOf" srcId="{482CA759-AA05-4DDC-B0E4-356FD149E76B}" destId="{BC41FDC8-9D5A-4EC9-B23A-53F0CA0A7B73}" srcOrd="0" destOrd="0" presId="urn:microsoft.com/office/officeart/2005/8/layout/hierarchy2"/>
    <dgm:cxn modelId="{9801F907-D606-47C6-B896-D78211FA239F}" type="presOf" srcId="{5909FE74-6B76-4C60-BF79-FEF388907A3E}" destId="{87DBFA58-0774-45CA-B29E-8885BBC77E12}" srcOrd="1" destOrd="0" presId="urn:microsoft.com/office/officeart/2005/8/layout/hierarchy2"/>
    <dgm:cxn modelId="{60B3580A-1066-4911-92ED-D80FF3C46BFD}" type="presOf" srcId="{5909FE74-6B76-4C60-BF79-FEF388907A3E}" destId="{2ACEC0D1-B515-4A4D-AE60-2C987B61BBB0}" srcOrd="0" destOrd="0" presId="urn:microsoft.com/office/officeart/2005/8/layout/hierarchy2"/>
    <dgm:cxn modelId="{ABDE0C0C-52D7-4CBE-81E2-A2733E993D67}" type="presOf" srcId="{5781C002-B918-4D1B-B941-0B2CB99E1C0A}" destId="{561EEE84-42F5-4874-B67C-48409692FBF7}" srcOrd="0" destOrd="0" presId="urn:microsoft.com/office/officeart/2005/8/layout/hierarchy2"/>
    <dgm:cxn modelId="{ACFE9111-677A-48B7-AD40-1CFBC16E5176}" srcId="{A23C3259-3120-43A8-BB09-8036A01BCE50}" destId="{F486FDED-D5C3-4311-8054-AC741C02F6D5}" srcOrd="1" destOrd="0" parTransId="{501B5AE3-0977-49FA-B159-14CE0F938FFA}" sibTransId="{E2BDF905-F000-4AB2-AFCB-1C5727F5DEC8}"/>
    <dgm:cxn modelId="{410E5123-FEAB-4814-BF19-03FFE0007519}" type="presOf" srcId="{01FF8EB5-F752-4D74-9849-3917652004CD}" destId="{87C38418-CD10-4448-A386-169F27C6F1B8}" srcOrd="0" destOrd="0" presId="urn:microsoft.com/office/officeart/2005/8/layout/hierarchy2"/>
    <dgm:cxn modelId="{444B682E-4A86-4D10-B51F-5554D6668EA7}" srcId="{A23C3259-3120-43A8-BB09-8036A01BCE50}" destId="{DB992F02-60A2-4E1E-9547-33BB11DECA3F}" srcOrd="2" destOrd="0" parTransId="{746756C8-78BA-4530-9002-06C7FE5E02C6}" sibTransId="{49548978-D0D8-4FB3-8CFE-C2BAF964B892}"/>
    <dgm:cxn modelId="{5FF7C62E-67A2-4ABE-8AD1-0E4D05C2EFFD}" type="presOf" srcId="{96DB2B52-F934-4620-A6FC-37AA6AA497BB}" destId="{3823F795-3250-4DF7-BF49-F4126816517B}" srcOrd="0" destOrd="0" presId="urn:microsoft.com/office/officeart/2005/8/layout/hierarchy2"/>
    <dgm:cxn modelId="{44618634-0431-4E16-92C6-68D52F2D37CD}" srcId="{7762B458-5EB0-4733-9CE0-2301E137E807}" destId="{A23C3259-3120-43A8-BB09-8036A01BCE50}" srcOrd="1" destOrd="0" parTransId="{0A9F1649-ED45-47CB-AE7B-466D1A768268}" sibTransId="{12FD6A5C-4438-44ED-97B3-6657848829CB}"/>
    <dgm:cxn modelId="{2C2D2A41-B3D6-476B-B106-57D9AE801616}" srcId="{F486FDED-D5C3-4311-8054-AC741C02F6D5}" destId="{B6C7A437-F99C-40C3-9644-65A6B1BA1856}" srcOrd="0" destOrd="0" parTransId="{482CA759-AA05-4DDC-B0E4-356FD149E76B}" sibTransId="{8B5494F6-60F5-40B5-A18D-6301FEE8795A}"/>
    <dgm:cxn modelId="{FB037E44-ABD8-4745-A34A-1B0B6C1AAE9E}" type="presOf" srcId="{833A436D-8D2A-400A-BA4A-2CB994533ECD}" destId="{0C4F6727-5941-40D6-95B1-58B92BEC4192}" srcOrd="0" destOrd="0" presId="urn:microsoft.com/office/officeart/2005/8/layout/hierarchy2"/>
    <dgm:cxn modelId="{6446C245-CFDD-4D7B-9B76-4276360F592B}" type="presOf" srcId="{01FF8EB5-F752-4D74-9849-3917652004CD}" destId="{31F24E45-E79E-4725-B3DA-C95930CFA1F9}" srcOrd="1" destOrd="0" presId="urn:microsoft.com/office/officeart/2005/8/layout/hierarchy2"/>
    <dgm:cxn modelId="{D0EADE66-6EF9-4862-A18D-16370F70E762}" srcId="{DD6744E5-2D63-4007-9403-A7C37EA1B11E}" destId="{5781C002-B918-4D1B-B941-0B2CB99E1C0A}" srcOrd="0" destOrd="0" parTransId="{665C60B7-4180-4DBE-9B03-FF5988678A6A}" sibTransId="{1535FC55-688C-4D66-9053-08BD33DE02BD}"/>
    <dgm:cxn modelId="{4B4A6F4B-BC56-4DA8-AB37-C59DA3FE96E5}" type="presOf" srcId="{665C60B7-4180-4DBE-9B03-FF5988678A6A}" destId="{3384D43D-9F47-4BBB-B793-0F7851DAF7C0}" srcOrd="1" destOrd="0" presId="urn:microsoft.com/office/officeart/2005/8/layout/hierarchy2"/>
    <dgm:cxn modelId="{DA2C4F6C-5076-438D-8F19-90CDD2929337}" type="presOf" srcId="{987DD18F-0D74-4EBA-B6A5-3548A6D437DA}" destId="{EB2A1ADB-1D7B-4646-A9C9-6A5E721A60E7}" srcOrd="1" destOrd="0" presId="urn:microsoft.com/office/officeart/2005/8/layout/hierarchy2"/>
    <dgm:cxn modelId="{199D874C-C57A-4A68-B47D-42059047CE86}" type="presOf" srcId="{E3FA8616-3532-4BBF-8325-698886F3D327}" destId="{D17D5FF2-E037-49AE-91F0-29E54F60B007}" srcOrd="0" destOrd="0" presId="urn:microsoft.com/office/officeart/2005/8/layout/hierarchy2"/>
    <dgm:cxn modelId="{CB3F134D-A32D-475A-810E-4A798283EF8E}" type="presOf" srcId="{746756C8-78BA-4530-9002-06C7FE5E02C6}" destId="{F1313378-083E-4F2A-AAA4-3BCF9F45F3D8}" srcOrd="1" destOrd="0" presId="urn:microsoft.com/office/officeart/2005/8/layout/hierarchy2"/>
    <dgm:cxn modelId="{4E590E4E-98C0-4F3F-8427-02900A8FB88B}" srcId="{F250D8DF-E3FD-455C-8F42-B18287CB3F8A}" destId="{A301F0CE-70C3-420F-881C-3B63C92E149C}" srcOrd="1" destOrd="0" parTransId="{1517197F-D5CB-4B76-8099-E83FB1EF9224}" sibTransId="{8EDE0C28-070D-48E3-AF94-11A21FEEF573}"/>
    <dgm:cxn modelId="{4A2DDA70-03AD-4AE4-8E7F-9ECFBD353BCF}" type="presOf" srcId="{A23C3259-3120-43A8-BB09-8036A01BCE50}" destId="{C4FFAA41-5F7D-4E35-A2BA-E90C87336C05}" srcOrd="0" destOrd="0" presId="urn:microsoft.com/office/officeart/2005/8/layout/hierarchy2"/>
    <dgm:cxn modelId="{DC302153-EAC9-45C2-ABE9-59DA0942C58B}" srcId="{A301F0CE-70C3-420F-881C-3B63C92E149C}" destId="{DD6744E5-2D63-4007-9403-A7C37EA1B11E}" srcOrd="0" destOrd="0" parTransId="{5909FE74-6B76-4C60-BF79-FEF388907A3E}" sibTransId="{CAB235DC-7E39-4C70-A6B1-0C97E8C96CAB}"/>
    <dgm:cxn modelId="{D2AC6C75-6BD1-427D-8079-0BB1B93F89F5}" type="presOf" srcId="{7762B458-5EB0-4733-9CE0-2301E137E807}" destId="{326311DF-4442-4880-BDE1-BD96048CD46F}" srcOrd="0" destOrd="0" presId="urn:microsoft.com/office/officeart/2005/8/layout/hierarchy2"/>
    <dgm:cxn modelId="{8B625B79-0E4B-4E3F-8110-8040E5D55AF6}" type="presOf" srcId="{96DB2B52-F934-4620-A6FC-37AA6AA497BB}" destId="{CCBBB299-6693-4F8F-8B85-D3A1859297C4}" srcOrd="1" destOrd="0" presId="urn:microsoft.com/office/officeart/2005/8/layout/hierarchy2"/>
    <dgm:cxn modelId="{F58AEE7F-80E3-45AC-A3A1-D51CFBAEA6AC}" type="presOf" srcId="{1517197F-D5CB-4B76-8099-E83FB1EF9224}" destId="{520AA087-E2EF-4821-8393-CFE9948EEC08}" srcOrd="1" destOrd="0" presId="urn:microsoft.com/office/officeart/2005/8/layout/hierarchy2"/>
    <dgm:cxn modelId="{1B8E7B85-3F79-4323-923C-EC0E8A4FCF7B}" type="presOf" srcId="{987DD18F-0D74-4EBA-B6A5-3548A6D437DA}" destId="{A953CB1E-E90D-4AF2-A629-B0C36065CA4E}" srcOrd="0" destOrd="0" presId="urn:microsoft.com/office/officeart/2005/8/layout/hierarchy2"/>
    <dgm:cxn modelId="{6619DAA0-136C-4DC2-98C1-484035556F4E}" srcId="{A23C3259-3120-43A8-BB09-8036A01BCE50}" destId="{E3FA8616-3532-4BBF-8325-698886F3D327}" srcOrd="0" destOrd="0" parTransId="{96DB2B52-F934-4620-A6FC-37AA6AA497BB}" sibTransId="{D65F498B-F666-425D-A76B-BA4367699C3E}"/>
    <dgm:cxn modelId="{0A69A5A3-BE4C-4A8B-A7DF-69E9FA261AED}" type="presOf" srcId="{DB992F02-60A2-4E1E-9547-33BB11DECA3F}" destId="{83D0DCA6-B4BA-4638-889F-521D4999409D}" srcOrd="0" destOrd="0" presId="urn:microsoft.com/office/officeart/2005/8/layout/hierarchy2"/>
    <dgm:cxn modelId="{152830A8-2550-4A35-AFE5-9A1082F1FA00}" type="presOf" srcId="{26D7D56F-7D6A-4A3C-B0CC-EAB0B475CA77}" destId="{15E30CA6-2D2A-45F1-A790-9C660CE28D76}" srcOrd="0" destOrd="0" presId="urn:microsoft.com/office/officeart/2005/8/layout/hierarchy2"/>
    <dgm:cxn modelId="{B93B5DAA-268A-4281-8B04-BB89B029199D}" type="presOf" srcId="{1517197F-D5CB-4B76-8099-E83FB1EF9224}" destId="{5DA30678-1F80-498B-8C84-947FF0C4C4E3}" srcOrd="0" destOrd="0" presId="urn:microsoft.com/office/officeart/2005/8/layout/hierarchy2"/>
    <dgm:cxn modelId="{7E2443AB-1F9D-4DDF-84B6-279BFC74F73E}" srcId="{F250D8DF-E3FD-455C-8F42-B18287CB3F8A}" destId="{833A436D-8D2A-400A-BA4A-2CB994533ECD}" srcOrd="0" destOrd="0" parTransId="{01FF8EB5-F752-4D74-9849-3917652004CD}" sibTransId="{4A6FFB16-F362-432D-92ED-0765E3EEB8CC}"/>
    <dgm:cxn modelId="{E90AD3AB-F729-49CD-8D2E-1ED54E723BC2}" type="presOf" srcId="{38694EF3-B873-46CB-949A-D89B5FAF4227}" destId="{59C5849B-C4F3-49C8-8E9D-F3E67C5CF925}" srcOrd="0" destOrd="0" presId="urn:microsoft.com/office/officeart/2005/8/layout/hierarchy2"/>
    <dgm:cxn modelId="{555A40B8-DDE4-4A0E-AD5A-2AFF8E8D0E04}" srcId="{E3FA8616-3532-4BBF-8325-698886F3D327}" destId="{2123676E-1DC6-49E6-A3FF-B510D50232BF}" srcOrd="0" destOrd="0" parTransId="{38694EF3-B873-46CB-949A-D89B5FAF4227}" sibTransId="{DC15082E-2553-49B3-8BEA-D36337E139D5}"/>
    <dgm:cxn modelId="{AF8491B8-C76B-47D1-9495-B37BBC74E966}" srcId="{2123676E-1DC6-49E6-A3FF-B510D50232BF}" destId="{F250D8DF-E3FD-455C-8F42-B18287CB3F8A}" srcOrd="0" destOrd="0" parTransId="{987DD18F-0D74-4EBA-B6A5-3548A6D437DA}" sibTransId="{32170325-C2DD-45EB-9E84-B4AA16DA312A}"/>
    <dgm:cxn modelId="{FD27A7B9-0C36-485F-9BD2-4217D2B9F71E}" type="presOf" srcId="{B6C7A437-F99C-40C3-9644-65A6B1BA1856}" destId="{29C6286A-BB83-42E5-B58D-74D7207579BB}" srcOrd="0" destOrd="0" presId="urn:microsoft.com/office/officeart/2005/8/layout/hierarchy2"/>
    <dgm:cxn modelId="{7FE54BBD-2A1F-4FE4-BE9C-1A1FE76D2FD2}" type="presOf" srcId="{501B5AE3-0977-49FA-B159-14CE0F938FFA}" destId="{2CE65663-1626-4E70-B0E8-3B6742C3D51E}" srcOrd="0" destOrd="0" presId="urn:microsoft.com/office/officeart/2005/8/layout/hierarchy2"/>
    <dgm:cxn modelId="{F62BF0C0-E943-40F2-8878-0E05B4D51F40}" type="presOf" srcId="{38694EF3-B873-46CB-949A-D89B5FAF4227}" destId="{051ED5F0-A964-42E5-8CDE-16941DA91498}" srcOrd="1" destOrd="0" presId="urn:microsoft.com/office/officeart/2005/8/layout/hierarchy2"/>
    <dgm:cxn modelId="{C196A8C2-585F-4469-8E81-EC7D2AE5517D}" type="presOf" srcId="{665C60B7-4180-4DBE-9B03-FF5988678A6A}" destId="{16DFD452-5553-440C-9F97-BF50CD2D0E82}" srcOrd="0" destOrd="0" presId="urn:microsoft.com/office/officeart/2005/8/layout/hierarchy2"/>
    <dgm:cxn modelId="{9C007FC5-9428-4596-A67C-7D3F42C9E663}" type="presOf" srcId="{DD6744E5-2D63-4007-9403-A7C37EA1B11E}" destId="{35E2A9B5-A970-4788-86CF-303207EAA9EE}" srcOrd="0" destOrd="0" presId="urn:microsoft.com/office/officeart/2005/8/layout/hierarchy2"/>
    <dgm:cxn modelId="{A98FDECE-9F0E-452F-93AC-92EFA00ED19F}" type="presOf" srcId="{482CA759-AA05-4DDC-B0E4-356FD149E76B}" destId="{1258734A-2F1E-40AA-BDB5-639614840C45}" srcOrd="1" destOrd="0" presId="urn:microsoft.com/office/officeart/2005/8/layout/hierarchy2"/>
    <dgm:cxn modelId="{F28A54D0-851E-4247-B076-9857AC2302B6}" type="presOf" srcId="{F486FDED-D5C3-4311-8054-AC741C02F6D5}" destId="{1B65AAD5-BAC8-44BA-91A8-7CF52AB57667}" srcOrd="0" destOrd="0" presId="urn:microsoft.com/office/officeart/2005/8/layout/hierarchy2"/>
    <dgm:cxn modelId="{35FBC4DB-1708-4F00-8D7F-3AB34A2B3D3A}" type="presOf" srcId="{F250D8DF-E3FD-455C-8F42-B18287CB3F8A}" destId="{7619DAFF-A430-4AB7-878A-971A081234E8}" srcOrd="0" destOrd="0" presId="urn:microsoft.com/office/officeart/2005/8/layout/hierarchy2"/>
    <dgm:cxn modelId="{688C52E4-B1E1-4321-8307-00BF2EA82183}" srcId="{7762B458-5EB0-4733-9CE0-2301E137E807}" destId="{26D7D56F-7D6A-4A3C-B0CC-EAB0B475CA77}" srcOrd="0" destOrd="0" parTransId="{3E99821C-0BF2-4995-ACF2-C6FC00128D6B}" sibTransId="{FF94A103-17B1-4CF3-B354-32669A391020}"/>
    <dgm:cxn modelId="{351F0DE6-A577-4320-BB1C-BA1264DCE362}" type="presOf" srcId="{501B5AE3-0977-49FA-B159-14CE0F938FFA}" destId="{CB158DF3-1390-46D2-85E7-F6B6CF6F5987}" srcOrd="1" destOrd="0" presId="urn:microsoft.com/office/officeart/2005/8/layout/hierarchy2"/>
    <dgm:cxn modelId="{E9FE5DF3-4811-4A21-B6DA-C76BD7148329}" type="presOf" srcId="{746756C8-78BA-4530-9002-06C7FE5E02C6}" destId="{0EE770AB-CB7A-49A2-8BAE-2FC91B2D317C}" srcOrd="0" destOrd="0" presId="urn:microsoft.com/office/officeart/2005/8/layout/hierarchy2"/>
    <dgm:cxn modelId="{F52069F6-13E6-4F76-984C-5FA67CE45C94}" type="presOf" srcId="{A301F0CE-70C3-420F-881C-3B63C92E149C}" destId="{31A28A3B-7215-43A7-8B41-9F86FECEB1A2}" srcOrd="0" destOrd="0" presId="urn:microsoft.com/office/officeart/2005/8/layout/hierarchy2"/>
    <dgm:cxn modelId="{A9832BF9-D6A7-4867-8B30-F8C5A5C425C2}" type="presOf" srcId="{2123676E-1DC6-49E6-A3FF-B510D50232BF}" destId="{6DC77C5F-8480-4FC4-9253-29A2C07049E5}" srcOrd="0" destOrd="0" presId="urn:microsoft.com/office/officeart/2005/8/layout/hierarchy2"/>
    <dgm:cxn modelId="{1A1A1A75-DFE6-44FA-A674-950C412BF6E0}" type="presParOf" srcId="{326311DF-4442-4880-BDE1-BD96048CD46F}" destId="{EF95D259-B46E-4E93-86BB-9248F49611EC}" srcOrd="0" destOrd="0" presId="urn:microsoft.com/office/officeart/2005/8/layout/hierarchy2"/>
    <dgm:cxn modelId="{7E64FC9C-5A19-4196-8502-1E5537CF5678}" type="presParOf" srcId="{EF95D259-B46E-4E93-86BB-9248F49611EC}" destId="{15E30CA6-2D2A-45F1-A790-9C660CE28D76}" srcOrd="0" destOrd="0" presId="urn:microsoft.com/office/officeart/2005/8/layout/hierarchy2"/>
    <dgm:cxn modelId="{9556E571-BA90-4AA1-90FB-A2C352450BE0}" type="presParOf" srcId="{EF95D259-B46E-4E93-86BB-9248F49611EC}" destId="{2F754CE4-E0B1-4639-B5B5-20CC62BC3BBD}" srcOrd="1" destOrd="0" presId="urn:microsoft.com/office/officeart/2005/8/layout/hierarchy2"/>
    <dgm:cxn modelId="{CB7457FC-24B4-42D1-B6BF-45341A1B99A0}" type="presParOf" srcId="{326311DF-4442-4880-BDE1-BD96048CD46F}" destId="{D35B8253-21C0-4242-8543-47953DA6D9A2}" srcOrd="1" destOrd="0" presId="urn:microsoft.com/office/officeart/2005/8/layout/hierarchy2"/>
    <dgm:cxn modelId="{E03E7488-E0EF-48AD-B326-4CBE3B4B83C6}" type="presParOf" srcId="{D35B8253-21C0-4242-8543-47953DA6D9A2}" destId="{C4FFAA41-5F7D-4E35-A2BA-E90C87336C05}" srcOrd="0" destOrd="0" presId="urn:microsoft.com/office/officeart/2005/8/layout/hierarchy2"/>
    <dgm:cxn modelId="{956D0F46-F619-414C-B785-27518B7FA09A}" type="presParOf" srcId="{D35B8253-21C0-4242-8543-47953DA6D9A2}" destId="{9C247DB6-60F4-498E-9879-7C23B64C507B}" srcOrd="1" destOrd="0" presId="urn:microsoft.com/office/officeart/2005/8/layout/hierarchy2"/>
    <dgm:cxn modelId="{AC7945DD-14AF-4D09-96CC-7BBFCCD0008D}" type="presParOf" srcId="{9C247DB6-60F4-498E-9879-7C23B64C507B}" destId="{3823F795-3250-4DF7-BF49-F4126816517B}" srcOrd="0" destOrd="0" presId="urn:microsoft.com/office/officeart/2005/8/layout/hierarchy2"/>
    <dgm:cxn modelId="{2C7FEEF2-12D9-42A8-94A2-B2684BDC0BB1}" type="presParOf" srcId="{3823F795-3250-4DF7-BF49-F4126816517B}" destId="{CCBBB299-6693-4F8F-8B85-D3A1859297C4}" srcOrd="0" destOrd="0" presId="urn:microsoft.com/office/officeart/2005/8/layout/hierarchy2"/>
    <dgm:cxn modelId="{155441B4-7C02-4AC4-8A09-E4B9679C1B7D}" type="presParOf" srcId="{9C247DB6-60F4-498E-9879-7C23B64C507B}" destId="{FF68942B-C7E5-4F30-9653-00186E84DD7B}" srcOrd="1" destOrd="0" presId="urn:microsoft.com/office/officeart/2005/8/layout/hierarchy2"/>
    <dgm:cxn modelId="{77D08216-AB59-4485-B052-DC5085247917}" type="presParOf" srcId="{FF68942B-C7E5-4F30-9653-00186E84DD7B}" destId="{D17D5FF2-E037-49AE-91F0-29E54F60B007}" srcOrd="0" destOrd="0" presId="urn:microsoft.com/office/officeart/2005/8/layout/hierarchy2"/>
    <dgm:cxn modelId="{F6842230-3D3C-4D0C-ACA4-6319A0663A55}" type="presParOf" srcId="{FF68942B-C7E5-4F30-9653-00186E84DD7B}" destId="{3EB5A894-C1BA-4050-B34F-9CC999D4804F}" srcOrd="1" destOrd="0" presId="urn:microsoft.com/office/officeart/2005/8/layout/hierarchy2"/>
    <dgm:cxn modelId="{EB40521F-E73B-49F9-869E-B67433BA424B}" type="presParOf" srcId="{3EB5A894-C1BA-4050-B34F-9CC999D4804F}" destId="{59C5849B-C4F3-49C8-8E9D-F3E67C5CF925}" srcOrd="0" destOrd="0" presId="urn:microsoft.com/office/officeart/2005/8/layout/hierarchy2"/>
    <dgm:cxn modelId="{9ADAA794-530F-4EE1-BA8E-99547F436F4A}" type="presParOf" srcId="{59C5849B-C4F3-49C8-8E9D-F3E67C5CF925}" destId="{051ED5F0-A964-42E5-8CDE-16941DA91498}" srcOrd="0" destOrd="0" presId="urn:microsoft.com/office/officeart/2005/8/layout/hierarchy2"/>
    <dgm:cxn modelId="{70F6B149-B77B-48DA-8FFF-A77284CB6103}" type="presParOf" srcId="{3EB5A894-C1BA-4050-B34F-9CC999D4804F}" destId="{DA67BCFA-2F1D-416D-9244-20B3ED3F6844}" srcOrd="1" destOrd="0" presId="urn:microsoft.com/office/officeart/2005/8/layout/hierarchy2"/>
    <dgm:cxn modelId="{3A5D01C7-2BBA-4E92-9F94-3A89ACBE8E86}" type="presParOf" srcId="{DA67BCFA-2F1D-416D-9244-20B3ED3F6844}" destId="{6DC77C5F-8480-4FC4-9253-29A2C07049E5}" srcOrd="0" destOrd="0" presId="urn:microsoft.com/office/officeart/2005/8/layout/hierarchy2"/>
    <dgm:cxn modelId="{6BA7D19F-9B4D-4924-9AC1-FD0748E5F4F8}" type="presParOf" srcId="{DA67BCFA-2F1D-416D-9244-20B3ED3F6844}" destId="{1CA2912F-532C-4C66-BF71-411C4396DB77}" srcOrd="1" destOrd="0" presId="urn:microsoft.com/office/officeart/2005/8/layout/hierarchy2"/>
    <dgm:cxn modelId="{CB16049F-7667-4FD1-A14A-A3C85AFCC3B5}" type="presParOf" srcId="{1CA2912F-532C-4C66-BF71-411C4396DB77}" destId="{A953CB1E-E90D-4AF2-A629-B0C36065CA4E}" srcOrd="0" destOrd="0" presId="urn:microsoft.com/office/officeart/2005/8/layout/hierarchy2"/>
    <dgm:cxn modelId="{B41C6092-F79A-4054-B114-7E0CDF570DB6}" type="presParOf" srcId="{A953CB1E-E90D-4AF2-A629-B0C36065CA4E}" destId="{EB2A1ADB-1D7B-4646-A9C9-6A5E721A60E7}" srcOrd="0" destOrd="0" presId="urn:microsoft.com/office/officeart/2005/8/layout/hierarchy2"/>
    <dgm:cxn modelId="{CBE6CB5D-A9E0-49AC-9040-E399C3965BC6}" type="presParOf" srcId="{1CA2912F-532C-4C66-BF71-411C4396DB77}" destId="{D2B9888F-471C-494B-8843-7FC6AD6096E2}" srcOrd="1" destOrd="0" presId="urn:microsoft.com/office/officeart/2005/8/layout/hierarchy2"/>
    <dgm:cxn modelId="{7F3A3A06-EA87-472D-8672-4CCFC68F9A97}" type="presParOf" srcId="{D2B9888F-471C-494B-8843-7FC6AD6096E2}" destId="{7619DAFF-A430-4AB7-878A-971A081234E8}" srcOrd="0" destOrd="0" presId="urn:microsoft.com/office/officeart/2005/8/layout/hierarchy2"/>
    <dgm:cxn modelId="{B24B624F-470B-4FD7-BAC4-A1A412179343}" type="presParOf" srcId="{D2B9888F-471C-494B-8843-7FC6AD6096E2}" destId="{D35A5322-E0E3-4920-8870-C22E907A0ABB}" srcOrd="1" destOrd="0" presId="urn:microsoft.com/office/officeart/2005/8/layout/hierarchy2"/>
    <dgm:cxn modelId="{5E39749B-CF60-4550-81A1-3F0C159307DE}" type="presParOf" srcId="{D35A5322-E0E3-4920-8870-C22E907A0ABB}" destId="{87C38418-CD10-4448-A386-169F27C6F1B8}" srcOrd="0" destOrd="0" presId="urn:microsoft.com/office/officeart/2005/8/layout/hierarchy2"/>
    <dgm:cxn modelId="{E99D4EF0-5D06-4612-841B-5B9A3F6F6701}" type="presParOf" srcId="{87C38418-CD10-4448-A386-169F27C6F1B8}" destId="{31F24E45-E79E-4725-B3DA-C95930CFA1F9}" srcOrd="0" destOrd="0" presId="urn:microsoft.com/office/officeart/2005/8/layout/hierarchy2"/>
    <dgm:cxn modelId="{88F76456-4718-4459-84C7-64505F8EB7E5}" type="presParOf" srcId="{D35A5322-E0E3-4920-8870-C22E907A0ABB}" destId="{844DADFD-38F3-4EEA-8F8F-F67127179B8A}" srcOrd="1" destOrd="0" presId="urn:microsoft.com/office/officeart/2005/8/layout/hierarchy2"/>
    <dgm:cxn modelId="{C486B61F-5A22-4F62-A372-A9725D4EACBE}" type="presParOf" srcId="{844DADFD-38F3-4EEA-8F8F-F67127179B8A}" destId="{0C4F6727-5941-40D6-95B1-58B92BEC4192}" srcOrd="0" destOrd="0" presId="urn:microsoft.com/office/officeart/2005/8/layout/hierarchy2"/>
    <dgm:cxn modelId="{8952F1A9-7C15-4790-BB42-E7AE4C735965}" type="presParOf" srcId="{844DADFD-38F3-4EEA-8F8F-F67127179B8A}" destId="{41E046C7-BBD5-49D7-AFDF-E4BB2330BE3B}" srcOrd="1" destOrd="0" presId="urn:microsoft.com/office/officeart/2005/8/layout/hierarchy2"/>
    <dgm:cxn modelId="{06FC27CD-C29E-4593-AA19-3DE5A0B3D860}" type="presParOf" srcId="{D35A5322-E0E3-4920-8870-C22E907A0ABB}" destId="{5DA30678-1F80-498B-8C84-947FF0C4C4E3}" srcOrd="2" destOrd="0" presId="urn:microsoft.com/office/officeart/2005/8/layout/hierarchy2"/>
    <dgm:cxn modelId="{3914E860-3019-426B-A364-2288FADB8943}" type="presParOf" srcId="{5DA30678-1F80-498B-8C84-947FF0C4C4E3}" destId="{520AA087-E2EF-4821-8393-CFE9948EEC08}" srcOrd="0" destOrd="0" presId="urn:microsoft.com/office/officeart/2005/8/layout/hierarchy2"/>
    <dgm:cxn modelId="{FE77F390-89F3-44DB-9861-45F460A6AC80}" type="presParOf" srcId="{D35A5322-E0E3-4920-8870-C22E907A0ABB}" destId="{7614558D-A71D-4F9C-8845-00D62C5D1235}" srcOrd="3" destOrd="0" presId="urn:microsoft.com/office/officeart/2005/8/layout/hierarchy2"/>
    <dgm:cxn modelId="{7930EA2F-429F-4397-8798-A0E426703763}" type="presParOf" srcId="{7614558D-A71D-4F9C-8845-00D62C5D1235}" destId="{31A28A3B-7215-43A7-8B41-9F86FECEB1A2}" srcOrd="0" destOrd="0" presId="urn:microsoft.com/office/officeart/2005/8/layout/hierarchy2"/>
    <dgm:cxn modelId="{508E92F0-2B22-4928-AFCA-EB07AD94083D}" type="presParOf" srcId="{7614558D-A71D-4F9C-8845-00D62C5D1235}" destId="{B793851F-F1D0-4687-960D-4BFFB8B7967E}" srcOrd="1" destOrd="0" presId="urn:microsoft.com/office/officeart/2005/8/layout/hierarchy2"/>
    <dgm:cxn modelId="{FAC4C374-F1E7-4B2B-8F26-2AB496789DCB}" type="presParOf" srcId="{B793851F-F1D0-4687-960D-4BFFB8B7967E}" destId="{2ACEC0D1-B515-4A4D-AE60-2C987B61BBB0}" srcOrd="0" destOrd="0" presId="urn:microsoft.com/office/officeart/2005/8/layout/hierarchy2"/>
    <dgm:cxn modelId="{9115637A-FEB1-4F04-A6E7-9A4C2C76703A}" type="presParOf" srcId="{2ACEC0D1-B515-4A4D-AE60-2C987B61BBB0}" destId="{87DBFA58-0774-45CA-B29E-8885BBC77E12}" srcOrd="0" destOrd="0" presId="urn:microsoft.com/office/officeart/2005/8/layout/hierarchy2"/>
    <dgm:cxn modelId="{94D10B86-6BEF-4F38-B54B-C5F04EF1E7B2}" type="presParOf" srcId="{B793851F-F1D0-4687-960D-4BFFB8B7967E}" destId="{AB02B537-B5FF-404D-9D99-069E000C4524}" srcOrd="1" destOrd="0" presId="urn:microsoft.com/office/officeart/2005/8/layout/hierarchy2"/>
    <dgm:cxn modelId="{F4436789-EC3B-4EE2-8BD6-88F5D3C4519D}" type="presParOf" srcId="{AB02B537-B5FF-404D-9D99-069E000C4524}" destId="{35E2A9B5-A970-4788-86CF-303207EAA9EE}" srcOrd="0" destOrd="0" presId="urn:microsoft.com/office/officeart/2005/8/layout/hierarchy2"/>
    <dgm:cxn modelId="{0D43C9E1-81DC-4881-A0C6-3FEAC7617E97}" type="presParOf" srcId="{AB02B537-B5FF-404D-9D99-069E000C4524}" destId="{6BF386E8-65E3-442E-B910-71FBBE78C126}" srcOrd="1" destOrd="0" presId="urn:microsoft.com/office/officeart/2005/8/layout/hierarchy2"/>
    <dgm:cxn modelId="{CDFBFB88-C90A-47CB-9A43-0DA6F62C24A5}" type="presParOf" srcId="{6BF386E8-65E3-442E-B910-71FBBE78C126}" destId="{16DFD452-5553-440C-9F97-BF50CD2D0E82}" srcOrd="0" destOrd="0" presId="urn:microsoft.com/office/officeart/2005/8/layout/hierarchy2"/>
    <dgm:cxn modelId="{5112717B-B685-4E5D-A0C2-D135BD00664C}" type="presParOf" srcId="{16DFD452-5553-440C-9F97-BF50CD2D0E82}" destId="{3384D43D-9F47-4BBB-B793-0F7851DAF7C0}" srcOrd="0" destOrd="0" presId="urn:microsoft.com/office/officeart/2005/8/layout/hierarchy2"/>
    <dgm:cxn modelId="{B59E3958-2EC9-4F5B-823D-1CEAD7F1C3CC}" type="presParOf" srcId="{6BF386E8-65E3-442E-B910-71FBBE78C126}" destId="{9A28B3EF-C9B0-434A-8961-B88A394F8280}" srcOrd="1" destOrd="0" presId="urn:microsoft.com/office/officeart/2005/8/layout/hierarchy2"/>
    <dgm:cxn modelId="{07A33DE2-A333-4A05-B615-4F804BE6FFFC}" type="presParOf" srcId="{9A28B3EF-C9B0-434A-8961-B88A394F8280}" destId="{561EEE84-42F5-4874-B67C-48409692FBF7}" srcOrd="0" destOrd="0" presId="urn:microsoft.com/office/officeart/2005/8/layout/hierarchy2"/>
    <dgm:cxn modelId="{3A5BA19A-A0EE-41BF-BE75-3C2E4FBF3DED}" type="presParOf" srcId="{9A28B3EF-C9B0-434A-8961-B88A394F8280}" destId="{EAB6D454-771D-4AEE-93C4-655B5CEF4051}" srcOrd="1" destOrd="0" presId="urn:microsoft.com/office/officeart/2005/8/layout/hierarchy2"/>
    <dgm:cxn modelId="{112EC81E-89C7-4DEF-95E5-A0979842FCC6}" type="presParOf" srcId="{9C247DB6-60F4-498E-9879-7C23B64C507B}" destId="{2CE65663-1626-4E70-B0E8-3B6742C3D51E}" srcOrd="2" destOrd="0" presId="urn:microsoft.com/office/officeart/2005/8/layout/hierarchy2"/>
    <dgm:cxn modelId="{A7EEB09E-FC04-4D32-B9DA-19EAF4EF0253}" type="presParOf" srcId="{2CE65663-1626-4E70-B0E8-3B6742C3D51E}" destId="{CB158DF3-1390-46D2-85E7-F6B6CF6F5987}" srcOrd="0" destOrd="0" presId="urn:microsoft.com/office/officeart/2005/8/layout/hierarchy2"/>
    <dgm:cxn modelId="{D844A374-B97C-4184-BD3E-6A58B0E758AB}" type="presParOf" srcId="{9C247DB6-60F4-498E-9879-7C23B64C507B}" destId="{A108747F-7CB0-4982-AF86-E895CEDC3136}" srcOrd="3" destOrd="0" presId="urn:microsoft.com/office/officeart/2005/8/layout/hierarchy2"/>
    <dgm:cxn modelId="{4591441F-7D23-4B9E-8F2E-E3E6407AAFB4}" type="presParOf" srcId="{A108747F-7CB0-4982-AF86-E895CEDC3136}" destId="{1B65AAD5-BAC8-44BA-91A8-7CF52AB57667}" srcOrd="0" destOrd="0" presId="urn:microsoft.com/office/officeart/2005/8/layout/hierarchy2"/>
    <dgm:cxn modelId="{E5B35869-C40B-4EE7-860F-08DBB5C352D2}" type="presParOf" srcId="{A108747F-7CB0-4982-AF86-E895CEDC3136}" destId="{05EA91FC-9ACF-4B7E-8EBD-BB1000F0FBF2}" srcOrd="1" destOrd="0" presId="urn:microsoft.com/office/officeart/2005/8/layout/hierarchy2"/>
    <dgm:cxn modelId="{E7E147E0-3C9C-4EAA-A0BB-7C12222D6D8D}" type="presParOf" srcId="{05EA91FC-9ACF-4B7E-8EBD-BB1000F0FBF2}" destId="{BC41FDC8-9D5A-4EC9-B23A-53F0CA0A7B73}" srcOrd="0" destOrd="0" presId="urn:microsoft.com/office/officeart/2005/8/layout/hierarchy2"/>
    <dgm:cxn modelId="{8A3CD4A8-0494-469C-8FA2-21BBCFAE73E6}" type="presParOf" srcId="{BC41FDC8-9D5A-4EC9-B23A-53F0CA0A7B73}" destId="{1258734A-2F1E-40AA-BDB5-639614840C45}" srcOrd="0" destOrd="0" presId="urn:microsoft.com/office/officeart/2005/8/layout/hierarchy2"/>
    <dgm:cxn modelId="{B69247F4-482C-4B1D-BA32-7CEB32691A26}" type="presParOf" srcId="{05EA91FC-9ACF-4B7E-8EBD-BB1000F0FBF2}" destId="{A54B322C-F2E1-4AE7-BFE5-EB875FFFA8A1}" srcOrd="1" destOrd="0" presId="urn:microsoft.com/office/officeart/2005/8/layout/hierarchy2"/>
    <dgm:cxn modelId="{16DD7FCB-5969-4264-B232-F353933DA1E1}" type="presParOf" srcId="{A54B322C-F2E1-4AE7-BFE5-EB875FFFA8A1}" destId="{29C6286A-BB83-42E5-B58D-74D7207579BB}" srcOrd="0" destOrd="0" presId="urn:microsoft.com/office/officeart/2005/8/layout/hierarchy2"/>
    <dgm:cxn modelId="{4C1B8033-D190-480D-9DD1-C49A8A1C8D0B}" type="presParOf" srcId="{A54B322C-F2E1-4AE7-BFE5-EB875FFFA8A1}" destId="{D4658724-A7AB-42FA-95A5-775C48097334}" srcOrd="1" destOrd="0" presId="urn:microsoft.com/office/officeart/2005/8/layout/hierarchy2"/>
    <dgm:cxn modelId="{9DE29DF0-0E94-43E2-A51F-26B925E2FD73}" type="presParOf" srcId="{9C247DB6-60F4-498E-9879-7C23B64C507B}" destId="{0EE770AB-CB7A-49A2-8BAE-2FC91B2D317C}" srcOrd="4" destOrd="0" presId="urn:microsoft.com/office/officeart/2005/8/layout/hierarchy2"/>
    <dgm:cxn modelId="{96DC5E3D-B1E3-4F9B-93D9-1DDD9A01CAC7}" type="presParOf" srcId="{0EE770AB-CB7A-49A2-8BAE-2FC91B2D317C}" destId="{F1313378-083E-4F2A-AAA4-3BCF9F45F3D8}" srcOrd="0" destOrd="0" presId="urn:microsoft.com/office/officeart/2005/8/layout/hierarchy2"/>
    <dgm:cxn modelId="{25393CC4-615C-4BD8-AF0E-A8CAA1BE4745}" type="presParOf" srcId="{9C247DB6-60F4-498E-9879-7C23B64C507B}" destId="{94DE040E-F0CB-4CB6-9ADA-47A29F8256CC}" srcOrd="5" destOrd="0" presId="urn:microsoft.com/office/officeart/2005/8/layout/hierarchy2"/>
    <dgm:cxn modelId="{086D79D6-F0F8-4510-9DA9-FFF7B54177EC}" type="presParOf" srcId="{94DE040E-F0CB-4CB6-9ADA-47A29F8256CC}" destId="{83D0DCA6-B4BA-4638-889F-521D4999409D}" srcOrd="0" destOrd="0" presId="urn:microsoft.com/office/officeart/2005/8/layout/hierarchy2"/>
    <dgm:cxn modelId="{98D654F6-1A35-48CE-84B5-86294A5F9C78}" type="presParOf" srcId="{94DE040E-F0CB-4CB6-9ADA-47A29F8256CC}" destId="{B5E0CD55-24F7-43B5-8853-B24C742A95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62B458-5EB0-4733-9CE0-2301E137E8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3C3259-3120-43A8-BB09-8036A01BCE50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A9F1649-ED45-47CB-AE7B-466D1A768268}" type="parTrans" cxnId="{44618634-0431-4E16-92C6-68D52F2D37CD}">
      <dgm:prSet/>
      <dgm:spPr/>
      <dgm:t>
        <a:bodyPr/>
        <a:lstStyle/>
        <a:p>
          <a:endParaRPr lang="pt-BR"/>
        </a:p>
      </dgm:t>
    </dgm:pt>
    <dgm:pt modelId="{12FD6A5C-4438-44ED-97B3-6657848829CB}" type="sibTrans" cxnId="{44618634-0431-4E16-92C6-68D52F2D37CD}">
      <dgm:prSet/>
      <dgm:spPr/>
      <dgm:t>
        <a:bodyPr/>
        <a:lstStyle/>
        <a:p>
          <a:endParaRPr lang="pt-BR"/>
        </a:p>
      </dgm:t>
    </dgm:pt>
    <dgm:pt modelId="{F250D8DF-E3FD-455C-8F42-B18287CB3F8A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987DD18F-0D74-4EBA-B6A5-3548A6D437DA}" type="parTrans" cxnId="{AF8491B8-C76B-47D1-9495-B37BBC74E96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32170325-C2DD-45EB-9E84-B4AA16DA312A}" type="sibTrans" cxnId="{AF8491B8-C76B-47D1-9495-B37BBC74E966}">
      <dgm:prSet/>
      <dgm:spPr/>
      <dgm:t>
        <a:bodyPr/>
        <a:lstStyle/>
        <a:p>
          <a:endParaRPr lang="pt-BR"/>
        </a:p>
      </dgm:t>
    </dgm:pt>
    <dgm:pt modelId="{833A436D-8D2A-400A-BA4A-2CB994533ECD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01FF8EB5-F752-4D74-9849-3917652004CD}" type="parTrans" cxnId="{7E2443AB-1F9D-4DDF-84B6-279BFC74F73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A6FFB16-F362-432D-92ED-0765E3EEB8CC}" type="sibTrans" cxnId="{7E2443AB-1F9D-4DDF-84B6-279BFC74F73E}">
      <dgm:prSet/>
      <dgm:spPr/>
      <dgm:t>
        <a:bodyPr/>
        <a:lstStyle/>
        <a:p>
          <a:endParaRPr lang="pt-BR"/>
        </a:p>
      </dgm:t>
    </dgm:pt>
    <dgm:pt modelId="{DD6744E5-2D63-4007-9403-A7C37EA1B11E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909FE74-6B76-4C60-BF79-FEF388907A3E}" type="parTrans" cxnId="{DC302153-EAC9-45C2-ABE9-59DA0942C5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CAB235DC-7E39-4C70-A6B1-0C97E8C96CAB}" type="sibTrans" cxnId="{DC302153-EAC9-45C2-ABE9-59DA0942C58B}">
      <dgm:prSet/>
      <dgm:spPr/>
      <dgm:t>
        <a:bodyPr/>
        <a:lstStyle/>
        <a:p>
          <a:endParaRPr lang="pt-BR"/>
        </a:p>
      </dgm:t>
    </dgm:pt>
    <dgm:pt modelId="{F486FDED-D5C3-4311-8054-AC741C02F6D5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501B5AE3-0977-49FA-B159-14CE0F938FFA}" type="parTrans" cxnId="{ACFE9111-677A-48B7-AD40-1CFBC16E517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E2BDF905-F000-4AB2-AFCB-1C5727F5DEC8}" type="sibTrans" cxnId="{ACFE9111-677A-48B7-AD40-1CFBC16E5176}">
      <dgm:prSet/>
      <dgm:spPr/>
      <dgm:t>
        <a:bodyPr/>
        <a:lstStyle/>
        <a:p>
          <a:endParaRPr lang="pt-BR"/>
        </a:p>
      </dgm:t>
    </dgm:pt>
    <dgm:pt modelId="{B6C7A437-F99C-40C3-9644-65A6B1BA1856}">
      <dgm:prSet phldrT="[Texto]"/>
      <dgm:spPr/>
      <dgm:t>
        <a:bodyPr/>
        <a:lstStyle/>
        <a:p>
          <a:r>
            <a:rPr lang="pt-BR" dirty="0"/>
            <a:t> </a:t>
          </a:r>
        </a:p>
      </dgm:t>
    </dgm:pt>
    <dgm:pt modelId="{482CA759-AA05-4DDC-B0E4-356FD149E76B}" type="parTrans" cxnId="{2C2D2A41-B3D6-476B-B106-57D9AE801616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B5494F6-60F5-40B5-A18D-6301FEE8795A}" type="sibTrans" cxnId="{2C2D2A41-B3D6-476B-B106-57D9AE801616}">
      <dgm:prSet/>
      <dgm:spPr/>
      <dgm:t>
        <a:bodyPr/>
        <a:lstStyle/>
        <a:p>
          <a:endParaRPr lang="pt-BR"/>
        </a:p>
      </dgm:t>
    </dgm:pt>
    <dgm:pt modelId="{26D7D56F-7D6A-4A3C-B0CC-EAB0B475CA77}">
      <dgm:prSet/>
      <dgm:spPr/>
      <dgm:t>
        <a:bodyPr/>
        <a:lstStyle/>
        <a:p>
          <a:endParaRPr lang="pt-BR" dirty="0"/>
        </a:p>
      </dgm:t>
    </dgm:pt>
    <dgm:pt modelId="{3E99821C-0BF2-4995-ACF2-C6FC00128D6B}" type="parTrans" cxnId="{688C52E4-B1E1-4321-8307-00BF2EA82183}">
      <dgm:prSet/>
      <dgm:spPr/>
      <dgm:t>
        <a:bodyPr/>
        <a:lstStyle/>
        <a:p>
          <a:endParaRPr lang="pt-BR"/>
        </a:p>
      </dgm:t>
    </dgm:pt>
    <dgm:pt modelId="{FF94A103-17B1-4CF3-B354-32669A391020}" type="sibTrans" cxnId="{688C52E4-B1E1-4321-8307-00BF2EA82183}">
      <dgm:prSet/>
      <dgm:spPr/>
      <dgm:t>
        <a:bodyPr/>
        <a:lstStyle/>
        <a:p>
          <a:endParaRPr lang="pt-BR"/>
        </a:p>
      </dgm:t>
    </dgm:pt>
    <dgm:pt modelId="{DB992F02-60A2-4E1E-9547-33BB11DECA3F}">
      <dgm:prSet/>
      <dgm:spPr/>
      <dgm:t>
        <a:bodyPr/>
        <a:lstStyle/>
        <a:p>
          <a:endParaRPr lang="pt-BR" dirty="0"/>
        </a:p>
      </dgm:t>
    </dgm:pt>
    <dgm:pt modelId="{746756C8-78BA-4530-9002-06C7FE5E02C6}" type="parTrans" cxnId="{444B682E-4A86-4D10-B51F-5554D6668EA7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49548978-D0D8-4FB3-8CFE-C2BAF964B892}" type="sibTrans" cxnId="{444B682E-4A86-4D10-B51F-5554D6668EA7}">
      <dgm:prSet/>
      <dgm:spPr/>
      <dgm:t>
        <a:bodyPr/>
        <a:lstStyle/>
        <a:p>
          <a:endParaRPr lang="pt-BR"/>
        </a:p>
      </dgm:t>
    </dgm:pt>
    <dgm:pt modelId="{2123676E-1DC6-49E6-A3FF-B510D50232BF}">
      <dgm:prSet/>
      <dgm:spPr/>
      <dgm:t>
        <a:bodyPr/>
        <a:lstStyle/>
        <a:p>
          <a:endParaRPr lang="pt-BR" dirty="0"/>
        </a:p>
      </dgm:t>
    </dgm:pt>
    <dgm:pt modelId="{38694EF3-B873-46CB-949A-D89B5FAF4227}" type="parTrans" cxnId="{555A40B8-DDE4-4A0E-AD5A-2AFF8E8D0E04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C15082E-2553-49B3-8BEA-D36337E139D5}" type="sibTrans" cxnId="{555A40B8-DDE4-4A0E-AD5A-2AFF8E8D0E04}">
      <dgm:prSet/>
      <dgm:spPr/>
      <dgm:t>
        <a:bodyPr/>
        <a:lstStyle/>
        <a:p>
          <a:endParaRPr lang="pt-BR"/>
        </a:p>
      </dgm:t>
    </dgm:pt>
    <dgm:pt modelId="{E3FA8616-3532-4BBF-8325-698886F3D327}">
      <dgm:prSet/>
      <dgm:spPr/>
      <dgm:t>
        <a:bodyPr/>
        <a:lstStyle/>
        <a:p>
          <a:endParaRPr lang="pt-BR" dirty="0"/>
        </a:p>
      </dgm:t>
    </dgm:pt>
    <dgm:pt modelId="{96DB2B52-F934-4620-A6FC-37AA6AA497BB}" type="parTrans" cxnId="{6619DAA0-136C-4DC2-98C1-484035556F4E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D65F498B-F666-425D-A76B-BA4367699C3E}" type="sibTrans" cxnId="{6619DAA0-136C-4DC2-98C1-484035556F4E}">
      <dgm:prSet/>
      <dgm:spPr/>
      <dgm:t>
        <a:bodyPr/>
        <a:lstStyle/>
        <a:p>
          <a:endParaRPr lang="pt-BR"/>
        </a:p>
      </dgm:t>
    </dgm:pt>
    <dgm:pt modelId="{A301F0CE-70C3-420F-881C-3B63C92E149C}">
      <dgm:prSet/>
      <dgm:spPr/>
      <dgm:t>
        <a:bodyPr/>
        <a:lstStyle/>
        <a:p>
          <a:endParaRPr lang="pt-BR" dirty="0"/>
        </a:p>
      </dgm:t>
    </dgm:pt>
    <dgm:pt modelId="{1517197F-D5CB-4B76-8099-E83FB1EF9224}" type="parTrans" cxnId="{4E590E4E-98C0-4F3F-8427-02900A8FB88B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8EDE0C28-070D-48E3-AF94-11A21FEEF573}" type="sibTrans" cxnId="{4E590E4E-98C0-4F3F-8427-02900A8FB88B}">
      <dgm:prSet/>
      <dgm:spPr/>
      <dgm:t>
        <a:bodyPr/>
        <a:lstStyle/>
        <a:p>
          <a:endParaRPr lang="pt-BR"/>
        </a:p>
      </dgm:t>
    </dgm:pt>
    <dgm:pt modelId="{5781C002-B918-4D1B-B941-0B2CB99E1C0A}">
      <dgm:prSet/>
      <dgm:spPr/>
      <dgm:t>
        <a:bodyPr/>
        <a:lstStyle/>
        <a:p>
          <a:endParaRPr lang="pt-BR" dirty="0"/>
        </a:p>
      </dgm:t>
    </dgm:pt>
    <dgm:pt modelId="{665C60B7-4180-4DBE-9B03-FF5988678A6A}" type="parTrans" cxnId="{D0EADE66-6EF9-4862-A18D-16370F70E762}">
      <dgm:prSet/>
      <dgm:spPr>
        <a:ln>
          <a:noFill/>
        </a:ln>
      </dgm:spPr>
      <dgm:t>
        <a:bodyPr/>
        <a:lstStyle/>
        <a:p>
          <a:endParaRPr lang="pt-BR"/>
        </a:p>
      </dgm:t>
    </dgm:pt>
    <dgm:pt modelId="{1535FC55-688C-4D66-9053-08BD33DE02BD}" type="sibTrans" cxnId="{D0EADE66-6EF9-4862-A18D-16370F70E762}">
      <dgm:prSet/>
      <dgm:spPr/>
      <dgm:t>
        <a:bodyPr/>
        <a:lstStyle/>
        <a:p>
          <a:endParaRPr lang="pt-BR"/>
        </a:p>
      </dgm:t>
    </dgm:pt>
    <dgm:pt modelId="{326311DF-4442-4880-BDE1-BD96048CD46F}" type="pres">
      <dgm:prSet presAssocID="{7762B458-5EB0-4733-9CE0-2301E137E8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95D259-B46E-4E93-86BB-9248F49611EC}" type="pres">
      <dgm:prSet presAssocID="{26D7D56F-7D6A-4A3C-B0CC-EAB0B475CA77}" presName="root1" presStyleCnt="0"/>
      <dgm:spPr/>
    </dgm:pt>
    <dgm:pt modelId="{15E30CA6-2D2A-45F1-A790-9C660CE28D76}" type="pres">
      <dgm:prSet presAssocID="{26D7D56F-7D6A-4A3C-B0CC-EAB0B475CA77}" presName="LevelOneTextNode" presStyleLbl="node0" presStyleIdx="0" presStyleCnt="2" custLinFactX="100000" custLinFactY="-200000" custLinFactNeighborX="192175" custLinFactNeighborY="-241682">
        <dgm:presLayoutVars>
          <dgm:chPref val="3"/>
        </dgm:presLayoutVars>
      </dgm:prSet>
      <dgm:spPr/>
    </dgm:pt>
    <dgm:pt modelId="{2F754CE4-E0B1-4639-B5B5-20CC62BC3BBD}" type="pres">
      <dgm:prSet presAssocID="{26D7D56F-7D6A-4A3C-B0CC-EAB0B475CA77}" presName="level2hierChild" presStyleCnt="0"/>
      <dgm:spPr/>
    </dgm:pt>
    <dgm:pt modelId="{D35B8253-21C0-4242-8543-47953DA6D9A2}" type="pres">
      <dgm:prSet presAssocID="{A23C3259-3120-43A8-BB09-8036A01BCE50}" presName="root1" presStyleCnt="0"/>
      <dgm:spPr/>
    </dgm:pt>
    <dgm:pt modelId="{C4FFAA41-5F7D-4E35-A2BA-E90C87336C05}" type="pres">
      <dgm:prSet presAssocID="{A23C3259-3120-43A8-BB09-8036A01BCE50}" presName="LevelOneTextNode" presStyleLbl="node0" presStyleIdx="1" presStyleCnt="2" custLinFactX="258913" custLinFactY="-256682" custLinFactNeighborX="300000" custLinFactNeighborY="-300000">
        <dgm:presLayoutVars>
          <dgm:chPref val="3"/>
        </dgm:presLayoutVars>
      </dgm:prSet>
      <dgm:spPr/>
    </dgm:pt>
    <dgm:pt modelId="{9C247DB6-60F4-498E-9879-7C23B64C507B}" type="pres">
      <dgm:prSet presAssocID="{A23C3259-3120-43A8-BB09-8036A01BCE50}" presName="level2hierChild" presStyleCnt="0"/>
      <dgm:spPr/>
    </dgm:pt>
    <dgm:pt modelId="{3823F795-3250-4DF7-BF49-F4126816517B}" type="pres">
      <dgm:prSet presAssocID="{96DB2B52-F934-4620-A6FC-37AA6AA497BB}" presName="conn2-1" presStyleLbl="parChTrans1D2" presStyleIdx="0" presStyleCnt="3"/>
      <dgm:spPr/>
    </dgm:pt>
    <dgm:pt modelId="{CCBBB299-6693-4F8F-8B85-D3A1859297C4}" type="pres">
      <dgm:prSet presAssocID="{96DB2B52-F934-4620-A6FC-37AA6AA497BB}" presName="connTx" presStyleLbl="parChTrans1D2" presStyleIdx="0" presStyleCnt="3"/>
      <dgm:spPr/>
    </dgm:pt>
    <dgm:pt modelId="{FF68942B-C7E5-4F30-9653-00186E84DD7B}" type="pres">
      <dgm:prSet presAssocID="{E3FA8616-3532-4BBF-8325-698886F3D327}" presName="root2" presStyleCnt="0"/>
      <dgm:spPr/>
    </dgm:pt>
    <dgm:pt modelId="{D17D5FF2-E037-49AE-91F0-29E54F60B007}" type="pres">
      <dgm:prSet presAssocID="{E3FA8616-3532-4BBF-8325-698886F3D327}" presName="LevelTwoTextNode" presStyleLbl="node2" presStyleIdx="0" presStyleCnt="3" custLinFactY="-97172" custLinFactNeighborX="29920" custLinFactNeighborY="-100000">
        <dgm:presLayoutVars>
          <dgm:chPref val="3"/>
        </dgm:presLayoutVars>
      </dgm:prSet>
      <dgm:spPr/>
    </dgm:pt>
    <dgm:pt modelId="{3EB5A894-C1BA-4050-B34F-9CC999D4804F}" type="pres">
      <dgm:prSet presAssocID="{E3FA8616-3532-4BBF-8325-698886F3D327}" presName="level3hierChild" presStyleCnt="0"/>
      <dgm:spPr/>
    </dgm:pt>
    <dgm:pt modelId="{59C5849B-C4F3-49C8-8E9D-F3E67C5CF925}" type="pres">
      <dgm:prSet presAssocID="{38694EF3-B873-46CB-949A-D89B5FAF4227}" presName="conn2-1" presStyleLbl="parChTrans1D3" presStyleIdx="0" presStyleCnt="2"/>
      <dgm:spPr/>
    </dgm:pt>
    <dgm:pt modelId="{051ED5F0-A964-42E5-8CDE-16941DA91498}" type="pres">
      <dgm:prSet presAssocID="{38694EF3-B873-46CB-949A-D89B5FAF4227}" presName="connTx" presStyleLbl="parChTrans1D3" presStyleIdx="0" presStyleCnt="2"/>
      <dgm:spPr/>
    </dgm:pt>
    <dgm:pt modelId="{DA67BCFA-2F1D-416D-9244-20B3ED3F6844}" type="pres">
      <dgm:prSet presAssocID="{2123676E-1DC6-49E6-A3FF-B510D50232BF}" presName="root2" presStyleCnt="0"/>
      <dgm:spPr/>
    </dgm:pt>
    <dgm:pt modelId="{6DC77C5F-8480-4FC4-9253-29A2C07049E5}" type="pres">
      <dgm:prSet presAssocID="{2123676E-1DC6-49E6-A3FF-B510D50232BF}" presName="LevelTwoTextNode" presStyleLbl="node3" presStyleIdx="0" presStyleCnt="2" custLinFactX="45544" custLinFactY="-74944" custLinFactNeighborX="100000" custLinFactNeighborY="-100000">
        <dgm:presLayoutVars>
          <dgm:chPref val="3"/>
        </dgm:presLayoutVars>
      </dgm:prSet>
      <dgm:spPr/>
    </dgm:pt>
    <dgm:pt modelId="{1CA2912F-532C-4C66-BF71-411C4396DB77}" type="pres">
      <dgm:prSet presAssocID="{2123676E-1DC6-49E6-A3FF-B510D50232BF}" presName="level3hierChild" presStyleCnt="0"/>
      <dgm:spPr/>
    </dgm:pt>
    <dgm:pt modelId="{A953CB1E-E90D-4AF2-A629-B0C36065CA4E}" type="pres">
      <dgm:prSet presAssocID="{987DD18F-0D74-4EBA-B6A5-3548A6D437DA}" presName="conn2-1" presStyleLbl="parChTrans1D4" presStyleIdx="0" presStyleCnt="5"/>
      <dgm:spPr/>
    </dgm:pt>
    <dgm:pt modelId="{EB2A1ADB-1D7B-4646-A9C9-6A5E721A60E7}" type="pres">
      <dgm:prSet presAssocID="{987DD18F-0D74-4EBA-B6A5-3548A6D437DA}" presName="connTx" presStyleLbl="parChTrans1D4" presStyleIdx="0" presStyleCnt="5"/>
      <dgm:spPr/>
    </dgm:pt>
    <dgm:pt modelId="{D2B9888F-471C-494B-8843-7FC6AD6096E2}" type="pres">
      <dgm:prSet presAssocID="{F250D8DF-E3FD-455C-8F42-B18287CB3F8A}" presName="root2" presStyleCnt="0"/>
      <dgm:spPr/>
    </dgm:pt>
    <dgm:pt modelId="{7619DAFF-A430-4AB7-878A-971A081234E8}" type="pres">
      <dgm:prSet presAssocID="{F250D8DF-E3FD-455C-8F42-B18287CB3F8A}" presName="LevelTwoTextNode" presStyleLbl="node4" presStyleIdx="0" presStyleCnt="5" custLinFactY="100000" custLinFactNeighborX="5544" custLinFactNeighborY="147391">
        <dgm:presLayoutVars>
          <dgm:chPref val="3"/>
        </dgm:presLayoutVars>
      </dgm:prSet>
      <dgm:spPr/>
    </dgm:pt>
    <dgm:pt modelId="{D35A5322-E0E3-4920-8870-C22E907A0ABB}" type="pres">
      <dgm:prSet presAssocID="{F250D8DF-E3FD-455C-8F42-B18287CB3F8A}" presName="level3hierChild" presStyleCnt="0"/>
      <dgm:spPr/>
    </dgm:pt>
    <dgm:pt modelId="{87C38418-CD10-4448-A386-169F27C6F1B8}" type="pres">
      <dgm:prSet presAssocID="{01FF8EB5-F752-4D74-9849-3917652004CD}" presName="conn2-1" presStyleLbl="parChTrans1D4" presStyleIdx="1" presStyleCnt="5"/>
      <dgm:spPr/>
    </dgm:pt>
    <dgm:pt modelId="{31F24E45-E79E-4725-B3DA-C95930CFA1F9}" type="pres">
      <dgm:prSet presAssocID="{01FF8EB5-F752-4D74-9849-3917652004CD}" presName="connTx" presStyleLbl="parChTrans1D4" presStyleIdx="1" presStyleCnt="5"/>
      <dgm:spPr/>
    </dgm:pt>
    <dgm:pt modelId="{844DADFD-38F3-4EEA-8F8F-F67127179B8A}" type="pres">
      <dgm:prSet presAssocID="{833A436D-8D2A-400A-BA4A-2CB994533ECD}" presName="root2" presStyleCnt="0"/>
      <dgm:spPr/>
    </dgm:pt>
    <dgm:pt modelId="{0C4F6727-5941-40D6-95B1-58B92BEC4192}" type="pres">
      <dgm:prSet presAssocID="{833A436D-8D2A-400A-BA4A-2CB994533ECD}" presName="LevelTwoTextNode" presStyleLbl="node4" presStyleIdx="1" presStyleCnt="5" custLinFactX="10054" custLinFactY="-39672" custLinFactNeighborX="100000" custLinFactNeighborY="-100000">
        <dgm:presLayoutVars>
          <dgm:chPref val="3"/>
        </dgm:presLayoutVars>
      </dgm:prSet>
      <dgm:spPr/>
    </dgm:pt>
    <dgm:pt modelId="{41E046C7-BBD5-49D7-AFDF-E4BB2330BE3B}" type="pres">
      <dgm:prSet presAssocID="{833A436D-8D2A-400A-BA4A-2CB994533ECD}" presName="level3hierChild" presStyleCnt="0"/>
      <dgm:spPr/>
    </dgm:pt>
    <dgm:pt modelId="{5DA30678-1F80-498B-8C84-947FF0C4C4E3}" type="pres">
      <dgm:prSet presAssocID="{1517197F-D5CB-4B76-8099-E83FB1EF9224}" presName="conn2-1" presStyleLbl="parChTrans1D4" presStyleIdx="2" presStyleCnt="5"/>
      <dgm:spPr/>
    </dgm:pt>
    <dgm:pt modelId="{520AA087-E2EF-4821-8393-CFE9948EEC08}" type="pres">
      <dgm:prSet presAssocID="{1517197F-D5CB-4B76-8099-E83FB1EF9224}" presName="connTx" presStyleLbl="parChTrans1D4" presStyleIdx="2" presStyleCnt="5"/>
      <dgm:spPr/>
    </dgm:pt>
    <dgm:pt modelId="{7614558D-A71D-4F9C-8845-00D62C5D1235}" type="pres">
      <dgm:prSet presAssocID="{A301F0CE-70C3-420F-881C-3B63C92E149C}" presName="root2" presStyleCnt="0"/>
      <dgm:spPr/>
    </dgm:pt>
    <dgm:pt modelId="{31A28A3B-7215-43A7-8B41-9F86FECEB1A2}" type="pres">
      <dgm:prSet presAssocID="{A301F0CE-70C3-420F-881C-3B63C92E149C}" presName="LevelTwoTextNode" presStyleLbl="node4" presStyleIdx="2" presStyleCnt="5">
        <dgm:presLayoutVars>
          <dgm:chPref val="3"/>
        </dgm:presLayoutVars>
      </dgm:prSet>
      <dgm:spPr/>
    </dgm:pt>
    <dgm:pt modelId="{B793851F-F1D0-4687-960D-4BFFB8B7967E}" type="pres">
      <dgm:prSet presAssocID="{A301F0CE-70C3-420F-881C-3B63C92E149C}" presName="level3hierChild" presStyleCnt="0"/>
      <dgm:spPr/>
    </dgm:pt>
    <dgm:pt modelId="{2ACEC0D1-B515-4A4D-AE60-2C987B61BBB0}" type="pres">
      <dgm:prSet presAssocID="{5909FE74-6B76-4C60-BF79-FEF388907A3E}" presName="conn2-1" presStyleLbl="parChTrans1D4" presStyleIdx="3" presStyleCnt="5"/>
      <dgm:spPr/>
    </dgm:pt>
    <dgm:pt modelId="{87DBFA58-0774-45CA-B29E-8885BBC77E12}" type="pres">
      <dgm:prSet presAssocID="{5909FE74-6B76-4C60-BF79-FEF388907A3E}" presName="connTx" presStyleLbl="parChTrans1D4" presStyleIdx="3" presStyleCnt="5"/>
      <dgm:spPr/>
    </dgm:pt>
    <dgm:pt modelId="{AB02B537-B5FF-404D-9D99-069E000C4524}" type="pres">
      <dgm:prSet presAssocID="{DD6744E5-2D63-4007-9403-A7C37EA1B11E}" presName="root2" presStyleCnt="0"/>
      <dgm:spPr/>
    </dgm:pt>
    <dgm:pt modelId="{35E2A9B5-A970-4788-86CF-303207EAA9EE}" type="pres">
      <dgm:prSet presAssocID="{DD6744E5-2D63-4007-9403-A7C37EA1B11E}" presName="LevelTwoTextNode" presStyleLbl="node4" presStyleIdx="3" presStyleCnt="5" custLinFactY="100000" custLinFactNeighborX="-29946" custLinFactNeighborY="112119">
        <dgm:presLayoutVars>
          <dgm:chPref val="3"/>
        </dgm:presLayoutVars>
      </dgm:prSet>
      <dgm:spPr/>
    </dgm:pt>
    <dgm:pt modelId="{6BF386E8-65E3-442E-B910-71FBBE78C126}" type="pres">
      <dgm:prSet presAssocID="{DD6744E5-2D63-4007-9403-A7C37EA1B11E}" presName="level3hierChild" presStyleCnt="0"/>
      <dgm:spPr/>
    </dgm:pt>
    <dgm:pt modelId="{16DFD452-5553-440C-9F97-BF50CD2D0E82}" type="pres">
      <dgm:prSet presAssocID="{665C60B7-4180-4DBE-9B03-FF5988678A6A}" presName="conn2-1" presStyleLbl="parChTrans1D4" presStyleIdx="4" presStyleCnt="5"/>
      <dgm:spPr/>
    </dgm:pt>
    <dgm:pt modelId="{3384D43D-9F47-4BBB-B793-0F7851DAF7C0}" type="pres">
      <dgm:prSet presAssocID="{665C60B7-4180-4DBE-9B03-FF5988678A6A}" presName="connTx" presStyleLbl="parChTrans1D4" presStyleIdx="4" presStyleCnt="5"/>
      <dgm:spPr/>
    </dgm:pt>
    <dgm:pt modelId="{9A28B3EF-C9B0-434A-8961-B88A394F8280}" type="pres">
      <dgm:prSet presAssocID="{5781C002-B918-4D1B-B941-0B2CB99E1C0A}" presName="root2" presStyleCnt="0"/>
      <dgm:spPr/>
    </dgm:pt>
    <dgm:pt modelId="{561EEE84-42F5-4874-B67C-48409692FBF7}" type="pres">
      <dgm:prSet presAssocID="{5781C002-B918-4D1B-B941-0B2CB99E1C0A}" presName="LevelTwoTextNode" presStyleLbl="node4" presStyleIdx="4" presStyleCnt="5" custLinFactX="-100000" custLinFactY="200000" custLinFactNeighborX="-181087" custLinFactNeighborY="234401">
        <dgm:presLayoutVars>
          <dgm:chPref val="3"/>
        </dgm:presLayoutVars>
      </dgm:prSet>
      <dgm:spPr/>
    </dgm:pt>
    <dgm:pt modelId="{EAB6D454-771D-4AEE-93C4-655B5CEF4051}" type="pres">
      <dgm:prSet presAssocID="{5781C002-B918-4D1B-B941-0B2CB99E1C0A}" presName="level3hierChild" presStyleCnt="0"/>
      <dgm:spPr/>
    </dgm:pt>
    <dgm:pt modelId="{2CE65663-1626-4E70-B0E8-3B6742C3D51E}" type="pres">
      <dgm:prSet presAssocID="{501B5AE3-0977-49FA-B159-14CE0F938FFA}" presName="conn2-1" presStyleLbl="parChTrans1D2" presStyleIdx="1" presStyleCnt="3"/>
      <dgm:spPr/>
    </dgm:pt>
    <dgm:pt modelId="{CB158DF3-1390-46D2-85E7-F6B6CF6F5987}" type="pres">
      <dgm:prSet presAssocID="{501B5AE3-0977-49FA-B159-14CE0F938FFA}" presName="connTx" presStyleLbl="parChTrans1D2" presStyleIdx="1" presStyleCnt="3"/>
      <dgm:spPr/>
    </dgm:pt>
    <dgm:pt modelId="{A108747F-7CB0-4982-AF86-E895CEDC3136}" type="pres">
      <dgm:prSet presAssocID="{F486FDED-D5C3-4311-8054-AC741C02F6D5}" presName="root2" presStyleCnt="0"/>
      <dgm:spPr/>
    </dgm:pt>
    <dgm:pt modelId="{1B65AAD5-BAC8-44BA-91A8-7CF52AB57667}" type="pres">
      <dgm:prSet presAssocID="{F486FDED-D5C3-4311-8054-AC741C02F6D5}" presName="LevelTwoTextNode" presStyleLbl="node2" presStyleIdx="1" presStyleCnt="3" custLinFactY="54619" custLinFactNeighborX="29920" custLinFactNeighborY="100000">
        <dgm:presLayoutVars>
          <dgm:chPref val="3"/>
        </dgm:presLayoutVars>
      </dgm:prSet>
      <dgm:spPr/>
    </dgm:pt>
    <dgm:pt modelId="{05EA91FC-9ACF-4B7E-8EBD-BB1000F0FBF2}" type="pres">
      <dgm:prSet presAssocID="{F486FDED-D5C3-4311-8054-AC741C02F6D5}" presName="level3hierChild" presStyleCnt="0"/>
      <dgm:spPr/>
    </dgm:pt>
    <dgm:pt modelId="{BC41FDC8-9D5A-4EC9-B23A-53F0CA0A7B73}" type="pres">
      <dgm:prSet presAssocID="{482CA759-AA05-4DDC-B0E4-356FD149E76B}" presName="conn2-1" presStyleLbl="parChTrans1D3" presStyleIdx="1" presStyleCnt="2"/>
      <dgm:spPr/>
    </dgm:pt>
    <dgm:pt modelId="{1258734A-2F1E-40AA-BDB5-639614840C45}" type="pres">
      <dgm:prSet presAssocID="{482CA759-AA05-4DDC-B0E4-356FD149E76B}" presName="connTx" presStyleLbl="parChTrans1D3" presStyleIdx="1" presStyleCnt="2"/>
      <dgm:spPr/>
    </dgm:pt>
    <dgm:pt modelId="{A54B322C-F2E1-4AE7-BFE5-EB875FFFA8A1}" type="pres">
      <dgm:prSet presAssocID="{B6C7A437-F99C-40C3-9644-65A6B1BA1856}" presName="root2" presStyleCnt="0"/>
      <dgm:spPr/>
    </dgm:pt>
    <dgm:pt modelId="{29C6286A-BB83-42E5-B58D-74D7207579BB}" type="pres">
      <dgm:prSet presAssocID="{B6C7A437-F99C-40C3-9644-65A6B1BA1856}" presName="LevelTwoTextNode" presStyleLbl="node3" presStyleIdx="1" presStyleCnt="2" custLinFactNeighborX="12175" custLinFactNeighborY="-67663">
        <dgm:presLayoutVars>
          <dgm:chPref val="3"/>
        </dgm:presLayoutVars>
      </dgm:prSet>
      <dgm:spPr/>
    </dgm:pt>
    <dgm:pt modelId="{D4658724-A7AB-42FA-95A5-775C48097334}" type="pres">
      <dgm:prSet presAssocID="{B6C7A437-F99C-40C3-9644-65A6B1BA1856}" presName="level3hierChild" presStyleCnt="0"/>
      <dgm:spPr/>
    </dgm:pt>
    <dgm:pt modelId="{0EE770AB-CB7A-49A2-8BAE-2FC91B2D317C}" type="pres">
      <dgm:prSet presAssocID="{746756C8-78BA-4530-9002-06C7FE5E02C6}" presName="conn2-1" presStyleLbl="parChTrans1D2" presStyleIdx="2" presStyleCnt="3"/>
      <dgm:spPr/>
    </dgm:pt>
    <dgm:pt modelId="{F1313378-083E-4F2A-AAA4-3BCF9F45F3D8}" type="pres">
      <dgm:prSet presAssocID="{746756C8-78BA-4530-9002-06C7FE5E02C6}" presName="connTx" presStyleLbl="parChTrans1D2" presStyleIdx="2" presStyleCnt="3"/>
      <dgm:spPr/>
    </dgm:pt>
    <dgm:pt modelId="{94DE040E-F0CB-4CB6-9ADA-47A29F8256CC}" type="pres">
      <dgm:prSet presAssocID="{DB992F02-60A2-4E1E-9547-33BB11DECA3F}" presName="root2" presStyleCnt="0"/>
      <dgm:spPr/>
    </dgm:pt>
    <dgm:pt modelId="{83D0DCA6-B4BA-4638-889F-521D4999409D}" type="pres">
      <dgm:prSet presAssocID="{DB992F02-60A2-4E1E-9547-33BB11DECA3F}" presName="LevelTwoTextNode" presStyleLbl="node2" presStyleIdx="2" presStyleCnt="3" custLinFactX="52175" custLinFactY="100000" custLinFactNeighborX="100000" custLinFactNeighborY="161901">
        <dgm:presLayoutVars>
          <dgm:chPref val="3"/>
        </dgm:presLayoutVars>
      </dgm:prSet>
      <dgm:spPr/>
    </dgm:pt>
    <dgm:pt modelId="{B5E0CD55-24F7-43B5-8853-B24C742A958D}" type="pres">
      <dgm:prSet presAssocID="{DB992F02-60A2-4E1E-9547-33BB11DECA3F}" presName="level3hierChild" presStyleCnt="0"/>
      <dgm:spPr/>
    </dgm:pt>
  </dgm:ptLst>
  <dgm:cxnLst>
    <dgm:cxn modelId="{103E8C0A-22D0-4940-AF51-14B37BAD6771}" type="presOf" srcId="{2123676E-1DC6-49E6-A3FF-B510D50232BF}" destId="{6DC77C5F-8480-4FC4-9253-29A2C07049E5}" srcOrd="0" destOrd="0" presId="urn:microsoft.com/office/officeart/2005/8/layout/hierarchy2"/>
    <dgm:cxn modelId="{49E9A70A-D06A-4C75-878B-A40EB9B16E7B}" type="presOf" srcId="{987DD18F-0D74-4EBA-B6A5-3548A6D437DA}" destId="{A953CB1E-E90D-4AF2-A629-B0C36065CA4E}" srcOrd="0" destOrd="0" presId="urn:microsoft.com/office/officeart/2005/8/layout/hierarchy2"/>
    <dgm:cxn modelId="{14ADBE0D-887F-40A1-B246-8A9609E22D9F}" type="presOf" srcId="{665C60B7-4180-4DBE-9B03-FF5988678A6A}" destId="{3384D43D-9F47-4BBB-B793-0F7851DAF7C0}" srcOrd="1" destOrd="0" presId="urn:microsoft.com/office/officeart/2005/8/layout/hierarchy2"/>
    <dgm:cxn modelId="{ACFE9111-677A-48B7-AD40-1CFBC16E5176}" srcId="{A23C3259-3120-43A8-BB09-8036A01BCE50}" destId="{F486FDED-D5C3-4311-8054-AC741C02F6D5}" srcOrd="1" destOrd="0" parTransId="{501B5AE3-0977-49FA-B159-14CE0F938FFA}" sibTransId="{E2BDF905-F000-4AB2-AFCB-1C5727F5DEC8}"/>
    <dgm:cxn modelId="{EC700012-F37B-4439-B8A2-2B24DAAC43C3}" type="presOf" srcId="{01FF8EB5-F752-4D74-9849-3917652004CD}" destId="{31F24E45-E79E-4725-B3DA-C95930CFA1F9}" srcOrd="1" destOrd="0" presId="urn:microsoft.com/office/officeart/2005/8/layout/hierarchy2"/>
    <dgm:cxn modelId="{70EE8112-7755-4AC0-9AB3-02D17366FC52}" type="presOf" srcId="{F250D8DF-E3FD-455C-8F42-B18287CB3F8A}" destId="{7619DAFF-A430-4AB7-878A-971A081234E8}" srcOrd="0" destOrd="0" presId="urn:microsoft.com/office/officeart/2005/8/layout/hierarchy2"/>
    <dgm:cxn modelId="{47B8A212-2197-4A4E-BD35-A7A981DAAE4A}" type="presOf" srcId="{B6C7A437-F99C-40C3-9644-65A6B1BA1856}" destId="{29C6286A-BB83-42E5-B58D-74D7207579BB}" srcOrd="0" destOrd="0" presId="urn:microsoft.com/office/officeart/2005/8/layout/hierarchy2"/>
    <dgm:cxn modelId="{B8277818-8143-4D88-8921-07E4102E588F}" type="presOf" srcId="{96DB2B52-F934-4620-A6FC-37AA6AA497BB}" destId="{3823F795-3250-4DF7-BF49-F4126816517B}" srcOrd="0" destOrd="0" presId="urn:microsoft.com/office/officeart/2005/8/layout/hierarchy2"/>
    <dgm:cxn modelId="{3DE22D20-47EE-4611-9489-2932B2E6DF0F}" type="presOf" srcId="{5909FE74-6B76-4C60-BF79-FEF388907A3E}" destId="{2ACEC0D1-B515-4A4D-AE60-2C987B61BBB0}" srcOrd="0" destOrd="0" presId="urn:microsoft.com/office/officeart/2005/8/layout/hierarchy2"/>
    <dgm:cxn modelId="{30CE7423-7A32-4C42-9897-9C46C2C7FC31}" type="presOf" srcId="{665C60B7-4180-4DBE-9B03-FF5988678A6A}" destId="{16DFD452-5553-440C-9F97-BF50CD2D0E82}" srcOrd="0" destOrd="0" presId="urn:microsoft.com/office/officeart/2005/8/layout/hierarchy2"/>
    <dgm:cxn modelId="{444B682E-4A86-4D10-B51F-5554D6668EA7}" srcId="{A23C3259-3120-43A8-BB09-8036A01BCE50}" destId="{DB992F02-60A2-4E1E-9547-33BB11DECA3F}" srcOrd="2" destOrd="0" parTransId="{746756C8-78BA-4530-9002-06C7FE5E02C6}" sibTransId="{49548978-D0D8-4FB3-8CFE-C2BAF964B892}"/>
    <dgm:cxn modelId="{9ADD6F33-5A58-483C-BA9C-1CD0AC65E84F}" type="presOf" srcId="{38694EF3-B873-46CB-949A-D89B5FAF4227}" destId="{59C5849B-C4F3-49C8-8E9D-F3E67C5CF925}" srcOrd="0" destOrd="0" presId="urn:microsoft.com/office/officeart/2005/8/layout/hierarchy2"/>
    <dgm:cxn modelId="{44618634-0431-4E16-92C6-68D52F2D37CD}" srcId="{7762B458-5EB0-4733-9CE0-2301E137E807}" destId="{A23C3259-3120-43A8-BB09-8036A01BCE50}" srcOrd="1" destOrd="0" parTransId="{0A9F1649-ED45-47CB-AE7B-466D1A768268}" sibTransId="{12FD6A5C-4438-44ED-97B3-6657848829CB}"/>
    <dgm:cxn modelId="{F3283839-2A55-4FEA-A193-06EEAEFD1E97}" type="presOf" srcId="{A23C3259-3120-43A8-BB09-8036A01BCE50}" destId="{C4FFAA41-5F7D-4E35-A2BA-E90C87336C05}" srcOrd="0" destOrd="0" presId="urn:microsoft.com/office/officeart/2005/8/layout/hierarchy2"/>
    <dgm:cxn modelId="{1BB76D3B-6B69-4CA5-85C1-94692E621808}" type="presOf" srcId="{26D7D56F-7D6A-4A3C-B0CC-EAB0B475CA77}" destId="{15E30CA6-2D2A-45F1-A790-9C660CE28D76}" srcOrd="0" destOrd="0" presId="urn:microsoft.com/office/officeart/2005/8/layout/hierarchy2"/>
    <dgm:cxn modelId="{2C2D2A41-B3D6-476B-B106-57D9AE801616}" srcId="{F486FDED-D5C3-4311-8054-AC741C02F6D5}" destId="{B6C7A437-F99C-40C3-9644-65A6B1BA1856}" srcOrd="0" destOrd="0" parTransId="{482CA759-AA05-4DDC-B0E4-356FD149E76B}" sibTransId="{8B5494F6-60F5-40B5-A18D-6301FEE8795A}"/>
    <dgm:cxn modelId="{C0CADD66-05E1-4832-AFA2-E66ACE99E876}" type="presOf" srcId="{987DD18F-0D74-4EBA-B6A5-3548A6D437DA}" destId="{EB2A1ADB-1D7B-4646-A9C9-6A5E721A60E7}" srcOrd="1" destOrd="0" presId="urn:microsoft.com/office/officeart/2005/8/layout/hierarchy2"/>
    <dgm:cxn modelId="{D0EADE66-6EF9-4862-A18D-16370F70E762}" srcId="{DD6744E5-2D63-4007-9403-A7C37EA1B11E}" destId="{5781C002-B918-4D1B-B941-0B2CB99E1C0A}" srcOrd="0" destOrd="0" parTransId="{665C60B7-4180-4DBE-9B03-FF5988678A6A}" sibTransId="{1535FC55-688C-4D66-9053-08BD33DE02BD}"/>
    <dgm:cxn modelId="{E63C936D-57E9-46ED-AEF1-FB784234C36B}" type="presOf" srcId="{746756C8-78BA-4530-9002-06C7FE5E02C6}" destId="{F1313378-083E-4F2A-AAA4-3BCF9F45F3D8}" srcOrd="1" destOrd="0" presId="urn:microsoft.com/office/officeart/2005/8/layout/hierarchy2"/>
    <dgm:cxn modelId="{A095EC4D-2481-40A9-98CD-52DBFA5BC1F8}" type="presOf" srcId="{DD6744E5-2D63-4007-9403-A7C37EA1B11E}" destId="{35E2A9B5-A970-4788-86CF-303207EAA9EE}" srcOrd="0" destOrd="0" presId="urn:microsoft.com/office/officeart/2005/8/layout/hierarchy2"/>
    <dgm:cxn modelId="{4E590E4E-98C0-4F3F-8427-02900A8FB88B}" srcId="{F250D8DF-E3FD-455C-8F42-B18287CB3F8A}" destId="{A301F0CE-70C3-420F-881C-3B63C92E149C}" srcOrd="1" destOrd="0" parTransId="{1517197F-D5CB-4B76-8099-E83FB1EF9224}" sibTransId="{8EDE0C28-070D-48E3-AF94-11A21FEEF573}"/>
    <dgm:cxn modelId="{6E16E64F-604B-4CD9-8990-54382E775241}" type="presOf" srcId="{E3FA8616-3532-4BBF-8325-698886F3D327}" destId="{D17D5FF2-E037-49AE-91F0-29E54F60B007}" srcOrd="0" destOrd="0" presId="urn:microsoft.com/office/officeart/2005/8/layout/hierarchy2"/>
    <dgm:cxn modelId="{EB550251-75B0-4FE3-AF7F-112CE5C9F504}" type="presOf" srcId="{5909FE74-6B76-4C60-BF79-FEF388907A3E}" destId="{87DBFA58-0774-45CA-B29E-8885BBC77E12}" srcOrd="1" destOrd="0" presId="urn:microsoft.com/office/officeart/2005/8/layout/hierarchy2"/>
    <dgm:cxn modelId="{DC302153-EAC9-45C2-ABE9-59DA0942C58B}" srcId="{A301F0CE-70C3-420F-881C-3B63C92E149C}" destId="{DD6744E5-2D63-4007-9403-A7C37EA1B11E}" srcOrd="0" destOrd="0" parTransId="{5909FE74-6B76-4C60-BF79-FEF388907A3E}" sibTransId="{CAB235DC-7E39-4C70-A6B1-0C97E8C96CAB}"/>
    <dgm:cxn modelId="{18E6907A-1880-437E-A586-C8AB23B08B7B}" type="presOf" srcId="{746756C8-78BA-4530-9002-06C7FE5E02C6}" destId="{0EE770AB-CB7A-49A2-8BAE-2FC91B2D317C}" srcOrd="0" destOrd="0" presId="urn:microsoft.com/office/officeart/2005/8/layout/hierarchy2"/>
    <dgm:cxn modelId="{1DC3577C-B952-4D39-B070-7B0A6D4D9FB6}" type="presOf" srcId="{A301F0CE-70C3-420F-881C-3B63C92E149C}" destId="{31A28A3B-7215-43A7-8B41-9F86FECEB1A2}" srcOrd="0" destOrd="0" presId="urn:microsoft.com/office/officeart/2005/8/layout/hierarchy2"/>
    <dgm:cxn modelId="{0D78A080-A229-4F75-B9C5-101EC9705BDB}" type="presOf" srcId="{F486FDED-D5C3-4311-8054-AC741C02F6D5}" destId="{1B65AAD5-BAC8-44BA-91A8-7CF52AB57667}" srcOrd="0" destOrd="0" presId="urn:microsoft.com/office/officeart/2005/8/layout/hierarchy2"/>
    <dgm:cxn modelId="{AAB3D580-6862-40C5-8D9C-83BDEE55D198}" type="presOf" srcId="{7762B458-5EB0-4733-9CE0-2301E137E807}" destId="{326311DF-4442-4880-BDE1-BD96048CD46F}" srcOrd="0" destOrd="0" presId="urn:microsoft.com/office/officeart/2005/8/layout/hierarchy2"/>
    <dgm:cxn modelId="{66562582-C67F-4221-9F75-400CF23157FB}" type="presOf" srcId="{501B5AE3-0977-49FA-B159-14CE0F938FFA}" destId="{2CE65663-1626-4E70-B0E8-3B6742C3D51E}" srcOrd="0" destOrd="0" presId="urn:microsoft.com/office/officeart/2005/8/layout/hierarchy2"/>
    <dgm:cxn modelId="{03190886-923A-471B-B966-E6A057D2F5C6}" type="presOf" srcId="{482CA759-AA05-4DDC-B0E4-356FD149E76B}" destId="{BC41FDC8-9D5A-4EC9-B23A-53F0CA0A7B73}" srcOrd="0" destOrd="0" presId="urn:microsoft.com/office/officeart/2005/8/layout/hierarchy2"/>
    <dgm:cxn modelId="{E86A1D99-EA26-4263-A158-12CA936A21D3}" type="presOf" srcId="{DB992F02-60A2-4E1E-9547-33BB11DECA3F}" destId="{83D0DCA6-B4BA-4638-889F-521D4999409D}" srcOrd="0" destOrd="0" presId="urn:microsoft.com/office/officeart/2005/8/layout/hierarchy2"/>
    <dgm:cxn modelId="{6619DAA0-136C-4DC2-98C1-484035556F4E}" srcId="{A23C3259-3120-43A8-BB09-8036A01BCE50}" destId="{E3FA8616-3532-4BBF-8325-698886F3D327}" srcOrd="0" destOrd="0" parTransId="{96DB2B52-F934-4620-A6FC-37AA6AA497BB}" sibTransId="{D65F498B-F666-425D-A76B-BA4367699C3E}"/>
    <dgm:cxn modelId="{A80B40A4-7FA7-4BCE-A322-D4F8B3F8DDB5}" type="presOf" srcId="{833A436D-8D2A-400A-BA4A-2CB994533ECD}" destId="{0C4F6727-5941-40D6-95B1-58B92BEC4192}" srcOrd="0" destOrd="0" presId="urn:microsoft.com/office/officeart/2005/8/layout/hierarchy2"/>
    <dgm:cxn modelId="{7E2443AB-1F9D-4DDF-84B6-279BFC74F73E}" srcId="{F250D8DF-E3FD-455C-8F42-B18287CB3F8A}" destId="{833A436D-8D2A-400A-BA4A-2CB994533ECD}" srcOrd="0" destOrd="0" parTransId="{01FF8EB5-F752-4D74-9849-3917652004CD}" sibTransId="{4A6FFB16-F362-432D-92ED-0765E3EEB8CC}"/>
    <dgm:cxn modelId="{5670BFB7-5F92-4E74-88C3-C60360EC64F4}" type="presOf" srcId="{5781C002-B918-4D1B-B941-0B2CB99E1C0A}" destId="{561EEE84-42F5-4874-B67C-48409692FBF7}" srcOrd="0" destOrd="0" presId="urn:microsoft.com/office/officeart/2005/8/layout/hierarchy2"/>
    <dgm:cxn modelId="{555A40B8-DDE4-4A0E-AD5A-2AFF8E8D0E04}" srcId="{E3FA8616-3532-4BBF-8325-698886F3D327}" destId="{2123676E-1DC6-49E6-A3FF-B510D50232BF}" srcOrd="0" destOrd="0" parTransId="{38694EF3-B873-46CB-949A-D89B5FAF4227}" sibTransId="{DC15082E-2553-49B3-8BEA-D36337E139D5}"/>
    <dgm:cxn modelId="{AF8491B8-C76B-47D1-9495-B37BBC74E966}" srcId="{2123676E-1DC6-49E6-A3FF-B510D50232BF}" destId="{F250D8DF-E3FD-455C-8F42-B18287CB3F8A}" srcOrd="0" destOrd="0" parTransId="{987DD18F-0D74-4EBA-B6A5-3548A6D437DA}" sibTransId="{32170325-C2DD-45EB-9E84-B4AA16DA312A}"/>
    <dgm:cxn modelId="{7DF5DFB9-9706-4419-882B-29D3A71F8BB0}" type="presOf" srcId="{482CA759-AA05-4DDC-B0E4-356FD149E76B}" destId="{1258734A-2F1E-40AA-BDB5-639614840C45}" srcOrd="1" destOrd="0" presId="urn:microsoft.com/office/officeart/2005/8/layout/hierarchy2"/>
    <dgm:cxn modelId="{153FD3CA-04A3-42D4-A85D-9D4A084B50FB}" type="presOf" srcId="{501B5AE3-0977-49FA-B159-14CE0F938FFA}" destId="{CB158DF3-1390-46D2-85E7-F6B6CF6F5987}" srcOrd="1" destOrd="0" presId="urn:microsoft.com/office/officeart/2005/8/layout/hierarchy2"/>
    <dgm:cxn modelId="{C9898DD7-6F55-4938-A489-E727B9F97298}" type="presOf" srcId="{38694EF3-B873-46CB-949A-D89B5FAF4227}" destId="{051ED5F0-A964-42E5-8CDE-16941DA91498}" srcOrd="1" destOrd="0" presId="urn:microsoft.com/office/officeart/2005/8/layout/hierarchy2"/>
    <dgm:cxn modelId="{70E431E3-11CD-4381-899B-A8F11EF225EA}" type="presOf" srcId="{1517197F-D5CB-4B76-8099-E83FB1EF9224}" destId="{520AA087-E2EF-4821-8393-CFE9948EEC08}" srcOrd="1" destOrd="0" presId="urn:microsoft.com/office/officeart/2005/8/layout/hierarchy2"/>
    <dgm:cxn modelId="{688C52E4-B1E1-4321-8307-00BF2EA82183}" srcId="{7762B458-5EB0-4733-9CE0-2301E137E807}" destId="{26D7D56F-7D6A-4A3C-B0CC-EAB0B475CA77}" srcOrd="0" destOrd="0" parTransId="{3E99821C-0BF2-4995-ACF2-C6FC00128D6B}" sibTransId="{FF94A103-17B1-4CF3-B354-32669A391020}"/>
    <dgm:cxn modelId="{204496E8-1FC0-48F8-AEB9-084BA9177376}" type="presOf" srcId="{1517197F-D5CB-4B76-8099-E83FB1EF9224}" destId="{5DA30678-1F80-498B-8C84-947FF0C4C4E3}" srcOrd="0" destOrd="0" presId="urn:microsoft.com/office/officeart/2005/8/layout/hierarchy2"/>
    <dgm:cxn modelId="{CA03B4F9-2E0E-4E6A-83B7-C5A87FA3E216}" type="presOf" srcId="{01FF8EB5-F752-4D74-9849-3917652004CD}" destId="{87C38418-CD10-4448-A386-169F27C6F1B8}" srcOrd="0" destOrd="0" presId="urn:microsoft.com/office/officeart/2005/8/layout/hierarchy2"/>
    <dgm:cxn modelId="{B0A675FC-D2D6-4383-805C-04268EDB0CFA}" type="presOf" srcId="{96DB2B52-F934-4620-A6FC-37AA6AA497BB}" destId="{CCBBB299-6693-4F8F-8B85-D3A1859297C4}" srcOrd="1" destOrd="0" presId="urn:microsoft.com/office/officeart/2005/8/layout/hierarchy2"/>
    <dgm:cxn modelId="{2156D55B-FF08-4484-8BFA-40EB2E1320D5}" type="presParOf" srcId="{326311DF-4442-4880-BDE1-BD96048CD46F}" destId="{EF95D259-B46E-4E93-86BB-9248F49611EC}" srcOrd="0" destOrd="0" presId="urn:microsoft.com/office/officeart/2005/8/layout/hierarchy2"/>
    <dgm:cxn modelId="{FB1C13AF-1472-4D5B-8814-18A71552546D}" type="presParOf" srcId="{EF95D259-B46E-4E93-86BB-9248F49611EC}" destId="{15E30CA6-2D2A-45F1-A790-9C660CE28D76}" srcOrd="0" destOrd="0" presId="urn:microsoft.com/office/officeart/2005/8/layout/hierarchy2"/>
    <dgm:cxn modelId="{806A7490-6621-42E8-9A1D-49AB6F44FCF7}" type="presParOf" srcId="{EF95D259-B46E-4E93-86BB-9248F49611EC}" destId="{2F754CE4-E0B1-4639-B5B5-20CC62BC3BBD}" srcOrd="1" destOrd="0" presId="urn:microsoft.com/office/officeart/2005/8/layout/hierarchy2"/>
    <dgm:cxn modelId="{96BC68CC-7199-43E5-BF8D-1A2F29319417}" type="presParOf" srcId="{326311DF-4442-4880-BDE1-BD96048CD46F}" destId="{D35B8253-21C0-4242-8543-47953DA6D9A2}" srcOrd="1" destOrd="0" presId="urn:microsoft.com/office/officeart/2005/8/layout/hierarchy2"/>
    <dgm:cxn modelId="{C5FD6E2C-FAA6-4338-91C0-599C8A1A91F1}" type="presParOf" srcId="{D35B8253-21C0-4242-8543-47953DA6D9A2}" destId="{C4FFAA41-5F7D-4E35-A2BA-E90C87336C05}" srcOrd="0" destOrd="0" presId="urn:microsoft.com/office/officeart/2005/8/layout/hierarchy2"/>
    <dgm:cxn modelId="{9353FA30-3F91-430E-85ED-08E2ED9D3BCD}" type="presParOf" srcId="{D35B8253-21C0-4242-8543-47953DA6D9A2}" destId="{9C247DB6-60F4-498E-9879-7C23B64C507B}" srcOrd="1" destOrd="0" presId="urn:microsoft.com/office/officeart/2005/8/layout/hierarchy2"/>
    <dgm:cxn modelId="{AF308AD4-C63A-43C3-A31F-E85C860E9755}" type="presParOf" srcId="{9C247DB6-60F4-498E-9879-7C23B64C507B}" destId="{3823F795-3250-4DF7-BF49-F4126816517B}" srcOrd="0" destOrd="0" presId="urn:microsoft.com/office/officeart/2005/8/layout/hierarchy2"/>
    <dgm:cxn modelId="{7DC3A403-1113-4BDC-8F0C-F6E55987D4EB}" type="presParOf" srcId="{3823F795-3250-4DF7-BF49-F4126816517B}" destId="{CCBBB299-6693-4F8F-8B85-D3A1859297C4}" srcOrd="0" destOrd="0" presId="urn:microsoft.com/office/officeart/2005/8/layout/hierarchy2"/>
    <dgm:cxn modelId="{1467F330-9272-4D36-87D7-662C26A13287}" type="presParOf" srcId="{9C247DB6-60F4-498E-9879-7C23B64C507B}" destId="{FF68942B-C7E5-4F30-9653-00186E84DD7B}" srcOrd="1" destOrd="0" presId="urn:microsoft.com/office/officeart/2005/8/layout/hierarchy2"/>
    <dgm:cxn modelId="{49A3B5C4-1586-41D4-B527-5F53BBA7D9DB}" type="presParOf" srcId="{FF68942B-C7E5-4F30-9653-00186E84DD7B}" destId="{D17D5FF2-E037-49AE-91F0-29E54F60B007}" srcOrd="0" destOrd="0" presId="urn:microsoft.com/office/officeart/2005/8/layout/hierarchy2"/>
    <dgm:cxn modelId="{DA3D51E6-A694-4E70-82C3-F0A794DF665E}" type="presParOf" srcId="{FF68942B-C7E5-4F30-9653-00186E84DD7B}" destId="{3EB5A894-C1BA-4050-B34F-9CC999D4804F}" srcOrd="1" destOrd="0" presId="urn:microsoft.com/office/officeart/2005/8/layout/hierarchy2"/>
    <dgm:cxn modelId="{FD4D8B50-6EE4-4A71-8465-1113CBE6B76A}" type="presParOf" srcId="{3EB5A894-C1BA-4050-B34F-9CC999D4804F}" destId="{59C5849B-C4F3-49C8-8E9D-F3E67C5CF925}" srcOrd="0" destOrd="0" presId="urn:microsoft.com/office/officeart/2005/8/layout/hierarchy2"/>
    <dgm:cxn modelId="{4D98DC1E-6B78-459E-A6AB-39E506E55A48}" type="presParOf" srcId="{59C5849B-C4F3-49C8-8E9D-F3E67C5CF925}" destId="{051ED5F0-A964-42E5-8CDE-16941DA91498}" srcOrd="0" destOrd="0" presId="urn:microsoft.com/office/officeart/2005/8/layout/hierarchy2"/>
    <dgm:cxn modelId="{E1A2E49E-68FA-4296-B75C-DA09442DAD56}" type="presParOf" srcId="{3EB5A894-C1BA-4050-B34F-9CC999D4804F}" destId="{DA67BCFA-2F1D-416D-9244-20B3ED3F6844}" srcOrd="1" destOrd="0" presId="urn:microsoft.com/office/officeart/2005/8/layout/hierarchy2"/>
    <dgm:cxn modelId="{1F97911F-9F54-4CC9-BF03-1712E0BFE89D}" type="presParOf" srcId="{DA67BCFA-2F1D-416D-9244-20B3ED3F6844}" destId="{6DC77C5F-8480-4FC4-9253-29A2C07049E5}" srcOrd="0" destOrd="0" presId="urn:microsoft.com/office/officeart/2005/8/layout/hierarchy2"/>
    <dgm:cxn modelId="{5F3A9FC7-2B06-46F0-ACF9-7E1E47A30732}" type="presParOf" srcId="{DA67BCFA-2F1D-416D-9244-20B3ED3F6844}" destId="{1CA2912F-532C-4C66-BF71-411C4396DB77}" srcOrd="1" destOrd="0" presId="urn:microsoft.com/office/officeart/2005/8/layout/hierarchy2"/>
    <dgm:cxn modelId="{44DF1EF0-68A5-4450-86C5-50AA6BEAD95B}" type="presParOf" srcId="{1CA2912F-532C-4C66-BF71-411C4396DB77}" destId="{A953CB1E-E90D-4AF2-A629-B0C36065CA4E}" srcOrd="0" destOrd="0" presId="urn:microsoft.com/office/officeart/2005/8/layout/hierarchy2"/>
    <dgm:cxn modelId="{4B4A2A8D-7018-445F-A8D5-BCF0B7ED0DFB}" type="presParOf" srcId="{A953CB1E-E90D-4AF2-A629-B0C36065CA4E}" destId="{EB2A1ADB-1D7B-4646-A9C9-6A5E721A60E7}" srcOrd="0" destOrd="0" presId="urn:microsoft.com/office/officeart/2005/8/layout/hierarchy2"/>
    <dgm:cxn modelId="{5DC0BC99-8ED6-4E40-8F83-5FFF3C93B156}" type="presParOf" srcId="{1CA2912F-532C-4C66-BF71-411C4396DB77}" destId="{D2B9888F-471C-494B-8843-7FC6AD6096E2}" srcOrd="1" destOrd="0" presId="urn:microsoft.com/office/officeart/2005/8/layout/hierarchy2"/>
    <dgm:cxn modelId="{54B16A1D-A618-4461-B24C-3AC8AD757C0E}" type="presParOf" srcId="{D2B9888F-471C-494B-8843-7FC6AD6096E2}" destId="{7619DAFF-A430-4AB7-878A-971A081234E8}" srcOrd="0" destOrd="0" presId="urn:microsoft.com/office/officeart/2005/8/layout/hierarchy2"/>
    <dgm:cxn modelId="{293F39F6-8427-41F5-88D9-8CC28359782F}" type="presParOf" srcId="{D2B9888F-471C-494B-8843-7FC6AD6096E2}" destId="{D35A5322-E0E3-4920-8870-C22E907A0ABB}" srcOrd="1" destOrd="0" presId="urn:microsoft.com/office/officeart/2005/8/layout/hierarchy2"/>
    <dgm:cxn modelId="{6B6F3615-0179-4377-B24B-91431AC9C7FE}" type="presParOf" srcId="{D35A5322-E0E3-4920-8870-C22E907A0ABB}" destId="{87C38418-CD10-4448-A386-169F27C6F1B8}" srcOrd="0" destOrd="0" presId="urn:microsoft.com/office/officeart/2005/8/layout/hierarchy2"/>
    <dgm:cxn modelId="{F6B2F26E-6EDC-487F-B5A7-ED5F13ACDF50}" type="presParOf" srcId="{87C38418-CD10-4448-A386-169F27C6F1B8}" destId="{31F24E45-E79E-4725-B3DA-C95930CFA1F9}" srcOrd="0" destOrd="0" presId="urn:microsoft.com/office/officeart/2005/8/layout/hierarchy2"/>
    <dgm:cxn modelId="{948A0CF7-AAA8-40DC-831C-E1AB3733255F}" type="presParOf" srcId="{D35A5322-E0E3-4920-8870-C22E907A0ABB}" destId="{844DADFD-38F3-4EEA-8F8F-F67127179B8A}" srcOrd="1" destOrd="0" presId="urn:microsoft.com/office/officeart/2005/8/layout/hierarchy2"/>
    <dgm:cxn modelId="{C80966FF-D4A2-464D-A611-EDEB36C6F231}" type="presParOf" srcId="{844DADFD-38F3-4EEA-8F8F-F67127179B8A}" destId="{0C4F6727-5941-40D6-95B1-58B92BEC4192}" srcOrd="0" destOrd="0" presId="urn:microsoft.com/office/officeart/2005/8/layout/hierarchy2"/>
    <dgm:cxn modelId="{5779D1F3-A328-43CD-BBAE-B13001546C1A}" type="presParOf" srcId="{844DADFD-38F3-4EEA-8F8F-F67127179B8A}" destId="{41E046C7-BBD5-49D7-AFDF-E4BB2330BE3B}" srcOrd="1" destOrd="0" presId="urn:microsoft.com/office/officeart/2005/8/layout/hierarchy2"/>
    <dgm:cxn modelId="{418B2A36-C4A7-4EA4-88BE-629146E7CCCE}" type="presParOf" srcId="{D35A5322-E0E3-4920-8870-C22E907A0ABB}" destId="{5DA30678-1F80-498B-8C84-947FF0C4C4E3}" srcOrd="2" destOrd="0" presId="urn:microsoft.com/office/officeart/2005/8/layout/hierarchy2"/>
    <dgm:cxn modelId="{226D1FA8-7CB9-4B8D-8232-B01EB81FF632}" type="presParOf" srcId="{5DA30678-1F80-498B-8C84-947FF0C4C4E3}" destId="{520AA087-E2EF-4821-8393-CFE9948EEC08}" srcOrd="0" destOrd="0" presId="urn:microsoft.com/office/officeart/2005/8/layout/hierarchy2"/>
    <dgm:cxn modelId="{1DAB94EC-C684-48C9-AE30-800537702FDC}" type="presParOf" srcId="{D35A5322-E0E3-4920-8870-C22E907A0ABB}" destId="{7614558D-A71D-4F9C-8845-00D62C5D1235}" srcOrd="3" destOrd="0" presId="urn:microsoft.com/office/officeart/2005/8/layout/hierarchy2"/>
    <dgm:cxn modelId="{7DD4879B-8DDF-476B-BC7E-6BAFA13E25A0}" type="presParOf" srcId="{7614558D-A71D-4F9C-8845-00D62C5D1235}" destId="{31A28A3B-7215-43A7-8B41-9F86FECEB1A2}" srcOrd="0" destOrd="0" presId="urn:microsoft.com/office/officeart/2005/8/layout/hierarchy2"/>
    <dgm:cxn modelId="{FF6407E3-5C83-4964-B051-D9AA720757F6}" type="presParOf" srcId="{7614558D-A71D-4F9C-8845-00D62C5D1235}" destId="{B793851F-F1D0-4687-960D-4BFFB8B7967E}" srcOrd="1" destOrd="0" presId="urn:microsoft.com/office/officeart/2005/8/layout/hierarchy2"/>
    <dgm:cxn modelId="{872CE695-5D13-4869-9FBC-B9F21585CB79}" type="presParOf" srcId="{B793851F-F1D0-4687-960D-4BFFB8B7967E}" destId="{2ACEC0D1-B515-4A4D-AE60-2C987B61BBB0}" srcOrd="0" destOrd="0" presId="urn:microsoft.com/office/officeart/2005/8/layout/hierarchy2"/>
    <dgm:cxn modelId="{737592D4-EF25-45B8-96A7-4D44ECB0B659}" type="presParOf" srcId="{2ACEC0D1-B515-4A4D-AE60-2C987B61BBB0}" destId="{87DBFA58-0774-45CA-B29E-8885BBC77E12}" srcOrd="0" destOrd="0" presId="urn:microsoft.com/office/officeart/2005/8/layout/hierarchy2"/>
    <dgm:cxn modelId="{F8025870-BC9B-492D-8ED7-5955E3AC96B7}" type="presParOf" srcId="{B793851F-F1D0-4687-960D-4BFFB8B7967E}" destId="{AB02B537-B5FF-404D-9D99-069E000C4524}" srcOrd="1" destOrd="0" presId="urn:microsoft.com/office/officeart/2005/8/layout/hierarchy2"/>
    <dgm:cxn modelId="{86942F16-D207-4D3A-B63F-DC42597261E5}" type="presParOf" srcId="{AB02B537-B5FF-404D-9D99-069E000C4524}" destId="{35E2A9B5-A970-4788-86CF-303207EAA9EE}" srcOrd="0" destOrd="0" presId="urn:microsoft.com/office/officeart/2005/8/layout/hierarchy2"/>
    <dgm:cxn modelId="{E00F43EE-1497-48AB-96D2-1E8D68866B48}" type="presParOf" srcId="{AB02B537-B5FF-404D-9D99-069E000C4524}" destId="{6BF386E8-65E3-442E-B910-71FBBE78C126}" srcOrd="1" destOrd="0" presId="urn:microsoft.com/office/officeart/2005/8/layout/hierarchy2"/>
    <dgm:cxn modelId="{3B14A280-6A95-4572-B6E1-C8090843BBF6}" type="presParOf" srcId="{6BF386E8-65E3-442E-B910-71FBBE78C126}" destId="{16DFD452-5553-440C-9F97-BF50CD2D0E82}" srcOrd="0" destOrd="0" presId="urn:microsoft.com/office/officeart/2005/8/layout/hierarchy2"/>
    <dgm:cxn modelId="{6ED3BBC7-5A83-4191-9C9B-9BF11168D72A}" type="presParOf" srcId="{16DFD452-5553-440C-9F97-BF50CD2D0E82}" destId="{3384D43D-9F47-4BBB-B793-0F7851DAF7C0}" srcOrd="0" destOrd="0" presId="urn:microsoft.com/office/officeart/2005/8/layout/hierarchy2"/>
    <dgm:cxn modelId="{F588AEC5-F33D-4DF5-B37A-4AE5F6E2F509}" type="presParOf" srcId="{6BF386E8-65E3-442E-B910-71FBBE78C126}" destId="{9A28B3EF-C9B0-434A-8961-B88A394F8280}" srcOrd="1" destOrd="0" presId="urn:microsoft.com/office/officeart/2005/8/layout/hierarchy2"/>
    <dgm:cxn modelId="{B67D4A0D-EDFF-4C2C-82E2-C1A46666C95D}" type="presParOf" srcId="{9A28B3EF-C9B0-434A-8961-B88A394F8280}" destId="{561EEE84-42F5-4874-B67C-48409692FBF7}" srcOrd="0" destOrd="0" presId="urn:microsoft.com/office/officeart/2005/8/layout/hierarchy2"/>
    <dgm:cxn modelId="{CC197851-F893-4260-BA6D-7AF4E6FA8A9F}" type="presParOf" srcId="{9A28B3EF-C9B0-434A-8961-B88A394F8280}" destId="{EAB6D454-771D-4AEE-93C4-655B5CEF4051}" srcOrd="1" destOrd="0" presId="urn:microsoft.com/office/officeart/2005/8/layout/hierarchy2"/>
    <dgm:cxn modelId="{F67F4361-7186-412A-9975-03A4FEFAF186}" type="presParOf" srcId="{9C247DB6-60F4-498E-9879-7C23B64C507B}" destId="{2CE65663-1626-4E70-B0E8-3B6742C3D51E}" srcOrd="2" destOrd="0" presId="urn:microsoft.com/office/officeart/2005/8/layout/hierarchy2"/>
    <dgm:cxn modelId="{94EBE24E-0AD9-4F34-8161-D064E9B74E5F}" type="presParOf" srcId="{2CE65663-1626-4E70-B0E8-3B6742C3D51E}" destId="{CB158DF3-1390-46D2-85E7-F6B6CF6F5987}" srcOrd="0" destOrd="0" presId="urn:microsoft.com/office/officeart/2005/8/layout/hierarchy2"/>
    <dgm:cxn modelId="{685F26EE-15A7-490B-B57F-AD22EA741057}" type="presParOf" srcId="{9C247DB6-60F4-498E-9879-7C23B64C507B}" destId="{A108747F-7CB0-4982-AF86-E895CEDC3136}" srcOrd="3" destOrd="0" presId="urn:microsoft.com/office/officeart/2005/8/layout/hierarchy2"/>
    <dgm:cxn modelId="{FB7DC134-2F0A-480E-AA46-AFE696A2A72E}" type="presParOf" srcId="{A108747F-7CB0-4982-AF86-E895CEDC3136}" destId="{1B65AAD5-BAC8-44BA-91A8-7CF52AB57667}" srcOrd="0" destOrd="0" presId="urn:microsoft.com/office/officeart/2005/8/layout/hierarchy2"/>
    <dgm:cxn modelId="{54C06483-AD6F-4875-B2E9-25BCA4718CF2}" type="presParOf" srcId="{A108747F-7CB0-4982-AF86-E895CEDC3136}" destId="{05EA91FC-9ACF-4B7E-8EBD-BB1000F0FBF2}" srcOrd="1" destOrd="0" presId="urn:microsoft.com/office/officeart/2005/8/layout/hierarchy2"/>
    <dgm:cxn modelId="{9706308E-79A2-4A86-B242-3D6D42CD8FB3}" type="presParOf" srcId="{05EA91FC-9ACF-4B7E-8EBD-BB1000F0FBF2}" destId="{BC41FDC8-9D5A-4EC9-B23A-53F0CA0A7B73}" srcOrd="0" destOrd="0" presId="urn:microsoft.com/office/officeart/2005/8/layout/hierarchy2"/>
    <dgm:cxn modelId="{CF64F6D2-BF4B-4261-B475-CCA90A6004D6}" type="presParOf" srcId="{BC41FDC8-9D5A-4EC9-B23A-53F0CA0A7B73}" destId="{1258734A-2F1E-40AA-BDB5-639614840C45}" srcOrd="0" destOrd="0" presId="urn:microsoft.com/office/officeart/2005/8/layout/hierarchy2"/>
    <dgm:cxn modelId="{D40568F7-8897-4CFB-9934-0172670031F7}" type="presParOf" srcId="{05EA91FC-9ACF-4B7E-8EBD-BB1000F0FBF2}" destId="{A54B322C-F2E1-4AE7-BFE5-EB875FFFA8A1}" srcOrd="1" destOrd="0" presId="urn:microsoft.com/office/officeart/2005/8/layout/hierarchy2"/>
    <dgm:cxn modelId="{AB0E8AE6-B36A-4131-BDB6-0AD1CDF59D6B}" type="presParOf" srcId="{A54B322C-F2E1-4AE7-BFE5-EB875FFFA8A1}" destId="{29C6286A-BB83-42E5-B58D-74D7207579BB}" srcOrd="0" destOrd="0" presId="urn:microsoft.com/office/officeart/2005/8/layout/hierarchy2"/>
    <dgm:cxn modelId="{1CA1BB2A-A474-4A94-8FBF-3FC06E86D315}" type="presParOf" srcId="{A54B322C-F2E1-4AE7-BFE5-EB875FFFA8A1}" destId="{D4658724-A7AB-42FA-95A5-775C48097334}" srcOrd="1" destOrd="0" presId="urn:microsoft.com/office/officeart/2005/8/layout/hierarchy2"/>
    <dgm:cxn modelId="{FF605A2C-C78A-4C6F-A445-694F559E4094}" type="presParOf" srcId="{9C247DB6-60F4-498E-9879-7C23B64C507B}" destId="{0EE770AB-CB7A-49A2-8BAE-2FC91B2D317C}" srcOrd="4" destOrd="0" presId="urn:microsoft.com/office/officeart/2005/8/layout/hierarchy2"/>
    <dgm:cxn modelId="{4FCD4B79-29C0-4C50-A375-69433FBF4816}" type="presParOf" srcId="{0EE770AB-CB7A-49A2-8BAE-2FC91B2D317C}" destId="{F1313378-083E-4F2A-AAA4-3BCF9F45F3D8}" srcOrd="0" destOrd="0" presId="urn:microsoft.com/office/officeart/2005/8/layout/hierarchy2"/>
    <dgm:cxn modelId="{70AB03AA-023A-42CE-A6E5-6C1648C597D4}" type="presParOf" srcId="{9C247DB6-60F4-498E-9879-7C23B64C507B}" destId="{94DE040E-F0CB-4CB6-9ADA-47A29F8256CC}" srcOrd="5" destOrd="0" presId="urn:microsoft.com/office/officeart/2005/8/layout/hierarchy2"/>
    <dgm:cxn modelId="{1C41AD42-CBA6-4E7E-B7B7-462629249AFD}" type="presParOf" srcId="{94DE040E-F0CB-4CB6-9ADA-47A29F8256CC}" destId="{83D0DCA6-B4BA-4638-889F-521D4999409D}" srcOrd="0" destOrd="0" presId="urn:microsoft.com/office/officeart/2005/8/layout/hierarchy2"/>
    <dgm:cxn modelId="{A05C7FF3-B08C-4B43-B61C-E8E544A8D915}" type="presParOf" srcId="{94DE040E-F0CB-4CB6-9ADA-47A29F8256CC}" destId="{B5E0CD55-24F7-43B5-8853-B24C742A958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E44F0-F1D4-4A63-A1C3-25C7137F7366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4400000"/>
            <a:gd name="adj2" fmla="val 16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6D52D-091D-45B5-AD49-36D053B633E1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2600000"/>
            <a:gd name="adj2" fmla="val 14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C89F9-4310-4479-8146-B5D6CEB5D0F3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0800000"/>
            <a:gd name="adj2" fmla="val 12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529D6-BFFE-4F51-B05E-89A8424955DE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9000000"/>
            <a:gd name="adj2" fmla="val 10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06CB1-8513-49FF-B1E5-D811A7EB04B0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7200000"/>
            <a:gd name="adj2" fmla="val 9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73A83-B0D0-40F0-9882-0B06A9642C2C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5400000"/>
            <a:gd name="adj2" fmla="val 7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9CB37-35BF-4C4F-95BF-708F5F2B277D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3600000"/>
            <a:gd name="adj2" fmla="val 5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5181A-4FD4-4265-8003-FFFEE26CF2B2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"/>
            <a:gd name="adj2" fmla="val 3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D0796-71EB-4997-A6AF-B9B455CCF504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0"/>
            <a:gd name="adj2" fmla="val 1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2D658-92F8-4756-94C7-03041D7A392F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9800000"/>
            <a:gd name="adj2" fmla="val 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4F28F-DE7C-4955-BD22-4B18A165818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0"/>
            <a:gd name="adj2" fmla="val 19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44E64-FE0F-467A-AF6C-03F2B0AD682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6200000"/>
            <a:gd name="adj2" fmla="val 18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9C5D7-FDA7-44DD-9F0F-F9B15111D5B3}">
      <dsp:nvSpPr>
        <dsp:cNvPr id="0" name=""/>
        <dsp:cNvSpPr/>
      </dsp:nvSpPr>
      <dsp:spPr>
        <a:xfrm>
          <a:off x="1675353" y="1392574"/>
          <a:ext cx="698983" cy="698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  </a:t>
          </a:r>
        </a:p>
      </dsp:txBody>
      <dsp:txXfrm>
        <a:off x="1777717" y="1494938"/>
        <a:ext cx="494255" cy="494255"/>
      </dsp:txXfrm>
    </dsp:sp>
    <dsp:sp modelId="{46C83A65-C963-4F4F-80EA-AE14123959BF}">
      <dsp:nvSpPr>
        <dsp:cNvPr id="0" name=""/>
        <dsp:cNvSpPr/>
      </dsp:nvSpPr>
      <dsp:spPr>
        <a:xfrm>
          <a:off x="1771579" y="177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</a:t>
          </a:r>
        </a:p>
      </dsp:txBody>
      <dsp:txXfrm>
        <a:off x="1843234" y="73427"/>
        <a:ext cx="345978" cy="345978"/>
      </dsp:txXfrm>
    </dsp:sp>
    <dsp:sp modelId="{84EC9DA9-C635-4484-B374-44B742CFE8D8}">
      <dsp:nvSpPr>
        <dsp:cNvPr id="0" name=""/>
        <dsp:cNvSpPr/>
      </dsp:nvSpPr>
      <dsp:spPr>
        <a:xfrm>
          <a:off x="2530468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 </a:t>
          </a:r>
        </a:p>
      </dsp:txBody>
      <dsp:txXfrm>
        <a:off x="2602123" y="276771"/>
        <a:ext cx="345978" cy="345978"/>
      </dsp:txXfrm>
    </dsp:sp>
    <dsp:sp modelId="{5917B44D-E30F-47C4-9EF7-0FCF0E3B55AD}">
      <dsp:nvSpPr>
        <dsp:cNvPr id="0" name=""/>
        <dsp:cNvSpPr/>
      </dsp:nvSpPr>
      <dsp:spPr>
        <a:xfrm>
          <a:off x="308601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3157669" y="832317"/>
        <a:ext cx="345978" cy="345978"/>
      </dsp:txXfrm>
    </dsp:sp>
    <dsp:sp modelId="{8BD12A04-3EB8-4C47-B5B5-2294AFBCBF00}">
      <dsp:nvSpPr>
        <dsp:cNvPr id="0" name=""/>
        <dsp:cNvSpPr/>
      </dsp:nvSpPr>
      <dsp:spPr>
        <a:xfrm>
          <a:off x="3289358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361013" y="1591206"/>
        <a:ext cx="345978" cy="345978"/>
      </dsp:txXfrm>
    </dsp:sp>
    <dsp:sp modelId="{7E303B19-CAF0-44B8-AE43-6628C892B84F}">
      <dsp:nvSpPr>
        <dsp:cNvPr id="0" name=""/>
        <dsp:cNvSpPr/>
      </dsp:nvSpPr>
      <dsp:spPr>
        <a:xfrm>
          <a:off x="308601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3157669" y="2350095"/>
        <a:ext cx="345978" cy="345978"/>
      </dsp:txXfrm>
    </dsp:sp>
    <dsp:sp modelId="{63F8F15E-44C4-4BB3-B89D-417A3ADBE62F}">
      <dsp:nvSpPr>
        <dsp:cNvPr id="0" name=""/>
        <dsp:cNvSpPr/>
      </dsp:nvSpPr>
      <dsp:spPr>
        <a:xfrm>
          <a:off x="2530468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2602123" y="2905641"/>
        <a:ext cx="345978" cy="345978"/>
      </dsp:txXfrm>
    </dsp:sp>
    <dsp:sp modelId="{40D6CFD0-EE80-4635-91CE-C45772A02DB6}">
      <dsp:nvSpPr>
        <dsp:cNvPr id="0" name=""/>
        <dsp:cNvSpPr/>
      </dsp:nvSpPr>
      <dsp:spPr>
        <a:xfrm>
          <a:off x="1771579" y="303733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1843234" y="3108985"/>
        <a:ext cx="345978" cy="345978"/>
      </dsp:txXfrm>
    </dsp:sp>
    <dsp:sp modelId="{30824AB9-44A8-406C-A193-E7DB4B440E83}">
      <dsp:nvSpPr>
        <dsp:cNvPr id="0" name=""/>
        <dsp:cNvSpPr/>
      </dsp:nvSpPr>
      <dsp:spPr>
        <a:xfrm>
          <a:off x="1012690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1084345" y="2905641"/>
        <a:ext cx="345978" cy="345978"/>
      </dsp:txXfrm>
    </dsp:sp>
    <dsp:sp modelId="{931464E3-B8D3-4801-89C7-3A30ADA414F3}">
      <dsp:nvSpPr>
        <dsp:cNvPr id="0" name=""/>
        <dsp:cNvSpPr/>
      </dsp:nvSpPr>
      <dsp:spPr>
        <a:xfrm>
          <a:off x="45714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528799" y="2350095"/>
        <a:ext cx="345978" cy="345978"/>
      </dsp:txXfrm>
    </dsp:sp>
    <dsp:sp modelId="{FAA74971-344A-4119-9356-D23BFB9C17F9}">
      <dsp:nvSpPr>
        <dsp:cNvPr id="0" name=""/>
        <dsp:cNvSpPr/>
      </dsp:nvSpPr>
      <dsp:spPr>
        <a:xfrm>
          <a:off x="253800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325455" y="1591206"/>
        <a:ext cx="345978" cy="345978"/>
      </dsp:txXfrm>
    </dsp:sp>
    <dsp:sp modelId="{EC720D60-359D-4D8E-86E3-4A3EB6E8D520}">
      <dsp:nvSpPr>
        <dsp:cNvPr id="0" name=""/>
        <dsp:cNvSpPr/>
      </dsp:nvSpPr>
      <dsp:spPr>
        <a:xfrm>
          <a:off x="45714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528799" y="832317"/>
        <a:ext cx="345978" cy="345978"/>
      </dsp:txXfrm>
    </dsp:sp>
    <dsp:sp modelId="{F86939AE-CFC0-47CB-8A0C-1194F62F1553}">
      <dsp:nvSpPr>
        <dsp:cNvPr id="0" name=""/>
        <dsp:cNvSpPr/>
      </dsp:nvSpPr>
      <dsp:spPr>
        <a:xfrm>
          <a:off x="1012690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084345" y="276771"/>
        <a:ext cx="345978" cy="3459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E44F0-F1D4-4A63-A1C3-25C7137F7366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4400000"/>
            <a:gd name="adj2" fmla="val 16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6D52D-091D-45B5-AD49-36D053B633E1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2600000"/>
            <a:gd name="adj2" fmla="val 14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C89F9-4310-4479-8146-B5D6CEB5D0F3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0800000"/>
            <a:gd name="adj2" fmla="val 12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529D6-BFFE-4F51-B05E-89A8424955DE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9000000"/>
            <a:gd name="adj2" fmla="val 10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06CB1-8513-49FF-B1E5-D811A7EB04B0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7200000"/>
            <a:gd name="adj2" fmla="val 9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73A83-B0D0-40F0-9882-0B06A9642C2C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5400000"/>
            <a:gd name="adj2" fmla="val 7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9CB37-35BF-4C4F-95BF-708F5F2B277D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3600000"/>
            <a:gd name="adj2" fmla="val 5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5181A-4FD4-4265-8003-FFFEE26CF2B2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"/>
            <a:gd name="adj2" fmla="val 3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D0796-71EB-4997-A6AF-B9B455CCF504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0"/>
            <a:gd name="adj2" fmla="val 1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2D658-92F8-4756-94C7-03041D7A392F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9800000"/>
            <a:gd name="adj2" fmla="val 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4F28F-DE7C-4955-BD22-4B18A165818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0"/>
            <a:gd name="adj2" fmla="val 19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44E64-FE0F-467A-AF6C-03F2B0AD682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6200000"/>
            <a:gd name="adj2" fmla="val 18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9C5D7-FDA7-44DD-9F0F-F9B15111D5B3}">
      <dsp:nvSpPr>
        <dsp:cNvPr id="0" name=""/>
        <dsp:cNvSpPr/>
      </dsp:nvSpPr>
      <dsp:spPr>
        <a:xfrm>
          <a:off x="1675353" y="1392574"/>
          <a:ext cx="698983" cy="698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  </a:t>
          </a:r>
        </a:p>
      </dsp:txBody>
      <dsp:txXfrm>
        <a:off x="1777717" y="1494938"/>
        <a:ext cx="494255" cy="494255"/>
      </dsp:txXfrm>
    </dsp:sp>
    <dsp:sp modelId="{46C83A65-C963-4F4F-80EA-AE14123959BF}">
      <dsp:nvSpPr>
        <dsp:cNvPr id="0" name=""/>
        <dsp:cNvSpPr/>
      </dsp:nvSpPr>
      <dsp:spPr>
        <a:xfrm>
          <a:off x="1771579" y="177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</a:t>
          </a:r>
        </a:p>
      </dsp:txBody>
      <dsp:txXfrm>
        <a:off x="1843234" y="73427"/>
        <a:ext cx="345978" cy="345978"/>
      </dsp:txXfrm>
    </dsp:sp>
    <dsp:sp modelId="{84EC9DA9-C635-4484-B374-44B742CFE8D8}">
      <dsp:nvSpPr>
        <dsp:cNvPr id="0" name=""/>
        <dsp:cNvSpPr/>
      </dsp:nvSpPr>
      <dsp:spPr>
        <a:xfrm>
          <a:off x="2530468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 </a:t>
          </a:r>
        </a:p>
      </dsp:txBody>
      <dsp:txXfrm>
        <a:off x="2602123" y="276771"/>
        <a:ext cx="345978" cy="345978"/>
      </dsp:txXfrm>
    </dsp:sp>
    <dsp:sp modelId="{5917B44D-E30F-47C4-9EF7-0FCF0E3B55AD}">
      <dsp:nvSpPr>
        <dsp:cNvPr id="0" name=""/>
        <dsp:cNvSpPr/>
      </dsp:nvSpPr>
      <dsp:spPr>
        <a:xfrm>
          <a:off x="308601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832317"/>
        <a:ext cx="345978" cy="345978"/>
      </dsp:txXfrm>
    </dsp:sp>
    <dsp:sp modelId="{8BD12A04-3EB8-4C47-B5B5-2294AFBCBF00}">
      <dsp:nvSpPr>
        <dsp:cNvPr id="0" name=""/>
        <dsp:cNvSpPr/>
      </dsp:nvSpPr>
      <dsp:spPr>
        <a:xfrm>
          <a:off x="3289358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361013" y="1591206"/>
        <a:ext cx="345978" cy="345978"/>
      </dsp:txXfrm>
    </dsp:sp>
    <dsp:sp modelId="{7E303B19-CAF0-44B8-AE43-6628C892B84F}">
      <dsp:nvSpPr>
        <dsp:cNvPr id="0" name=""/>
        <dsp:cNvSpPr/>
      </dsp:nvSpPr>
      <dsp:spPr>
        <a:xfrm>
          <a:off x="308601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2350095"/>
        <a:ext cx="345978" cy="345978"/>
      </dsp:txXfrm>
    </dsp:sp>
    <dsp:sp modelId="{63F8F15E-44C4-4BB3-B89D-417A3ADBE62F}">
      <dsp:nvSpPr>
        <dsp:cNvPr id="0" name=""/>
        <dsp:cNvSpPr/>
      </dsp:nvSpPr>
      <dsp:spPr>
        <a:xfrm>
          <a:off x="2530468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602123" y="2905641"/>
        <a:ext cx="345978" cy="345978"/>
      </dsp:txXfrm>
    </dsp:sp>
    <dsp:sp modelId="{40D6CFD0-EE80-4635-91CE-C45772A02DB6}">
      <dsp:nvSpPr>
        <dsp:cNvPr id="0" name=""/>
        <dsp:cNvSpPr/>
      </dsp:nvSpPr>
      <dsp:spPr>
        <a:xfrm>
          <a:off x="1771579" y="303733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843234" y="3108985"/>
        <a:ext cx="345978" cy="345978"/>
      </dsp:txXfrm>
    </dsp:sp>
    <dsp:sp modelId="{30824AB9-44A8-406C-A193-E7DB4B440E83}">
      <dsp:nvSpPr>
        <dsp:cNvPr id="0" name=""/>
        <dsp:cNvSpPr/>
      </dsp:nvSpPr>
      <dsp:spPr>
        <a:xfrm>
          <a:off x="1012690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084345" y="2905641"/>
        <a:ext cx="345978" cy="345978"/>
      </dsp:txXfrm>
    </dsp:sp>
    <dsp:sp modelId="{931464E3-B8D3-4801-89C7-3A30ADA414F3}">
      <dsp:nvSpPr>
        <dsp:cNvPr id="0" name=""/>
        <dsp:cNvSpPr/>
      </dsp:nvSpPr>
      <dsp:spPr>
        <a:xfrm>
          <a:off x="45714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528799" y="2350095"/>
        <a:ext cx="345978" cy="345978"/>
      </dsp:txXfrm>
    </dsp:sp>
    <dsp:sp modelId="{FAA74971-344A-4119-9356-D23BFB9C17F9}">
      <dsp:nvSpPr>
        <dsp:cNvPr id="0" name=""/>
        <dsp:cNvSpPr/>
      </dsp:nvSpPr>
      <dsp:spPr>
        <a:xfrm>
          <a:off x="253800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25455" y="1591206"/>
        <a:ext cx="345978" cy="345978"/>
      </dsp:txXfrm>
    </dsp:sp>
    <dsp:sp modelId="{EC720D60-359D-4D8E-86E3-4A3EB6E8D520}">
      <dsp:nvSpPr>
        <dsp:cNvPr id="0" name=""/>
        <dsp:cNvSpPr/>
      </dsp:nvSpPr>
      <dsp:spPr>
        <a:xfrm>
          <a:off x="45714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528799" y="832317"/>
        <a:ext cx="345978" cy="345978"/>
      </dsp:txXfrm>
    </dsp:sp>
    <dsp:sp modelId="{F86939AE-CFC0-47CB-8A0C-1194F62F1553}">
      <dsp:nvSpPr>
        <dsp:cNvPr id="0" name=""/>
        <dsp:cNvSpPr/>
      </dsp:nvSpPr>
      <dsp:spPr>
        <a:xfrm>
          <a:off x="1012690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084345" y="276771"/>
        <a:ext cx="345978" cy="3459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E44F0-F1D4-4A63-A1C3-25C7137F7366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4400000"/>
            <a:gd name="adj2" fmla="val 16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6D52D-091D-45B5-AD49-36D053B633E1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2600000"/>
            <a:gd name="adj2" fmla="val 14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C89F9-4310-4479-8146-B5D6CEB5D0F3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0800000"/>
            <a:gd name="adj2" fmla="val 12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529D6-BFFE-4F51-B05E-89A8424955DE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9000000"/>
            <a:gd name="adj2" fmla="val 10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06CB1-8513-49FF-B1E5-D811A7EB04B0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7200000"/>
            <a:gd name="adj2" fmla="val 9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73A83-B0D0-40F0-9882-0B06A9642C2C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5400000"/>
            <a:gd name="adj2" fmla="val 7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9CB37-35BF-4C4F-95BF-708F5F2B277D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3600000"/>
            <a:gd name="adj2" fmla="val 54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5181A-4FD4-4265-8003-FFFEE26CF2B2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"/>
            <a:gd name="adj2" fmla="val 3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D0796-71EB-4997-A6AF-B9B455CCF504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0"/>
            <a:gd name="adj2" fmla="val 1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2D658-92F8-4756-94C7-03041D7A392F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9800000"/>
            <a:gd name="adj2" fmla="val 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4F28F-DE7C-4955-BD22-4B18A165818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0"/>
            <a:gd name="adj2" fmla="val 19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44E64-FE0F-467A-AF6C-03F2B0AD682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6200000"/>
            <a:gd name="adj2" fmla="val 18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9C5D7-FDA7-44DD-9F0F-F9B15111D5B3}">
      <dsp:nvSpPr>
        <dsp:cNvPr id="0" name=""/>
        <dsp:cNvSpPr/>
      </dsp:nvSpPr>
      <dsp:spPr>
        <a:xfrm>
          <a:off x="1675353" y="1392574"/>
          <a:ext cx="698983" cy="698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  </a:t>
          </a:r>
        </a:p>
      </dsp:txBody>
      <dsp:txXfrm>
        <a:off x="1777717" y="1494938"/>
        <a:ext cx="494255" cy="494255"/>
      </dsp:txXfrm>
    </dsp:sp>
    <dsp:sp modelId="{46C83A65-C963-4F4F-80EA-AE14123959BF}">
      <dsp:nvSpPr>
        <dsp:cNvPr id="0" name=""/>
        <dsp:cNvSpPr/>
      </dsp:nvSpPr>
      <dsp:spPr>
        <a:xfrm>
          <a:off x="1771579" y="177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</a:t>
          </a:r>
        </a:p>
      </dsp:txBody>
      <dsp:txXfrm>
        <a:off x="1843234" y="73427"/>
        <a:ext cx="345978" cy="345978"/>
      </dsp:txXfrm>
    </dsp:sp>
    <dsp:sp modelId="{84EC9DA9-C635-4484-B374-44B742CFE8D8}">
      <dsp:nvSpPr>
        <dsp:cNvPr id="0" name=""/>
        <dsp:cNvSpPr/>
      </dsp:nvSpPr>
      <dsp:spPr>
        <a:xfrm>
          <a:off x="2530468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 </a:t>
          </a:r>
        </a:p>
      </dsp:txBody>
      <dsp:txXfrm>
        <a:off x="2602123" y="276771"/>
        <a:ext cx="345978" cy="345978"/>
      </dsp:txXfrm>
    </dsp:sp>
    <dsp:sp modelId="{5917B44D-E30F-47C4-9EF7-0FCF0E3B55AD}">
      <dsp:nvSpPr>
        <dsp:cNvPr id="0" name=""/>
        <dsp:cNvSpPr/>
      </dsp:nvSpPr>
      <dsp:spPr>
        <a:xfrm>
          <a:off x="308601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832317"/>
        <a:ext cx="345978" cy="345978"/>
      </dsp:txXfrm>
    </dsp:sp>
    <dsp:sp modelId="{8BD12A04-3EB8-4C47-B5B5-2294AFBCBF00}">
      <dsp:nvSpPr>
        <dsp:cNvPr id="0" name=""/>
        <dsp:cNvSpPr/>
      </dsp:nvSpPr>
      <dsp:spPr>
        <a:xfrm>
          <a:off x="3289358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361013" y="1591206"/>
        <a:ext cx="345978" cy="345978"/>
      </dsp:txXfrm>
    </dsp:sp>
    <dsp:sp modelId="{7E303B19-CAF0-44B8-AE43-6628C892B84F}">
      <dsp:nvSpPr>
        <dsp:cNvPr id="0" name=""/>
        <dsp:cNvSpPr/>
      </dsp:nvSpPr>
      <dsp:spPr>
        <a:xfrm>
          <a:off x="308601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2350095"/>
        <a:ext cx="345978" cy="345978"/>
      </dsp:txXfrm>
    </dsp:sp>
    <dsp:sp modelId="{63F8F15E-44C4-4BB3-B89D-417A3ADBE62F}">
      <dsp:nvSpPr>
        <dsp:cNvPr id="0" name=""/>
        <dsp:cNvSpPr/>
      </dsp:nvSpPr>
      <dsp:spPr>
        <a:xfrm>
          <a:off x="2530468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602123" y="2905641"/>
        <a:ext cx="345978" cy="345978"/>
      </dsp:txXfrm>
    </dsp:sp>
    <dsp:sp modelId="{40D6CFD0-EE80-4635-91CE-C45772A02DB6}">
      <dsp:nvSpPr>
        <dsp:cNvPr id="0" name=""/>
        <dsp:cNvSpPr/>
      </dsp:nvSpPr>
      <dsp:spPr>
        <a:xfrm>
          <a:off x="1771579" y="303733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843234" y="3108985"/>
        <a:ext cx="345978" cy="345978"/>
      </dsp:txXfrm>
    </dsp:sp>
    <dsp:sp modelId="{30824AB9-44A8-406C-A193-E7DB4B440E83}">
      <dsp:nvSpPr>
        <dsp:cNvPr id="0" name=""/>
        <dsp:cNvSpPr/>
      </dsp:nvSpPr>
      <dsp:spPr>
        <a:xfrm>
          <a:off x="1012690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084345" y="2905641"/>
        <a:ext cx="345978" cy="345978"/>
      </dsp:txXfrm>
    </dsp:sp>
    <dsp:sp modelId="{931464E3-B8D3-4801-89C7-3A30ADA414F3}">
      <dsp:nvSpPr>
        <dsp:cNvPr id="0" name=""/>
        <dsp:cNvSpPr/>
      </dsp:nvSpPr>
      <dsp:spPr>
        <a:xfrm>
          <a:off x="45714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528799" y="2350095"/>
        <a:ext cx="345978" cy="345978"/>
      </dsp:txXfrm>
    </dsp:sp>
    <dsp:sp modelId="{FAA74971-344A-4119-9356-D23BFB9C17F9}">
      <dsp:nvSpPr>
        <dsp:cNvPr id="0" name=""/>
        <dsp:cNvSpPr/>
      </dsp:nvSpPr>
      <dsp:spPr>
        <a:xfrm>
          <a:off x="253800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25455" y="1591206"/>
        <a:ext cx="345978" cy="345978"/>
      </dsp:txXfrm>
    </dsp:sp>
    <dsp:sp modelId="{EC720D60-359D-4D8E-86E3-4A3EB6E8D520}">
      <dsp:nvSpPr>
        <dsp:cNvPr id="0" name=""/>
        <dsp:cNvSpPr/>
      </dsp:nvSpPr>
      <dsp:spPr>
        <a:xfrm>
          <a:off x="45714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528799" y="832317"/>
        <a:ext cx="345978" cy="345978"/>
      </dsp:txXfrm>
    </dsp:sp>
    <dsp:sp modelId="{F86939AE-CFC0-47CB-8A0C-1194F62F1553}">
      <dsp:nvSpPr>
        <dsp:cNvPr id="0" name=""/>
        <dsp:cNvSpPr/>
      </dsp:nvSpPr>
      <dsp:spPr>
        <a:xfrm>
          <a:off x="1012690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084345" y="276771"/>
        <a:ext cx="345978" cy="3459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E44F0-F1D4-4A63-A1C3-25C7137F7366}">
      <dsp:nvSpPr>
        <dsp:cNvPr id="0" name=""/>
        <dsp:cNvSpPr/>
      </dsp:nvSpPr>
      <dsp:spPr>
        <a:xfrm>
          <a:off x="480713" y="228802"/>
          <a:ext cx="3070786" cy="3070786"/>
        </a:xfrm>
        <a:prstGeom prst="blockArc">
          <a:avLst>
            <a:gd name="adj1" fmla="val 13788845"/>
            <a:gd name="adj2" fmla="val 16200266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6D52D-091D-45B5-AD49-36D053B633E1}">
      <dsp:nvSpPr>
        <dsp:cNvPr id="0" name=""/>
        <dsp:cNvSpPr/>
      </dsp:nvSpPr>
      <dsp:spPr>
        <a:xfrm>
          <a:off x="480942" y="228608"/>
          <a:ext cx="3070786" cy="3070786"/>
        </a:xfrm>
        <a:prstGeom prst="blockArc">
          <a:avLst>
            <a:gd name="adj1" fmla="val 12599493"/>
            <a:gd name="adj2" fmla="val 13788165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C89F9-4310-4479-8146-B5D6CEB5D0F3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0800000"/>
            <a:gd name="adj2" fmla="val 126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529D6-BFFE-4F51-B05E-89A8424955DE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9000000"/>
            <a:gd name="adj2" fmla="val 10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06CB1-8513-49FF-B1E5-D811A7EB04B0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7200000"/>
            <a:gd name="adj2" fmla="val 9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73A83-B0D0-40F0-9882-0B06A9642C2C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5400000"/>
            <a:gd name="adj2" fmla="val 72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9CB37-35BF-4C4F-95BF-708F5F2B277D}">
      <dsp:nvSpPr>
        <dsp:cNvPr id="0" name=""/>
        <dsp:cNvSpPr/>
      </dsp:nvSpPr>
      <dsp:spPr>
        <a:xfrm>
          <a:off x="536878" y="229838"/>
          <a:ext cx="3070786" cy="3070786"/>
        </a:xfrm>
        <a:prstGeom prst="blockArc">
          <a:avLst>
            <a:gd name="adj1" fmla="val 3193442"/>
            <a:gd name="adj2" fmla="val 5526975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25181A-4FD4-4265-8003-FFFEE26CF2B2}">
      <dsp:nvSpPr>
        <dsp:cNvPr id="0" name=""/>
        <dsp:cNvSpPr/>
      </dsp:nvSpPr>
      <dsp:spPr>
        <a:xfrm>
          <a:off x="436146" y="312084"/>
          <a:ext cx="3070786" cy="3070786"/>
        </a:xfrm>
        <a:prstGeom prst="blockArc">
          <a:avLst>
            <a:gd name="adj1" fmla="val 1585896"/>
            <a:gd name="adj2" fmla="val 2898804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D0796-71EB-4997-A6AF-B9B455CCF504}">
      <dsp:nvSpPr>
        <dsp:cNvPr id="0" name=""/>
        <dsp:cNvSpPr/>
      </dsp:nvSpPr>
      <dsp:spPr>
        <a:xfrm>
          <a:off x="504372" y="189414"/>
          <a:ext cx="3070786" cy="3070786"/>
        </a:xfrm>
        <a:prstGeom prst="blockArc">
          <a:avLst>
            <a:gd name="adj1" fmla="val 21509385"/>
            <a:gd name="adj2" fmla="val 1903938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E2D658-92F8-4756-94C7-03041D7A392F}">
      <dsp:nvSpPr>
        <dsp:cNvPr id="0" name=""/>
        <dsp:cNvSpPr/>
      </dsp:nvSpPr>
      <dsp:spPr>
        <a:xfrm>
          <a:off x="509118" y="275814"/>
          <a:ext cx="3070786" cy="3070786"/>
        </a:xfrm>
        <a:prstGeom prst="blockArc">
          <a:avLst>
            <a:gd name="adj1" fmla="val 19675723"/>
            <a:gd name="adj2" fmla="val 21313369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C4F28F-DE7C-4955-BD22-4B18A165818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8000000"/>
            <a:gd name="adj2" fmla="val 198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44E64-FE0F-467A-AF6C-03F2B0AD6828}">
      <dsp:nvSpPr>
        <dsp:cNvPr id="0" name=""/>
        <dsp:cNvSpPr/>
      </dsp:nvSpPr>
      <dsp:spPr>
        <a:xfrm>
          <a:off x="480830" y="228802"/>
          <a:ext cx="3070786" cy="3070786"/>
        </a:xfrm>
        <a:prstGeom prst="blockArc">
          <a:avLst>
            <a:gd name="adj1" fmla="val 16200000"/>
            <a:gd name="adj2" fmla="val 18000000"/>
            <a:gd name="adj3" fmla="val 229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99C5D7-FDA7-44DD-9F0F-F9B15111D5B3}">
      <dsp:nvSpPr>
        <dsp:cNvPr id="0" name=""/>
        <dsp:cNvSpPr/>
      </dsp:nvSpPr>
      <dsp:spPr>
        <a:xfrm>
          <a:off x="1675353" y="1392574"/>
          <a:ext cx="698983" cy="6989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900" kern="1200" dirty="0"/>
            <a:t>  </a:t>
          </a:r>
        </a:p>
      </dsp:txBody>
      <dsp:txXfrm>
        <a:off x="1777717" y="1494938"/>
        <a:ext cx="494255" cy="494255"/>
      </dsp:txXfrm>
    </dsp:sp>
    <dsp:sp modelId="{46C83A65-C963-4F4F-80EA-AE14123959BF}">
      <dsp:nvSpPr>
        <dsp:cNvPr id="0" name=""/>
        <dsp:cNvSpPr/>
      </dsp:nvSpPr>
      <dsp:spPr>
        <a:xfrm>
          <a:off x="1771579" y="177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</a:t>
          </a:r>
        </a:p>
      </dsp:txBody>
      <dsp:txXfrm>
        <a:off x="1843234" y="73427"/>
        <a:ext cx="345978" cy="345978"/>
      </dsp:txXfrm>
    </dsp:sp>
    <dsp:sp modelId="{84EC9DA9-C635-4484-B374-44B742CFE8D8}">
      <dsp:nvSpPr>
        <dsp:cNvPr id="0" name=""/>
        <dsp:cNvSpPr/>
      </dsp:nvSpPr>
      <dsp:spPr>
        <a:xfrm>
          <a:off x="2530468" y="20511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  </a:t>
          </a:r>
        </a:p>
      </dsp:txBody>
      <dsp:txXfrm>
        <a:off x="2602123" y="276771"/>
        <a:ext cx="345978" cy="345978"/>
      </dsp:txXfrm>
    </dsp:sp>
    <dsp:sp modelId="{5917B44D-E30F-47C4-9EF7-0FCF0E3B55AD}">
      <dsp:nvSpPr>
        <dsp:cNvPr id="0" name=""/>
        <dsp:cNvSpPr/>
      </dsp:nvSpPr>
      <dsp:spPr>
        <a:xfrm>
          <a:off x="308601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832317"/>
        <a:ext cx="345978" cy="345978"/>
      </dsp:txXfrm>
    </dsp:sp>
    <dsp:sp modelId="{8BD12A04-3EB8-4C47-B5B5-2294AFBCBF00}">
      <dsp:nvSpPr>
        <dsp:cNvPr id="0" name=""/>
        <dsp:cNvSpPr/>
      </dsp:nvSpPr>
      <dsp:spPr>
        <a:xfrm>
          <a:off x="3312372" y="144016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384027" y="1511816"/>
        <a:ext cx="345978" cy="345978"/>
      </dsp:txXfrm>
    </dsp:sp>
    <dsp:sp modelId="{7E303B19-CAF0-44B8-AE43-6628C892B84F}">
      <dsp:nvSpPr>
        <dsp:cNvPr id="0" name=""/>
        <dsp:cNvSpPr/>
      </dsp:nvSpPr>
      <dsp:spPr>
        <a:xfrm>
          <a:off x="308601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57669" y="2350095"/>
        <a:ext cx="345978" cy="345978"/>
      </dsp:txXfrm>
    </dsp:sp>
    <dsp:sp modelId="{63F8F15E-44C4-4BB3-B89D-417A3ADBE62F}">
      <dsp:nvSpPr>
        <dsp:cNvPr id="0" name=""/>
        <dsp:cNvSpPr/>
      </dsp:nvSpPr>
      <dsp:spPr>
        <a:xfrm>
          <a:off x="2736302" y="273630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807957" y="2807956"/>
        <a:ext cx="345978" cy="345978"/>
      </dsp:txXfrm>
    </dsp:sp>
    <dsp:sp modelId="{40D6CFD0-EE80-4635-91CE-C45772A02DB6}">
      <dsp:nvSpPr>
        <dsp:cNvPr id="0" name=""/>
        <dsp:cNvSpPr/>
      </dsp:nvSpPr>
      <dsp:spPr>
        <a:xfrm>
          <a:off x="1771579" y="303733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843234" y="3108985"/>
        <a:ext cx="345978" cy="345978"/>
      </dsp:txXfrm>
    </dsp:sp>
    <dsp:sp modelId="{30824AB9-44A8-406C-A193-E7DB4B440E83}">
      <dsp:nvSpPr>
        <dsp:cNvPr id="0" name=""/>
        <dsp:cNvSpPr/>
      </dsp:nvSpPr>
      <dsp:spPr>
        <a:xfrm>
          <a:off x="1012690" y="2833986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084345" y="2905641"/>
        <a:ext cx="345978" cy="345978"/>
      </dsp:txXfrm>
    </dsp:sp>
    <dsp:sp modelId="{931464E3-B8D3-4801-89C7-3A30ADA414F3}">
      <dsp:nvSpPr>
        <dsp:cNvPr id="0" name=""/>
        <dsp:cNvSpPr/>
      </dsp:nvSpPr>
      <dsp:spPr>
        <a:xfrm>
          <a:off x="457144" y="2278440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528799" y="2350095"/>
        <a:ext cx="345978" cy="345978"/>
      </dsp:txXfrm>
    </dsp:sp>
    <dsp:sp modelId="{FAA74971-344A-4119-9356-D23BFB9C17F9}">
      <dsp:nvSpPr>
        <dsp:cNvPr id="0" name=""/>
        <dsp:cNvSpPr/>
      </dsp:nvSpPr>
      <dsp:spPr>
        <a:xfrm>
          <a:off x="253800" y="1519551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25455" y="1591206"/>
        <a:ext cx="345978" cy="345978"/>
      </dsp:txXfrm>
    </dsp:sp>
    <dsp:sp modelId="{EC720D60-359D-4D8E-86E3-4A3EB6E8D520}">
      <dsp:nvSpPr>
        <dsp:cNvPr id="0" name=""/>
        <dsp:cNvSpPr/>
      </dsp:nvSpPr>
      <dsp:spPr>
        <a:xfrm>
          <a:off x="457144" y="760662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528799" y="832317"/>
        <a:ext cx="345978" cy="345978"/>
      </dsp:txXfrm>
    </dsp:sp>
    <dsp:sp modelId="{F86939AE-CFC0-47CB-8A0C-1194F62F1553}">
      <dsp:nvSpPr>
        <dsp:cNvPr id="0" name=""/>
        <dsp:cNvSpPr/>
      </dsp:nvSpPr>
      <dsp:spPr>
        <a:xfrm>
          <a:off x="792085" y="360037"/>
          <a:ext cx="489288" cy="48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863740" y="431692"/>
        <a:ext cx="345978" cy="3459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30CA6-2D2A-45F1-A790-9C660CE28D76}">
      <dsp:nvSpPr>
        <dsp:cNvPr id="0" name=""/>
        <dsp:cNvSpPr/>
      </dsp:nvSpPr>
      <dsp:spPr>
        <a:xfrm>
          <a:off x="1895874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1905362" y="169281"/>
        <a:ext cx="628922" cy="304973"/>
      </dsp:txXfrm>
    </dsp:sp>
    <dsp:sp modelId="{C4FFAA41-5F7D-4E35-A2BA-E90C87336C05}">
      <dsp:nvSpPr>
        <dsp:cNvPr id="0" name=""/>
        <dsp:cNvSpPr/>
      </dsp:nvSpPr>
      <dsp:spPr>
        <a:xfrm>
          <a:off x="3624065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3633553" y="169281"/>
        <a:ext cx="628922" cy="304973"/>
      </dsp:txXfrm>
    </dsp:sp>
    <dsp:sp modelId="{3823F795-3250-4DF7-BF49-F4126816517B}">
      <dsp:nvSpPr>
        <dsp:cNvPr id="0" name=""/>
        <dsp:cNvSpPr/>
      </dsp:nvSpPr>
      <dsp:spPr>
        <a:xfrm rot="9957781">
          <a:off x="1055028" y="710638"/>
          <a:ext cx="32656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2656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 rot="10800000">
        <a:off x="2606233" y="636170"/>
        <a:ext cx="163284" cy="163284"/>
      </dsp:txXfrm>
    </dsp:sp>
    <dsp:sp modelId="{D17D5FF2-E037-49AE-91F0-29E54F60B007}">
      <dsp:nvSpPr>
        <dsp:cNvPr id="0" name=""/>
        <dsp:cNvSpPr/>
      </dsp:nvSpPr>
      <dsp:spPr>
        <a:xfrm>
          <a:off x="110378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1113274" y="961370"/>
        <a:ext cx="628922" cy="304973"/>
      </dsp:txXfrm>
    </dsp:sp>
    <dsp:sp modelId="{59C5849B-C4F3-49C8-8E9D-F3E67C5CF925}">
      <dsp:nvSpPr>
        <dsp:cNvPr id="0" name=""/>
        <dsp:cNvSpPr/>
      </dsp:nvSpPr>
      <dsp:spPr>
        <a:xfrm rot="245093">
          <a:off x="1750400" y="1142686"/>
          <a:ext cx="101085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01085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230556" y="1124589"/>
        <a:ext cx="50542" cy="50542"/>
      </dsp:txXfrm>
    </dsp:sp>
    <dsp:sp modelId="{6DC77C5F-8480-4FC4-9253-29A2C07049E5}">
      <dsp:nvSpPr>
        <dsp:cNvPr id="0" name=""/>
        <dsp:cNvSpPr/>
      </dsp:nvSpPr>
      <dsp:spPr>
        <a:xfrm>
          <a:off x="2759970" y="1023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2769458" y="1033377"/>
        <a:ext cx="628922" cy="304973"/>
      </dsp:txXfrm>
    </dsp:sp>
    <dsp:sp modelId="{A953CB1E-E90D-4AF2-A629-B0C36065CA4E}">
      <dsp:nvSpPr>
        <dsp:cNvPr id="0" name=""/>
        <dsp:cNvSpPr/>
      </dsp:nvSpPr>
      <dsp:spPr>
        <a:xfrm rot="6920415">
          <a:off x="2327016" y="1862765"/>
          <a:ext cx="151380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1380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3046074" y="1832094"/>
        <a:ext cx="75690" cy="75690"/>
      </dsp:txXfrm>
    </dsp:sp>
    <dsp:sp modelId="{7619DAFF-A430-4AB7-878A-971A081234E8}">
      <dsp:nvSpPr>
        <dsp:cNvPr id="0" name=""/>
        <dsp:cNvSpPr/>
      </dsp:nvSpPr>
      <dsp:spPr>
        <a:xfrm>
          <a:off x="2759970" y="239204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2769458" y="2401528"/>
        <a:ext cx="628922" cy="304973"/>
      </dsp:txXfrm>
    </dsp:sp>
    <dsp:sp modelId="{87C38418-CD10-4448-A386-169F27C6F1B8}">
      <dsp:nvSpPr>
        <dsp:cNvPr id="0" name=""/>
        <dsp:cNvSpPr/>
      </dsp:nvSpPr>
      <dsp:spPr>
        <a:xfrm rot="18181726">
          <a:off x="3017131" y="1826761"/>
          <a:ext cx="1717752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717752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3833063" y="1790992"/>
        <a:ext cx="85887" cy="85887"/>
      </dsp:txXfrm>
    </dsp:sp>
    <dsp:sp modelId="{0C4F6727-5941-40D6-95B1-58B92BEC4192}">
      <dsp:nvSpPr>
        <dsp:cNvPr id="0" name=""/>
        <dsp:cNvSpPr/>
      </dsp:nvSpPr>
      <dsp:spPr>
        <a:xfrm>
          <a:off x="434414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961370"/>
        <a:ext cx="628922" cy="304973"/>
      </dsp:txXfrm>
    </dsp:sp>
    <dsp:sp modelId="{5DA30678-1F80-498B-8C84-947FF0C4C4E3}">
      <dsp:nvSpPr>
        <dsp:cNvPr id="0" name=""/>
        <dsp:cNvSpPr/>
      </dsp:nvSpPr>
      <dsp:spPr>
        <a:xfrm rot="17396759">
          <a:off x="3192286" y="2239265"/>
          <a:ext cx="65440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5440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03128" y="2230079"/>
        <a:ext cx="32720" cy="32720"/>
      </dsp:txXfrm>
    </dsp:sp>
    <dsp:sp modelId="{31A28A3B-7215-43A7-8B41-9F86FECEB1A2}">
      <dsp:nvSpPr>
        <dsp:cNvPr id="0" name=""/>
        <dsp:cNvSpPr/>
      </dsp:nvSpPr>
      <dsp:spPr>
        <a:xfrm>
          <a:off x="3631108" y="1776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3640596" y="1786377"/>
        <a:ext cx="628922" cy="304973"/>
      </dsp:txXfrm>
    </dsp:sp>
    <dsp:sp modelId="{2ACEC0D1-B515-4A4D-AE60-2C987B61BBB0}">
      <dsp:nvSpPr>
        <dsp:cNvPr id="0" name=""/>
        <dsp:cNvSpPr/>
      </dsp:nvSpPr>
      <dsp:spPr>
        <a:xfrm rot="5075087">
          <a:off x="3966457" y="2275269"/>
          <a:ext cx="690238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90238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294320" y="2265187"/>
        <a:ext cx="34511" cy="34511"/>
      </dsp:txXfrm>
    </dsp:sp>
    <dsp:sp modelId="{35E2A9B5-A970-4788-86CF-303207EAA9EE}">
      <dsp:nvSpPr>
        <dsp:cNvPr id="0" name=""/>
        <dsp:cNvSpPr/>
      </dsp:nvSpPr>
      <dsp:spPr>
        <a:xfrm>
          <a:off x="434414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2473535"/>
        <a:ext cx="628922" cy="304973"/>
      </dsp:txXfrm>
    </dsp:sp>
    <dsp:sp modelId="{16DFD452-5553-440C-9F97-BF50CD2D0E82}">
      <dsp:nvSpPr>
        <dsp:cNvPr id="0" name=""/>
        <dsp:cNvSpPr/>
      </dsp:nvSpPr>
      <dsp:spPr>
        <a:xfrm rot="9134307">
          <a:off x="3535093" y="2978888"/>
          <a:ext cx="1545924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45924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269407" y="2947414"/>
        <a:ext cx="77296" cy="77296"/>
      </dsp:txXfrm>
    </dsp:sp>
    <dsp:sp modelId="{561EEE84-42F5-4874-B67C-48409692FBF7}">
      <dsp:nvSpPr>
        <dsp:cNvPr id="0" name=""/>
        <dsp:cNvSpPr/>
      </dsp:nvSpPr>
      <dsp:spPr>
        <a:xfrm>
          <a:off x="3624065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/>
        </a:p>
      </dsp:txBody>
      <dsp:txXfrm>
        <a:off x="3633553" y="3193616"/>
        <a:ext cx="628922" cy="304973"/>
      </dsp:txXfrm>
    </dsp:sp>
    <dsp:sp modelId="{2CE65663-1626-4E70-B0E8-3B6742C3D51E}">
      <dsp:nvSpPr>
        <dsp:cNvPr id="0" name=""/>
        <dsp:cNvSpPr/>
      </dsp:nvSpPr>
      <dsp:spPr>
        <a:xfrm rot="8638269">
          <a:off x="729116" y="1466721"/>
          <a:ext cx="391751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91751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589937" y="1375957"/>
        <a:ext cx="195875" cy="195875"/>
      </dsp:txXfrm>
    </dsp:sp>
    <dsp:sp modelId="{1B65AAD5-BAC8-44BA-91A8-7CF52AB57667}">
      <dsp:nvSpPr>
        <dsp:cNvPr id="0" name=""/>
        <dsp:cNvSpPr/>
      </dsp:nvSpPr>
      <dsp:spPr>
        <a:xfrm>
          <a:off x="110378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113274" y="2473535"/>
        <a:ext cx="628922" cy="304973"/>
      </dsp:txXfrm>
    </dsp:sp>
    <dsp:sp modelId="{BC41FDC8-9D5A-4EC9-B23A-53F0CA0A7B73}">
      <dsp:nvSpPr>
        <dsp:cNvPr id="0" name=""/>
        <dsp:cNvSpPr/>
      </dsp:nvSpPr>
      <dsp:spPr>
        <a:xfrm rot="16879393">
          <a:off x="1456592" y="2258807"/>
          <a:ext cx="73437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3437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805420" y="2247622"/>
        <a:ext cx="36718" cy="36718"/>
      </dsp:txXfrm>
    </dsp:sp>
    <dsp:sp modelId="{29C6286A-BB83-42E5-B58D-74D7207579BB}">
      <dsp:nvSpPr>
        <dsp:cNvPr id="0" name=""/>
        <dsp:cNvSpPr/>
      </dsp:nvSpPr>
      <dsp:spPr>
        <a:xfrm>
          <a:off x="1895874" y="174396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05362" y="1753455"/>
        <a:ext cx="628922" cy="304973"/>
      </dsp:txXfrm>
    </dsp:sp>
    <dsp:sp modelId="{0EE770AB-CB7A-49A2-8BAE-2FC91B2D317C}">
      <dsp:nvSpPr>
        <dsp:cNvPr id="0" name=""/>
        <dsp:cNvSpPr/>
      </dsp:nvSpPr>
      <dsp:spPr>
        <a:xfrm rot="7689312">
          <a:off x="1160874" y="1826761"/>
          <a:ext cx="3846089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846089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/>
        </a:p>
      </dsp:txBody>
      <dsp:txXfrm rot="10800000">
        <a:off x="2987767" y="1737783"/>
        <a:ext cx="192304" cy="192304"/>
      </dsp:txXfrm>
    </dsp:sp>
    <dsp:sp modelId="{83D0DCA6-B4BA-4638-889F-521D4999409D}">
      <dsp:nvSpPr>
        <dsp:cNvPr id="0" name=""/>
        <dsp:cNvSpPr/>
      </dsp:nvSpPr>
      <dsp:spPr>
        <a:xfrm>
          <a:off x="1895874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3193616"/>
        <a:ext cx="628922" cy="3049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30CA6-2D2A-45F1-A790-9C660CE28D76}">
      <dsp:nvSpPr>
        <dsp:cNvPr id="0" name=""/>
        <dsp:cNvSpPr/>
      </dsp:nvSpPr>
      <dsp:spPr>
        <a:xfrm>
          <a:off x="1584177" y="14401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593665" y="153505"/>
        <a:ext cx="628922" cy="304973"/>
      </dsp:txXfrm>
    </dsp:sp>
    <dsp:sp modelId="{C4FFAA41-5F7D-4E35-A2BA-E90C87336C05}">
      <dsp:nvSpPr>
        <dsp:cNvPr id="0" name=""/>
        <dsp:cNvSpPr/>
      </dsp:nvSpPr>
      <dsp:spPr>
        <a:xfrm>
          <a:off x="3624065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3633553" y="169281"/>
        <a:ext cx="628922" cy="304973"/>
      </dsp:txXfrm>
    </dsp:sp>
    <dsp:sp modelId="{3823F795-3250-4DF7-BF49-F4126816517B}">
      <dsp:nvSpPr>
        <dsp:cNvPr id="0" name=""/>
        <dsp:cNvSpPr/>
      </dsp:nvSpPr>
      <dsp:spPr>
        <a:xfrm rot="9957781">
          <a:off x="1055028" y="710638"/>
          <a:ext cx="32656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2656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 rot="10800000">
        <a:off x="2606233" y="636170"/>
        <a:ext cx="163284" cy="163284"/>
      </dsp:txXfrm>
    </dsp:sp>
    <dsp:sp modelId="{D17D5FF2-E037-49AE-91F0-29E54F60B007}">
      <dsp:nvSpPr>
        <dsp:cNvPr id="0" name=""/>
        <dsp:cNvSpPr/>
      </dsp:nvSpPr>
      <dsp:spPr>
        <a:xfrm>
          <a:off x="110378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113274" y="961370"/>
        <a:ext cx="628922" cy="304973"/>
      </dsp:txXfrm>
    </dsp:sp>
    <dsp:sp modelId="{59C5849B-C4F3-49C8-8E9D-F3E67C5CF925}">
      <dsp:nvSpPr>
        <dsp:cNvPr id="0" name=""/>
        <dsp:cNvSpPr/>
      </dsp:nvSpPr>
      <dsp:spPr>
        <a:xfrm rot="245093">
          <a:off x="1750400" y="1142686"/>
          <a:ext cx="101085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01085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230556" y="1124589"/>
        <a:ext cx="50542" cy="50542"/>
      </dsp:txXfrm>
    </dsp:sp>
    <dsp:sp modelId="{6DC77C5F-8480-4FC4-9253-29A2C07049E5}">
      <dsp:nvSpPr>
        <dsp:cNvPr id="0" name=""/>
        <dsp:cNvSpPr/>
      </dsp:nvSpPr>
      <dsp:spPr>
        <a:xfrm>
          <a:off x="2759970" y="1023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769458" y="1033377"/>
        <a:ext cx="628922" cy="304973"/>
      </dsp:txXfrm>
    </dsp:sp>
    <dsp:sp modelId="{A953CB1E-E90D-4AF2-A629-B0C36065CA4E}">
      <dsp:nvSpPr>
        <dsp:cNvPr id="0" name=""/>
        <dsp:cNvSpPr/>
      </dsp:nvSpPr>
      <dsp:spPr>
        <a:xfrm rot="6920415">
          <a:off x="2327016" y="1862765"/>
          <a:ext cx="151380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1380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3046074" y="1832094"/>
        <a:ext cx="75690" cy="75690"/>
      </dsp:txXfrm>
    </dsp:sp>
    <dsp:sp modelId="{7619DAFF-A430-4AB7-878A-971A081234E8}">
      <dsp:nvSpPr>
        <dsp:cNvPr id="0" name=""/>
        <dsp:cNvSpPr/>
      </dsp:nvSpPr>
      <dsp:spPr>
        <a:xfrm>
          <a:off x="2759970" y="239204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2769458" y="2401528"/>
        <a:ext cx="628922" cy="304973"/>
      </dsp:txXfrm>
    </dsp:sp>
    <dsp:sp modelId="{87C38418-CD10-4448-A386-169F27C6F1B8}">
      <dsp:nvSpPr>
        <dsp:cNvPr id="0" name=""/>
        <dsp:cNvSpPr/>
      </dsp:nvSpPr>
      <dsp:spPr>
        <a:xfrm rot="18181726">
          <a:off x="3017131" y="1826761"/>
          <a:ext cx="1717752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717752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3833063" y="1790992"/>
        <a:ext cx="85887" cy="85887"/>
      </dsp:txXfrm>
    </dsp:sp>
    <dsp:sp modelId="{0C4F6727-5941-40D6-95B1-58B92BEC4192}">
      <dsp:nvSpPr>
        <dsp:cNvPr id="0" name=""/>
        <dsp:cNvSpPr/>
      </dsp:nvSpPr>
      <dsp:spPr>
        <a:xfrm>
          <a:off x="434414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961370"/>
        <a:ext cx="628922" cy="304973"/>
      </dsp:txXfrm>
    </dsp:sp>
    <dsp:sp modelId="{5DA30678-1F80-498B-8C84-947FF0C4C4E3}">
      <dsp:nvSpPr>
        <dsp:cNvPr id="0" name=""/>
        <dsp:cNvSpPr/>
      </dsp:nvSpPr>
      <dsp:spPr>
        <a:xfrm rot="17396759">
          <a:off x="3192286" y="2239265"/>
          <a:ext cx="65440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5440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03128" y="2230079"/>
        <a:ext cx="32720" cy="32720"/>
      </dsp:txXfrm>
    </dsp:sp>
    <dsp:sp modelId="{31A28A3B-7215-43A7-8B41-9F86FECEB1A2}">
      <dsp:nvSpPr>
        <dsp:cNvPr id="0" name=""/>
        <dsp:cNvSpPr/>
      </dsp:nvSpPr>
      <dsp:spPr>
        <a:xfrm>
          <a:off x="3631108" y="1776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40596" y="1786377"/>
        <a:ext cx="628922" cy="304973"/>
      </dsp:txXfrm>
    </dsp:sp>
    <dsp:sp modelId="{2ACEC0D1-B515-4A4D-AE60-2C987B61BBB0}">
      <dsp:nvSpPr>
        <dsp:cNvPr id="0" name=""/>
        <dsp:cNvSpPr/>
      </dsp:nvSpPr>
      <dsp:spPr>
        <a:xfrm rot="5075087">
          <a:off x="3966457" y="2275269"/>
          <a:ext cx="690238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90238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294320" y="2265187"/>
        <a:ext cx="34511" cy="34511"/>
      </dsp:txXfrm>
    </dsp:sp>
    <dsp:sp modelId="{35E2A9B5-A970-4788-86CF-303207EAA9EE}">
      <dsp:nvSpPr>
        <dsp:cNvPr id="0" name=""/>
        <dsp:cNvSpPr/>
      </dsp:nvSpPr>
      <dsp:spPr>
        <a:xfrm>
          <a:off x="434414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2473535"/>
        <a:ext cx="628922" cy="304973"/>
      </dsp:txXfrm>
    </dsp:sp>
    <dsp:sp modelId="{16DFD452-5553-440C-9F97-BF50CD2D0E82}">
      <dsp:nvSpPr>
        <dsp:cNvPr id="0" name=""/>
        <dsp:cNvSpPr/>
      </dsp:nvSpPr>
      <dsp:spPr>
        <a:xfrm rot="9134307">
          <a:off x="3535093" y="2978888"/>
          <a:ext cx="1545924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45924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269407" y="2947414"/>
        <a:ext cx="77296" cy="77296"/>
      </dsp:txXfrm>
    </dsp:sp>
    <dsp:sp modelId="{561EEE84-42F5-4874-B67C-48409692FBF7}">
      <dsp:nvSpPr>
        <dsp:cNvPr id="0" name=""/>
        <dsp:cNvSpPr/>
      </dsp:nvSpPr>
      <dsp:spPr>
        <a:xfrm>
          <a:off x="3624065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33553" y="3193616"/>
        <a:ext cx="628922" cy="304973"/>
      </dsp:txXfrm>
    </dsp:sp>
    <dsp:sp modelId="{2CE65663-1626-4E70-B0E8-3B6742C3D51E}">
      <dsp:nvSpPr>
        <dsp:cNvPr id="0" name=""/>
        <dsp:cNvSpPr/>
      </dsp:nvSpPr>
      <dsp:spPr>
        <a:xfrm rot="8638269">
          <a:off x="729116" y="1466721"/>
          <a:ext cx="391751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91751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589937" y="1375957"/>
        <a:ext cx="195875" cy="195875"/>
      </dsp:txXfrm>
    </dsp:sp>
    <dsp:sp modelId="{1B65AAD5-BAC8-44BA-91A8-7CF52AB57667}">
      <dsp:nvSpPr>
        <dsp:cNvPr id="0" name=""/>
        <dsp:cNvSpPr/>
      </dsp:nvSpPr>
      <dsp:spPr>
        <a:xfrm>
          <a:off x="110378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113274" y="2473535"/>
        <a:ext cx="628922" cy="304973"/>
      </dsp:txXfrm>
    </dsp:sp>
    <dsp:sp modelId="{BC41FDC8-9D5A-4EC9-B23A-53F0CA0A7B73}">
      <dsp:nvSpPr>
        <dsp:cNvPr id="0" name=""/>
        <dsp:cNvSpPr/>
      </dsp:nvSpPr>
      <dsp:spPr>
        <a:xfrm rot="15430556">
          <a:off x="1290590" y="2250919"/>
          <a:ext cx="754681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54681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1649063" y="2239226"/>
        <a:ext cx="37734" cy="37734"/>
      </dsp:txXfrm>
    </dsp:sp>
    <dsp:sp modelId="{29C6286A-BB83-42E5-B58D-74D7207579BB}">
      <dsp:nvSpPr>
        <dsp:cNvPr id="0" name=""/>
        <dsp:cNvSpPr/>
      </dsp:nvSpPr>
      <dsp:spPr>
        <a:xfrm>
          <a:off x="1584177" y="172819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593665" y="1737678"/>
        <a:ext cx="628922" cy="304973"/>
      </dsp:txXfrm>
    </dsp:sp>
    <dsp:sp modelId="{0EE770AB-CB7A-49A2-8BAE-2FC91B2D317C}">
      <dsp:nvSpPr>
        <dsp:cNvPr id="0" name=""/>
        <dsp:cNvSpPr/>
      </dsp:nvSpPr>
      <dsp:spPr>
        <a:xfrm rot="7906619">
          <a:off x="910917" y="1818873"/>
          <a:ext cx="403430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403430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827213" y="1725190"/>
        <a:ext cx="201715" cy="201715"/>
      </dsp:txXfrm>
    </dsp:sp>
    <dsp:sp modelId="{83D0DCA6-B4BA-4638-889F-521D4999409D}">
      <dsp:nvSpPr>
        <dsp:cNvPr id="0" name=""/>
        <dsp:cNvSpPr/>
      </dsp:nvSpPr>
      <dsp:spPr>
        <a:xfrm>
          <a:off x="1584177" y="316835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593665" y="3177840"/>
        <a:ext cx="628922" cy="3049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30CA6-2D2A-45F1-A790-9C660CE28D76}">
      <dsp:nvSpPr>
        <dsp:cNvPr id="0" name=""/>
        <dsp:cNvSpPr/>
      </dsp:nvSpPr>
      <dsp:spPr>
        <a:xfrm>
          <a:off x="1895874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169281"/>
        <a:ext cx="628922" cy="304973"/>
      </dsp:txXfrm>
    </dsp:sp>
    <dsp:sp modelId="{C4FFAA41-5F7D-4E35-A2BA-E90C87336C05}">
      <dsp:nvSpPr>
        <dsp:cNvPr id="0" name=""/>
        <dsp:cNvSpPr/>
      </dsp:nvSpPr>
      <dsp:spPr>
        <a:xfrm>
          <a:off x="3624065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3633553" y="169281"/>
        <a:ext cx="628922" cy="304973"/>
      </dsp:txXfrm>
    </dsp:sp>
    <dsp:sp modelId="{3823F795-3250-4DF7-BF49-F4126816517B}">
      <dsp:nvSpPr>
        <dsp:cNvPr id="0" name=""/>
        <dsp:cNvSpPr/>
      </dsp:nvSpPr>
      <dsp:spPr>
        <a:xfrm rot="9957781">
          <a:off x="1055028" y="710638"/>
          <a:ext cx="32656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2656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 rot="10800000">
        <a:off x="2606233" y="636170"/>
        <a:ext cx="163284" cy="163284"/>
      </dsp:txXfrm>
    </dsp:sp>
    <dsp:sp modelId="{D17D5FF2-E037-49AE-91F0-29E54F60B007}">
      <dsp:nvSpPr>
        <dsp:cNvPr id="0" name=""/>
        <dsp:cNvSpPr/>
      </dsp:nvSpPr>
      <dsp:spPr>
        <a:xfrm>
          <a:off x="110378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113274" y="961370"/>
        <a:ext cx="628922" cy="304973"/>
      </dsp:txXfrm>
    </dsp:sp>
    <dsp:sp modelId="{59C5849B-C4F3-49C8-8E9D-F3E67C5CF925}">
      <dsp:nvSpPr>
        <dsp:cNvPr id="0" name=""/>
        <dsp:cNvSpPr/>
      </dsp:nvSpPr>
      <dsp:spPr>
        <a:xfrm rot="625865">
          <a:off x="1745831" y="1170801"/>
          <a:ext cx="7082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082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082271" y="1160268"/>
        <a:ext cx="35414" cy="35414"/>
      </dsp:txXfrm>
    </dsp:sp>
    <dsp:sp modelId="{6DC77C5F-8480-4FC4-9253-29A2C07049E5}">
      <dsp:nvSpPr>
        <dsp:cNvPr id="0" name=""/>
        <dsp:cNvSpPr/>
      </dsp:nvSpPr>
      <dsp:spPr>
        <a:xfrm>
          <a:off x="2448272" y="108012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457760" y="1089608"/>
        <a:ext cx="628922" cy="304973"/>
      </dsp:txXfrm>
    </dsp:sp>
    <dsp:sp modelId="{A953CB1E-E90D-4AF2-A629-B0C36065CA4E}">
      <dsp:nvSpPr>
        <dsp:cNvPr id="0" name=""/>
        <dsp:cNvSpPr/>
      </dsp:nvSpPr>
      <dsp:spPr>
        <a:xfrm rot="6920415">
          <a:off x="2015318" y="1918996"/>
          <a:ext cx="151380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1380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2734376" y="1888325"/>
        <a:ext cx="75690" cy="75690"/>
      </dsp:txXfrm>
    </dsp:sp>
    <dsp:sp modelId="{7619DAFF-A430-4AB7-878A-971A081234E8}">
      <dsp:nvSpPr>
        <dsp:cNvPr id="0" name=""/>
        <dsp:cNvSpPr/>
      </dsp:nvSpPr>
      <dsp:spPr>
        <a:xfrm>
          <a:off x="2448272" y="2448271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2457760" y="2457759"/>
        <a:ext cx="628922" cy="304973"/>
      </dsp:txXfrm>
    </dsp:sp>
    <dsp:sp modelId="{87C38418-CD10-4448-A386-169F27C6F1B8}">
      <dsp:nvSpPr>
        <dsp:cNvPr id="0" name=""/>
        <dsp:cNvSpPr/>
      </dsp:nvSpPr>
      <dsp:spPr>
        <a:xfrm rot="18589668">
          <a:off x="2745912" y="1854877"/>
          <a:ext cx="1948492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948492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3671446" y="1813339"/>
        <a:ext cx="97424" cy="97424"/>
      </dsp:txXfrm>
    </dsp:sp>
    <dsp:sp modelId="{0C4F6727-5941-40D6-95B1-58B92BEC4192}">
      <dsp:nvSpPr>
        <dsp:cNvPr id="0" name=""/>
        <dsp:cNvSpPr/>
      </dsp:nvSpPr>
      <dsp:spPr>
        <a:xfrm>
          <a:off x="434414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961370"/>
        <a:ext cx="628922" cy="304973"/>
      </dsp:txXfrm>
    </dsp:sp>
    <dsp:sp modelId="{5DA30678-1F80-498B-8C84-947FF0C4C4E3}">
      <dsp:nvSpPr>
        <dsp:cNvPr id="0" name=""/>
        <dsp:cNvSpPr/>
      </dsp:nvSpPr>
      <dsp:spPr>
        <a:xfrm rot="16543461">
          <a:off x="2770419" y="2243033"/>
          <a:ext cx="72368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2368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114170" y="2232115"/>
        <a:ext cx="36184" cy="36184"/>
      </dsp:txXfrm>
    </dsp:sp>
    <dsp:sp modelId="{31A28A3B-7215-43A7-8B41-9F86FECEB1A2}">
      <dsp:nvSpPr>
        <dsp:cNvPr id="0" name=""/>
        <dsp:cNvSpPr/>
      </dsp:nvSpPr>
      <dsp:spPr>
        <a:xfrm>
          <a:off x="3168353" y="17281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177841" y="1737681"/>
        <a:ext cx="628922" cy="304973"/>
      </dsp:txXfrm>
    </dsp:sp>
    <dsp:sp modelId="{2ACEC0D1-B515-4A4D-AE60-2C987B61BBB0}">
      <dsp:nvSpPr>
        <dsp:cNvPr id="0" name=""/>
        <dsp:cNvSpPr/>
      </dsp:nvSpPr>
      <dsp:spPr>
        <a:xfrm rot="3260682">
          <a:off x="3627387" y="2250921"/>
          <a:ext cx="90562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90562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057558" y="2235454"/>
        <a:ext cx="45281" cy="45281"/>
      </dsp:txXfrm>
    </dsp:sp>
    <dsp:sp modelId="{35E2A9B5-A970-4788-86CF-303207EAA9EE}">
      <dsp:nvSpPr>
        <dsp:cNvPr id="0" name=""/>
        <dsp:cNvSpPr/>
      </dsp:nvSpPr>
      <dsp:spPr>
        <a:xfrm>
          <a:off x="434414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2473535"/>
        <a:ext cx="628922" cy="304973"/>
      </dsp:txXfrm>
    </dsp:sp>
    <dsp:sp modelId="{16DFD452-5553-440C-9F97-BF50CD2D0E82}">
      <dsp:nvSpPr>
        <dsp:cNvPr id="0" name=""/>
        <dsp:cNvSpPr/>
      </dsp:nvSpPr>
      <dsp:spPr>
        <a:xfrm rot="9134307">
          <a:off x="3535093" y="2978888"/>
          <a:ext cx="1545924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45924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269407" y="2947414"/>
        <a:ext cx="77296" cy="77296"/>
      </dsp:txXfrm>
    </dsp:sp>
    <dsp:sp modelId="{561EEE84-42F5-4874-B67C-48409692FBF7}">
      <dsp:nvSpPr>
        <dsp:cNvPr id="0" name=""/>
        <dsp:cNvSpPr/>
      </dsp:nvSpPr>
      <dsp:spPr>
        <a:xfrm>
          <a:off x="3624065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33553" y="3193616"/>
        <a:ext cx="628922" cy="304973"/>
      </dsp:txXfrm>
    </dsp:sp>
    <dsp:sp modelId="{2CE65663-1626-4E70-B0E8-3B6742C3D51E}">
      <dsp:nvSpPr>
        <dsp:cNvPr id="0" name=""/>
        <dsp:cNvSpPr/>
      </dsp:nvSpPr>
      <dsp:spPr>
        <a:xfrm rot="8638269">
          <a:off x="729116" y="1466721"/>
          <a:ext cx="391751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91751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589937" y="1375957"/>
        <a:ext cx="195875" cy="195875"/>
      </dsp:txXfrm>
    </dsp:sp>
    <dsp:sp modelId="{1B65AAD5-BAC8-44BA-91A8-7CF52AB57667}">
      <dsp:nvSpPr>
        <dsp:cNvPr id="0" name=""/>
        <dsp:cNvSpPr/>
      </dsp:nvSpPr>
      <dsp:spPr>
        <a:xfrm>
          <a:off x="110378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113274" y="2473535"/>
        <a:ext cx="628922" cy="304973"/>
      </dsp:txXfrm>
    </dsp:sp>
    <dsp:sp modelId="{BC41FDC8-9D5A-4EC9-B23A-53F0CA0A7B73}">
      <dsp:nvSpPr>
        <dsp:cNvPr id="0" name=""/>
        <dsp:cNvSpPr/>
      </dsp:nvSpPr>
      <dsp:spPr>
        <a:xfrm rot="16879393">
          <a:off x="1456592" y="2258807"/>
          <a:ext cx="73437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3437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805420" y="2247622"/>
        <a:ext cx="36718" cy="36718"/>
      </dsp:txXfrm>
    </dsp:sp>
    <dsp:sp modelId="{29C6286A-BB83-42E5-B58D-74D7207579BB}">
      <dsp:nvSpPr>
        <dsp:cNvPr id="0" name=""/>
        <dsp:cNvSpPr/>
      </dsp:nvSpPr>
      <dsp:spPr>
        <a:xfrm>
          <a:off x="1895874" y="174396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05362" y="1753455"/>
        <a:ext cx="628922" cy="304973"/>
      </dsp:txXfrm>
    </dsp:sp>
    <dsp:sp modelId="{0EE770AB-CB7A-49A2-8BAE-2FC91B2D317C}">
      <dsp:nvSpPr>
        <dsp:cNvPr id="0" name=""/>
        <dsp:cNvSpPr/>
      </dsp:nvSpPr>
      <dsp:spPr>
        <a:xfrm rot="7689312">
          <a:off x="1160874" y="1826761"/>
          <a:ext cx="3846089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846089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/>
        </a:p>
      </dsp:txBody>
      <dsp:txXfrm rot="10800000">
        <a:off x="2987767" y="1737783"/>
        <a:ext cx="192304" cy="192304"/>
      </dsp:txXfrm>
    </dsp:sp>
    <dsp:sp modelId="{83D0DCA6-B4BA-4638-889F-521D4999409D}">
      <dsp:nvSpPr>
        <dsp:cNvPr id="0" name=""/>
        <dsp:cNvSpPr/>
      </dsp:nvSpPr>
      <dsp:spPr>
        <a:xfrm>
          <a:off x="1895874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3193616"/>
        <a:ext cx="628922" cy="3049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30CA6-2D2A-45F1-A790-9C660CE28D76}">
      <dsp:nvSpPr>
        <dsp:cNvPr id="0" name=""/>
        <dsp:cNvSpPr/>
      </dsp:nvSpPr>
      <dsp:spPr>
        <a:xfrm>
          <a:off x="1895874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169281"/>
        <a:ext cx="628922" cy="304973"/>
      </dsp:txXfrm>
    </dsp:sp>
    <dsp:sp modelId="{C4FFAA41-5F7D-4E35-A2BA-E90C87336C05}">
      <dsp:nvSpPr>
        <dsp:cNvPr id="0" name=""/>
        <dsp:cNvSpPr/>
      </dsp:nvSpPr>
      <dsp:spPr>
        <a:xfrm>
          <a:off x="3624065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3633553" y="169281"/>
        <a:ext cx="628922" cy="304973"/>
      </dsp:txXfrm>
    </dsp:sp>
    <dsp:sp modelId="{3823F795-3250-4DF7-BF49-F4126816517B}">
      <dsp:nvSpPr>
        <dsp:cNvPr id="0" name=""/>
        <dsp:cNvSpPr/>
      </dsp:nvSpPr>
      <dsp:spPr>
        <a:xfrm rot="9957781">
          <a:off x="1055028" y="710638"/>
          <a:ext cx="32656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2656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 rot="10800000">
        <a:off x="2606233" y="636170"/>
        <a:ext cx="163284" cy="163284"/>
      </dsp:txXfrm>
    </dsp:sp>
    <dsp:sp modelId="{D17D5FF2-E037-49AE-91F0-29E54F60B007}">
      <dsp:nvSpPr>
        <dsp:cNvPr id="0" name=""/>
        <dsp:cNvSpPr/>
      </dsp:nvSpPr>
      <dsp:spPr>
        <a:xfrm>
          <a:off x="110378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113274" y="961370"/>
        <a:ext cx="628922" cy="304973"/>
      </dsp:txXfrm>
    </dsp:sp>
    <dsp:sp modelId="{59C5849B-C4F3-49C8-8E9D-F3E67C5CF925}">
      <dsp:nvSpPr>
        <dsp:cNvPr id="0" name=""/>
        <dsp:cNvSpPr/>
      </dsp:nvSpPr>
      <dsp:spPr>
        <a:xfrm rot="245093">
          <a:off x="1750400" y="1142686"/>
          <a:ext cx="101085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01085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230556" y="1124589"/>
        <a:ext cx="50542" cy="50542"/>
      </dsp:txXfrm>
    </dsp:sp>
    <dsp:sp modelId="{6DC77C5F-8480-4FC4-9253-29A2C07049E5}">
      <dsp:nvSpPr>
        <dsp:cNvPr id="0" name=""/>
        <dsp:cNvSpPr/>
      </dsp:nvSpPr>
      <dsp:spPr>
        <a:xfrm>
          <a:off x="2759970" y="1023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769458" y="1033377"/>
        <a:ext cx="628922" cy="304973"/>
      </dsp:txXfrm>
    </dsp:sp>
    <dsp:sp modelId="{A953CB1E-E90D-4AF2-A629-B0C36065CA4E}">
      <dsp:nvSpPr>
        <dsp:cNvPr id="0" name=""/>
        <dsp:cNvSpPr/>
      </dsp:nvSpPr>
      <dsp:spPr>
        <a:xfrm rot="6920415">
          <a:off x="2327016" y="1862765"/>
          <a:ext cx="151380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1380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3046074" y="1832094"/>
        <a:ext cx="75690" cy="75690"/>
      </dsp:txXfrm>
    </dsp:sp>
    <dsp:sp modelId="{7619DAFF-A430-4AB7-878A-971A081234E8}">
      <dsp:nvSpPr>
        <dsp:cNvPr id="0" name=""/>
        <dsp:cNvSpPr/>
      </dsp:nvSpPr>
      <dsp:spPr>
        <a:xfrm>
          <a:off x="2759970" y="239204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2769458" y="2401528"/>
        <a:ext cx="628922" cy="304973"/>
      </dsp:txXfrm>
    </dsp:sp>
    <dsp:sp modelId="{87C38418-CD10-4448-A386-169F27C6F1B8}">
      <dsp:nvSpPr>
        <dsp:cNvPr id="0" name=""/>
        <dsp:cNvSpPr/>
      </dsp:nvSpPr>
      <dsp:spPr>
        <a:xfrm rot="17593129">
          <a:off x="2928034" y="1818873"/>
          <a:ext cx="1584249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84249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680552" y="1786441"/>
        <a:ext cx="79212" cy="79212"/>
      </dsp:txXfrm>
    </dsp:sp>
    <dsp:sp modelId="{0C4F6727-5941-40D6-95B1-58B92BEC4192}">
      <dsp:nvSpPr>
        <dsp:cNvPr id="0" name=""/>
        <dsp:cNvSpPr/>
      </dsp:nvSpPr>
      <dsp:spPr>
        <a:xfrm>
          <a:off x="4032449" y="936105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041937" y="945593"/>
        <a:ext cx="628922" cy="304973"/>
      </dsp:txXfrm>
    </dsp:sp>
    <dsp:sp modelId="{5DA30678-1F80-498B-8C84-947FF0C4C4E3}">
      <dsp:nvSpPr>
        <dsp:cNvPr id="0" name=""/>
        <dsp:cNvSpPr/>
      </dsp:nvSpPr>
      <dsp:spPr>
        <a:xfrm rot="17396759">
          <a:off x="3192286" y="2239265"/>
          <a:ext cx="65440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5440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03128" y="2230079"/>
        <a:ext cx="32720" cy="32720"/>
      </dsp:txXfrm>
    </dsp:sp>
    <dsp:sp modelId="{31A28A3B-7215-43A7-8B41-9F86FECEB1A2}">
      <dsp:nvSpPr>
        <dsp:cNvPr id="0" name=""/>
        <dsp:cNvSpPr/>
      </dsp:nvSpPr>
      <dsp:spPr>
        <a:xfrm>
          <a:off x="3631108" y="1776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40596" y="1786377"/>
        <a:ext cx="628922" cy="304973"/>
      </dsp:txXfrm>
    </dsp:sp>
    <dsp:sp modelId="{2ACEC0D1-B515-4A4D-AE60-2C987B61BBB0}">
      <dsp:nvSpPr>
        <dsp:cNvPr id="0" name=""/>
        <dsp:cNvSpPr/>
      </dsp:nvSpPr>
      <dsp:spPr>
        <a:xfrm rot="6500935">
          <a:off x="3764121" y="2303386"/>
          <a:ext cx="78321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8321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136147" y="2290980"/>
        <a:ext cx="39160" cy="39160"/>
      </dsp:txXfrm>
    </dsp:sp>
    <dsp:sp modelId="{35E2A9B5-A970-4788-86CF-303207EAA9EE}">
      <dsp:nvSpPr>
        <dsp:cNvPr id="0" name=""/>
        <dsp:cNvSpPr/>
      </dsp:nvSpPr>
      <dsp:spPr>
        <a:xfrm>
          <a:off x="4032449" y="25202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041937" y="2529770"/>
        <a:ext cx="628922" cy="304973"/>
      </dsp:txXfrm>
    </dsp:sp>
    <dsp:sp modelId="{16DFD452-5553-440C-9F97-BF50CD2D0E82}">
      <dsp:nvSpPr>
        <dsp:cNvPr id="0" name=""/>
        <dsp:cNvSpPr/>
      </dsp:nvSpPr>
      <dsp:spPr>
        <a:xfrm rot="8871100">
          <a:off x="3528423" y="3007005"/>
          <a:ext cx="124756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24756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121017" y="2982990"/>
        <a:ext cx="62378" cy="62378"/>
      </dsp:txXfrm>
    </dsp:sp>
    <dsp:sp modelId="{561EEE84-42F5-4874-B67C-48409692FBF7}">
      <dsp:nvSpPr>
        <dsp:cNvPr id="0" name=""/>
        <dsp:cNvSpPr/>
      </dsp:nvSpPr>
      <dsp:spPr>
        <a:xfrm>
          <a:off x="3624065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33553" y="3193616"/>
        <a:ext cx="628922" cy="304973"/>
      </dsp:txXfrm>
    </dsp:sp>
    <dsp:sp modelId="{2CE65663-1626-4E70-B0E8-3B6742C3D51E}">
      <dsp:nvSpPr>
        <dsp:cNvPr id="0" name=""/>
        <dsp:cNvSpPr/>
      </dsp:nvSpPr>
      <dsp:spPr>
        <a:xfrm rot="8638269">
          <a:off x="729116" y="1466721"/>
          <a:ext cx="391751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91751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589937" y="1375957"/>
        <a:ext cx="195875" cy="195875"/>
      </dsp:txXfrm>
    </dsp:sp>
    <dsp:sp modelId="{1B65AAD5-BAC8-44BA-91A8-7CF52AB57667}">
      <dsp:nvSpPr>
        <dsp:cNvPr id="0" name=""/>
        <dsp:cNvSpPr/>
      </dsp:nvSpPr>
      <dsp:spPr>
        <a:xfrm>
          <a:off x="110378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113274" y="2473535"/>
        <a:ext cx="628922" cy="304973"/>
      </dsp:txXfrm>
    </dsp:sp>
    <dsp:sp modelId="{BC41FDC8-9D5A-4EC9-B23A-53F0CA0A7B73}">
      <dsp:nvSpPr>
        <dsp:cNvPr id="0" name=""/>
        <dsp:cNvSpPr/>
      </dsp:nvSpPr>
      <dsp:spPr>
        <a:xfrm rot="16879393">
          <a:off x="1456592" y="2258807"/>
          <a:ext cx="73437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3437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805420" y="2247622"/>
        <a:ext cx="36718" cy="36718"/>
      </dsp:txXfrm>
    </dsp:sp>
    <dsp:sp modelId="{29C6286A-BB83-42E5-B58D-74D7207579BB}">
      <dsp:nvSpPr>
        <dsp:cNvPr id="0" name=""/>
        <dsp:cNvSpPr/>
      </dsp:nvSpPr>
      <dsp:spPr>
        <a:xfrm>
          <a:off x="1895874" y="174396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05362" y="1753455"/>
        <a:ext cx="628922" cy="304973"/>
      </dsp:txXfrm>
    </dsp:sp>
    <dsp:sp modelId="{0EE770AB-CB7A-49A2-8BAE-2FC91B2D317C}">
      <dsp:nvSpPr>
        <dsp:cNvPr id="0" name=""/>
        <dsp:cNvSpPr/>
      </dsp:nvSpPr>
      <dsp:spPr>
        <a:xfrm rot="7689312">
          <a:off x="1160874" y="1826761"/>
          <a:ext cx="3846089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846089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/>
        </a:p>
      </dsp:txBody>
      <dsp:txXfrm rot="10800000">
        <a:off x="2987767" y="1737783"/>
        <a:ext cx="192304" cy="192304"/>
      </dsp:txXfrm>
    </dsp:sp>
    <dsp:sp modelId="{83D0DCA6-B4BA-4638-889F-521D4999409D}">
      <dsp:nvSpPr>
        <dsp:cNvPr id="0" name=""/>
        <dsp:cNvSpPr/>
      </dsp:nvSpPr>
      <dsp:spPr>
        <a:xfrm>
          <a:off x="1895874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3193616"/>
        <a:ext cx="628922" cy="3049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E30CA6-2D2A-45F1-A790-9C660CE28D76}">
      <dsp:nvSpPr>
        <dsp:cNvPr id="0" name=""/>
        <dsp:cNvSpPr/>
      </dsp:nvSpPr>
      <dsp:spPr>
        <a:xfrm>
          <a:off x="1895874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169281"/>
        <a:ext cx="628922" cy="304973"/>
      </dsp:txXfrm>
    </dsp:sp>
    <dsp:sp modelId="{C4FFAA41-5F7D-4E35-A2BA-E90C87336C05}">
      <dsp:nvSpPr>
        <dsp:cNvPr id="0" name=""/>
        <dsp:cNvSpPr/>
      </dsp:nvSpPr>
      <dsp:spPr>
        <a:xfrm>
          <a:off x="3624065" y="159793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3633553" y="169281"/>
        <a:ext cx="628922" cy="304973"/>
      </dsp:txXfrm>
    </dsp:sp>
    <dsp:sp modelId="{3823F795-3250-4DF7-BF49-F4126816517B}">
      <dsp:nvSpPr>
        <dsp:cNvPr id="0" name=""/>
        <dsp:cNvSpPr/>
      </dsp:nvSpPr>
      <dsp:spPr>
        <a:xfrm rot="9957781">
          <a:off x="1055028" y="710638"/>
          <a:ext cx="326569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26569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 rot="10800000">
        <a:off x="2606233" y="636170"/>
        <a:ext cx="163284" cy="163284"/>
      </dsp:txXfrm>
    </dsp:sp>
    <dsp:sp modelId="{D17D5FF2-E037-49AE-91F0-29E54F60B007}">
      <dsp:nvSpPr>
        <dsp:cNvPr id="0" name=""/>
        <dsp:cNvSpPr/>
      </dsp:nvSpPr>
      <dsp:spPr>
        <a:xfrm>
          <a:off x="110378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113274" y="961370"/>
        <a:ext cx="628922" cy="304973"/>
      </dsp:txXfrm>
    </dsp:sp>
    <dsp:sp modelId="{59C5849B-C4F3-49C8-8E9D-F3E67C5CF925}">
      <dsp:nvSpPr>
        <dsp:cNvPr id="0" name=""/>
        <dsp:cNvSpPr/>
      </dsp:nvSpPr>
      <dsp:spPr>
        <a:xfrm rot="245093">
          <a:off x="1750400" y="1142686"/>
          <a:ext cx="1010853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010853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2230556" y="1124589"/>
        <a:ext cx="50542" cy="50542"/>
      </dsp:txXfrm>
    </dsp:sp>
    <dsp:sp modelId="{6DC77C5F-8480-4FC4-9253-29A2C07049E5}">
      <dsp:nvSpPr>
        <dsp:cNvPr id="0" name=""/>
        <dsp:cNvSpPr/>
      </dsp:nvSpPr>
      <dsp:spPr>
        <a:xfrm>
          <a:off x="2759970" y="1023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2769458" y="1033377"/>
        <a:ext cx="628922" cy="304973"/>
      </dsp:txXfrm>
    </dsp:sp>
    <dsp:sp modelId="{A953CB1E-E90D-4AF2-A629-B0C36065CA4E}">
      <dsp:nvSpPr>
        <dsp:cNvPr id="0" name=""/>
        <dsp:cNvSpPr/>
      </dsp:nvSpPr>
      <dsp:spPr>
        <a:xfrm rot="6920415">
          <a:off x="2327016" y="1862765"/>
          <a:ext cx="151380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1380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3046074" y="1832094"/>
        <a:ext cx="75690" cy="75690"/>
      </dsp:txXfrm>
    </dsp:sp>
    <dsp:sp modelId="{7619DAFF-A430-4AB7-878A-971A081234E8}">
      <dsp:nvSpPr>
        <dsp:cNvPr id="0" name=""/>
        <dsp:cNvSpPr/>
      </dsp:nvSpPr>
      <dsp:spPr>
        <a:xfrm>
          <a:off x="2759970" y="2392040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2769458" y="2401528"/>
        <a:ext cx="628922" cy="304973"/>
      </dsp:txXfrm>
    </dsp:sp>
    <dsp:sp modelId="{87C38418-CD10-4448-A386-169F27C6F1B8}">
      <dsp:nvSpPr>
        <dsp:cNvPr id="0" name=""/>
        <dsp:cNvSpPr/>
      </dsp:nvSpPr>
      <dsp:spPr>
        <a:xfrm rot="18181726">
          <a:off x="3017131" y="1826761"/>
          <a:ext cx="1717752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717752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00" kern="1200"/>
        </a:p>
      </dsp:txBody>
      <dsp:txXfrm>
        <a:off x="3833063" y="1790992"/>
        <a:ext cx="85887" cy="85887"/>
      </dsp:txXfrm>
    </dsp:sp>
    <dsp:sp modelId="{0C4F6727-5941-40D6-95B1-58B92BEC4192}">
      <dsp:nvSpPr>
        <dsp:cNvPr id="0" name=""/>
        <dsp:cNvSpPr/>
      </dsp:nvSpPr>
      <dsp:spPr>
        <a:xfrm>
          <a:off x="4344146" y="951882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961370"/>
        <a:ext cx="628922" cy="304973"/>
      </dsp:txXfrm>
    </dsp:sp>
    <dsp:sp modelId="{5DA30678-1F80-498B-8C84-947FF0C4C4E3}">
      <dsp:nvSpPr>
        <dsp:cNvPr id="0" name=""/>
        <dsp:cNvSpPr/>
      </dsp:nvSpPr>
      <dsp:spPr>
        <a:xfrm rot="17396759">
          <a:off x="3192286" y="2239265"/>
          <a:ext cx="65440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5440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03128" y="2230079"/>
        <a:ext cx="32720" cy="32720"/>
      </dsp:txXfrm>
    </dsp:sp>
    <dsp:sp modelId="{31A28A3B-7215-43A7-8B41-9F86FECEB1A2}">
      <dsp:nvSpPr>
        <dsp:cNvPr id="0" name=""/>
        <dsp:cNvSpPr/>
      </dsp:nvSpPr>
      <dsp:spPr>
        <a:xfrm>
          <a:off x="3631108" y="1776889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40596" y="1786377"/>
        <a:ext cx="628922" cy="304973"/>
      </dsp:txXfrm>
    </dsp:sp>
    <dsp:sp modelId="{2ACEC0D1-B515-4A4D-AE60-2C987B61BBB0}">
      <dsp:nvSpPr>
        <dsp:cNvPr id="0" name=""/>
        <dsp:cNvSpPr/>
      </dsp:nvSpPr>
      <dsp:spPr>
        <a:xfrm rot="5075087">
          <a:off x="3966457" y="2275269"/>
          <a:ext cx="690238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690238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294320" y="2265187"/>
        <a:ext cx="34511" cy="34511"/>
      </dsp:txXfrm>
    </dsp:sp>
    <dsp:sp modelId="{35E2A9B5-A970-4788-86CF-303207EAA9EE}">
      <dsp:nvSpPr>
        <dsp:cNvPr id="0" name=""/>
        <dsp:cNvSpPr/>
      </dsp:nvSpPr>
      <dsp:spPr>
        <a:xfrm>
          <a:off x="434414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4353634" y="2473535"/>
        <a:ext cx="628922" cy="304973"/>
      </dsp:txXfrm>
    </dsp:sp>
    <dsp:sp modelId="{16DFD452-5553-440C-9F97-BF50CD2D0E82}">
      <dsp:nvSpPr>
        <dsp:cNvPr id="0" name=""/>
        <dsp:cNvSpPr/>
      </dsp:nvSpPr>
      <dsp:spPr>
        <a:xfrm rot="9134307">
          <a:off x="3535093" y="2978888"/>
          <a:ext cx="1545924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1545924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4269407" y="2947414"/>
        <a:ext cx="77296" cy="77296"/>
      </dsp:txXfrm>
    </dsp:sp>
    <dsp:sp modelId="{561EEE84-42F5-4874-B67C-48409692FBF7}">
      <dsp:nvSpPr>
        <dsp:cNvPr id="0" name=""/>
        <dsp:cNvSpPr/>
      </dsp:nvSpPr>
      <dsp:spPr>
        <a:xfrm>
          <a:off x="3624065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3633553" y="3193616"/>
        <a:ext cx="628922" cy="304973"/>
      </dsp:txXfrm>
    </dsp:sp>
    <dsp:sp modelId="{2CE65663-1626-4E70-B0E8-3B6742C3D51E}">
      <dsp:nvSpPr>
        <dsp:cNvPr id="0" name=""/>
        <dsp:cNvSpPr/>
      </dsp:nvSpPr>
      <dsp:spPr>
        <a:xfrm rot="8638269">
          <a:off x="729116" y="1466721"/>
          <a:ext cx="3917516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917516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400" kern="1200"/>
        </a:p>
      </dsp:txBody>
      <dsp:txXfrm rot="10800000">
        <a:off x="2589937" y="1375957"/>
        <a:ext cx="195875" cy="195875"/>
      </dsp:txXfrm>
    </dsp:sp>
    <dsp:sp modelId="{1B65AAD5-BAC8-44BA-91A8-7CF52AB57667}">
      <dsp:nvSpPr>
        <dsp:cNvPr id="0" name=""/>
        <dsp:cNvSpPr/>
      </dsp:nvSpPr>
      <dsp:spPr>
        <a:xfrm>
          <a:off x="1103786" y="246404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113274" y="2473535"/>
        <a:ext cx="628922" cy="304973"/>
      </dsp:txXfrm>
    </dsp:sp>
    <dsp:sp modelId="{BC41FDC8-9D5A-4EC9-B23A-53F0CA0A7B73}">
      <dsp:nvSpPr>
        <dsp:cNvPr id="0" name=""/>
        <dsp:cNvSpPr/>
      </dsp:nvSpPr>
      <dsp:spPr>
        <a:xfrm rot="16879393">
          <a:off x="1456592" y="2258807"/>
          <a:ext cx="734375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734375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805420" y="2247622"/>
        <a:ext cx="36718" cy="36718"/>
      </dsp:txXfrm>
    </dsp:sp>
    <dsp:sp modelId="{29C6286A-BB83-42E5-B58D-74D7207579BB}">
      <dsp:nvSpPr>
        <dsp:cNvPr id="0" name=""/>
        <dsp:cNvSpPr/>
      </dsp:nvSpPr>
      <dsp:spPr>
        <a:xfrm>
          <a:off x="1895874" y="1743967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 </a:t>
          </a:r>
        </a:p>
      </dsp:txBody>
      <dsp:txXfrm>
        <a:off x="1905362" y="1753455"/>
        <a:ext cx="628922" cy="304973"/>
      </dsp:txXfrm>
    </dsp:sp>
    <dsp:sp modelId="{0EE770AB-CB7A-49A2-8BAE-2FC91B2D317C}">
      <dsp:nvSpPr>
        <dsp:cNvPr id="0" name=""/>
        <dsp:cNvSpPr/>
      </dsp:nvSpPr>
      <dsp:spPr>
        <a:xfrm rot="7689312">
          <a:off x="1160874" y="1826761"/>
          <a:ext cx="3846089" cy="14348"/>
        </a:xfrm>
        <a:custGeom>
          <a:avLst/>
          <a:gdLst/>
          <a:ahLst/>
          <a:cxnLst/>
          <a:rect l="0" t="0" r="0" b="0"/>
          <a:pathLst>
            <a:path>
              <a:moveTo>
                <a:pt x="0" y="7174"/>
              </a:moveTo>
              <a:lnTo>
                <a:pt x="3846089" y="7174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300" kern="1200"/>
        </a:p>
      </dsp:txBody>
      <dsp:txXfrm rot="10800000">
        <a:off x="2987767" y="1737783"/>
        <a:ext cx="192304" cy="192304"/>
      </dsp:txXfrm>
    </dsp:sp>
    <dsp:sp modelId="{83D0DCA6-B4BA-4638-889F-521D4999409D}">
      <dsp:nvSpPr>
        <dsp:cNvPr id="0" name=""/>
        <dsp:cNvSpPr/>
      </dsp:nvSpPr>
      <dsp:spPr>
        <a:xfrm>
          <a:off x="1895874" y="3184128"/>
          <a:ext cx="647898" cy="32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000" kern="1200" dirty="0"/>
        </a:p>
      </dsp:txBody>
      <dsp:txXfrm>
        <a:off x="1905362" y="3193616"/>
        <a:ext cx="628922" cy="3049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7E7EA6-58EF-4AA7-A30E-C63A35EE11A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1285C8-4124-48F2-835D-1381343DA18E}" type="datetimeFigureOut">
              <a:rPr lang="pt-BR" smtClean="0"/>
              <a:pPr>
                <a:defRPr/>
              </a:pPr>
              <a:t>19/04/2019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8892E-8C1A-493E-B17B-33926B9C730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DBE2EA-E196-4EFC-88D6-E8291A07D325}" type="datetimeFigureOut">
              <a:rPr lang="pt-BR" smtClean="0"/>
              <a:pPr>
                <a:defRPr/>
              </a:pPr>
              <a:t>19/04/2019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D40E0-887E-4D2F-A363-EFDB0A45882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990FCCA-854F-47AC-9632-74E7A146E1A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73087" y="2420888"/>
            <a:ext cx="8281987" cy="3168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pt-BR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</a:pPr>
            <a:endParaRPr lang="pt-BR" sz="4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pt-BR" sz="4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HARMONIA DE CONJUNTO</a:t>
            </a:r>
          </a:p>
          <a:p>
            <a:pPr algn="ctr" eaLnBrk="1" hangingPunct="1"/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Espaço Reservado para Conteúdo 2"/>
          <p:cNvSpPr>
            <a:spLocks/>
          </p:cNvSpPr>
          <p:nvPr/>
        </p:nvSpPr>
        <p:spPr bwMode="auto">
          <a:xfrm>
            <a:off x="1150937" y="764863"/>
            <a:ext cx="7704137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pt-BR" sz="3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Danças Tradicionais do </a:t>
            </a:r>
          </a:p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pt-BR" sz="3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Rio Grande do Sul</a:t>
            </a:r>
            <a:endParaRPr lang="pt-BR" sz="35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6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 anchor="ctr">
            <a:normAutofit fontScale="90000"/>
          </a:bodyPr>
          <a:lstStyle/>
          <a:p>
            <a:pPr eaLnBrk="1" hangingPunct="1">
              <a:defRPr/>
            </a:pPr>
            <a:br>
              <a:rPr lang="pt-BR" sz="32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br>
              <a:rPr lang="pt-BR" sz="32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pt-BR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619672" y="1556792"/>
            <a:ext cx="7113587" cy="3132138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pt-BR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BR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Critérios de Avaliação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dirty="0"/>
              <a:t>SOBRE AS PROPOSTAS A SEREM APRESENTADAS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dirty="0"/>
              <a:t>	</a:t>
            </a:r>
          </a:p>
          <a:p>
            <a:pPr marL="0" indent="0" algn="just">
              <a:buNone/>
            </a:pPr>
            <a:r>
              <a:rPr lang="pt-BR" dirty="0"/>
              <a:t>	Entende-se que as </a:t>
            </a:r>
            <a:r>
              <a:rPr lang="pt-BR" b="1" dirty="0"/>
              <a:t>propostas</a:t>
            </a:r>
            <a:r>
              <a:rPr lang="pt-BR" dirty="0"/>
              <a:t> apresentadas pelos grupos devem ser feitas de maneira </a:t>
            </a:r>
            <a:r>
              <a:rPr lang="pt-BR" b="1" dirty="0"/>
              <a:t>clara e objetiva</a:t>
            </a:r>
            <a:r>
              <a:rPr lang="pt-BR" dirty="0"/>
              <a:t>, primando sempre pelo conceito básico e clássico de harmonia, o qual se relaciona a ideia de </a:t>
            </a:r>
            <a:r>
              <a:rPr lang="pt-BR" b="1" i="1" dirty="0"/>
              <a:t>beleza, proporção e ordem</a:t>
            </a:r>
            <a:r>
              <a:rPr lang="pt-BR" dirty="0"/>
              <a:t>. A dança pode ter ou pertencer a vários ciclos coreográficos, mas o que a induz e a representa é o conjunto de movimentos acompanhados por uma </a:t>
            </a:r>
            <a:r>
              <a:rPr lang="pt-BR" b="1" dirty="0"/>
              <a:t>música</a:t>
            </a:r>
            <a:r>
              <a:rPr lang="pt-BR" dirty="0"/>
              <a:t> (melodia), sendo assim para a modalidade de danças tradicionais esse fator é o que torna a dança bonita e </a:t>
            </a:r>
            <a:r>
              <a:rPr lang="pt-BR" b="1" dirty="0"/>
              <a:t>agradável</a:t>
            </a:r>
            <a:r>
              <a:rPr lang="pt-BR" dirty="0"/>
              <a:t> aos olhos de quem a vê. </a:t>
            </a:r>
          </a:p>
          <a:p>
            <a:pPr marL="0" indent="0" algn="just">
              <a:buNone/>
            </a:pPr>
            <a:r>
              <a:rPr lang="pt-B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8642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000" dirty="0"/>
              <a:t>SOBRE ERROS INDIVIDUAIS E ERROS DE PARES (só para Juvenil)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8912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/>
              <a:t>	Em razão a situações ocorridas nos eventos avaliados pela equipe técnica do ENART/MTG - RS, detectamos a necessidade de reavaliarmos o desconto de erro individual de dançarino (peão ou prenda) em decorrência da complexidade do referido erro durante a execução da dança. Isto refere-se a situações em que, em dois grupos distintos (A e B) existam a ocorrência de erro individual, sendo que em um grupo (A) ocorra um erro individual de caráter simples / normal, que terá o desconto de 0,02 (conforme descrito na planilha), e, em um grupo (B), ocorra um erro individual de maior proporção, neste caso o avaliador, em seu livre arbítrio, poderá dar um desconto de até 0,05 por erro. Quando houver um erro de par, será avaliado da mesma maneira, levando em conta a gravidade do mesmo, onde o avaliador, também, em seu livre arbítrio poderá dar um desconto de 0,03 até 0,08 por erro de par. 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5601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2348880"/>
            <a:ext cx="7693025" cy="3724275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Erro individual</a:t>
            </a:r>
            <a:r>
              <a:rPr lang="pt-BR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– desconto de </a:t>
            </a: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0,02 a 0,05  </a:t>
            </a:r>
            <a:r>
              <a:rPr lang="pt-BR" sz="2000" b="1" dirty="0">
                <a:solidFill>
                  <a:srgbClr val="FF0000"/>
                </a:solidFill>
              </a:rPr>
              <a:t>(JUVENIL)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Incorreção do dançarino(a) durante a execução da dança.        (movimentos/posicionamentos)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0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Erro de par</a:t>
            </a:r>
            <a:r>
              <a:rPr lang="pt-BR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– desconto de </a:t>
            </a: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0,03 a 0,08 </a:t>
            </a:r>
            <a:r>
              <a:rPr lang="pt-BR" sz="2000" b="1" dirty="0">
                <a:solidFill>
                  <a:srgbClr val="FF0000"/>
                </a:solidFill>
              </a:rPr>
              <a:t>(JUVENIL)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Incorreção do par (peão e prenda) durante a execução da dança. (movimentos/posicionamentos)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0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Erro de terno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– desconto de </a:t>
            </a:r>
            <a:r>
              <a:rPr lang="pt-BR" sz="2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até B5 (0,10)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acordo com a gravidade/intensidade do erro.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Incorreção do terno de dançarinos durante a execução da dança.(movimentos/posicionamentos)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187450" y="692150"/>
            <a:ext cx="75438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br>
              <a:rPr lang="pt-BR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3200" b="1" dirty="0">
                <a:solidFill>
                  <a:schemeClr val="tx2"/>
                </a:solidFill>
                <a:latin typeface="Arial" charset="0"/>
              </a:rPr>
              <a:t>Erro</a:t>
            </a:r>
            <a:r>
              <a:rPr lang="pt-BR" sz="3200" dirty="0">
                <a:solidFill>
                  <a:schemeClr val="tx2"/>
                </a:solidFill>
                <a:latin typeface="Arial" charset="0"/>
              </a:rPr>
              <a:t> </a:t>
            </a:r>
            <a:br>
              <a:rPr lang="pt-BR" sz="3200" b="1" dirty="0">
                <a:solidFill>
                  <a:schemeClr val="tx2"/>
                </a:solidFill>
                <a:latin typeface="Arial" charset="0"/>
              </a:rPr>
            </a:b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pt-BR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Ato de errar, equívoco, engano,   incorreção,  falta.</a:t>
            </a:r>
            <a:br>
              <a:rPr lang="pt-BR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pt-BR" sz="2800" b="1" u="sng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03648" y="2420888"/>
            <a:ext cx="7051675" cy="334803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Interromper em parte o movimento realizado (em conjunto) por pelo menos 50% dos dançarinos (movimento de peões ou movimento de prendas) durante a execução do mesmo.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(Será utilizado o critério de desconto por figuras.)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lnSpc>
                <a:spcPct val="9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Ocorrendo com número inferior de dançarinos (menos de 50%), serão somados os erros individuais, de par ou de terno. </a:t>
            </a:r>
          </a:p>
          <a:p>
            <a:pPr eaLnBrk="1" hangingPunct="1">
              <a:lnSpc>
                <a:spcPct val="90000"/>
              </a:lnSpc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116013" y="765175"/>
            <a:ext cx="75438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Quebra Parcial </a:t>
            </a:r>
            <a:b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até D (0,30)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616" y="2348880"/>
            <a:ext cx="7693025" cy="2434952"/>
          </a:xfrm>
        </p:spPr>
        <p:txBody>
          <a:bodyPr/>
          <a:lstStyle/>
          <a:p>
            <a:pPr algn="just" eaLnBrk="1" hangingPunct="1"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defRPr/>
            </a:pP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Interromper totalmente a dança </a:t>
            </a:r>
            <a:r>
              <a:rPr lang="pt-BR" sz="3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antes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da execução de pelo menos uma figura completa.</a:t>
            </a:r>
          </a:p>
          <a:p>
            <a:pPr eaLnBrk="1" hangingPunct="1"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31640" y="1124744"/>
            <a:ext cx="75438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Quebra Total </a:t>
            </a:r>
            <a:br>
              <a:rPr lang="pt-BR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J (2,0)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9699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Movimentos “PROPOSTOS”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276872"/>
            <a:ext cx="8229600" cy="3365728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BR" sz="2800" dirty="0"/>
              <a:t>Os movimentos </a:t>
            </a:r>
            <a:r>
              <a:rPr lang="pt-BR" sz="2800" b="1" u="sng" dirty="0"/>
              <a:t>não descritos</a:t>
            </a:r>
            <a:r>
              <a:rPr lang="pt-BR" sz="2800" b="1" dirty="0"/>
              <a:t> </a:t>
            </a:r>
            <a:r>
              <a:rPr lang="pt-BR" sz="2800" dirty="0"/>
              <a:t>que o grupo se propor a fazer em conjunto serão avaliados com tal.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800" dirty="0"/>
              <a:t>	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800" b="1" dirty="0"/>
              <a:t>   Ex.:</a:t>
            </a:r>
            <a:r>
              <a:rPr lang="pt-BR" sz="2800" dirty="0"/>
              <a:t> cumprimentos não obrigatórios. (Balaio, Tatu com volta no meio, roseira, etc...)</a:t>
            </a:r>
            <a:endParaRPr lang="pt-B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2276872"/>
            <a:ext cx="7693025" cy="3449637"/>
          </a:xfrm>
        </p:spPr>
        <p:txBody>
          <a:bodyPr/>
          <a:lstStyle/>
          <a:p>
            <a:pPr algn="just" eaLnBrk="1" hangingPunct="1"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Quando feitos, deverão ser perfeitamente aplicados na dança, desde que não destoem da proposta apresentada pelo grupo.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Ex.:</a:t>
            </a: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cumprimentos, movimentos corporais, etc. </a:t>
            </a:r>
          </a:p>
          <a:p>
            <a:pPr eaLnBrk="1" hangingPunct="1"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187450" y="836613"/>
            <a:ext cx="75438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Movimentos individuais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348880"/>
            <a:ext cx="7693025" cy="35210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Sempre que o grupo criar uma expectativa em relação ao desenvolvimento coreográfico, esta deverá ser totalmente atendida, implicando, caso contrário, em desconto em relação à disposição do grupo de danças na sala.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pt-BR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Importante ressaltar que o grupo deve estar bem posicionado na sala ao início e/ou final de cada figura executada.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331913" y="620713"/>
            <a:ext cx="7812087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Expectativa do desenvolvimento coreográfico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2276872"/>
            <a:ext cx="7693025" cy="36004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perda de acessório será penalizada quando ocorrer durante a execução da dança tradicional, </a:t>
            </a:r>
            <a: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não</a:t>
            </a: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incidindo desconto na entrada, retirada e nos entremeios da dança.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Obs.: quando um dançarino, por exemplo, perder um espora na entrada, ele poderá dançar sem a mesma no restante da apresentação, sem implicar em desconto, no critério de harmonia. </a:t>
            </a:r>
          </a:p>
          <a:p>
            <a:pPr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58888" y="692150"/>
            <a:ext cx="75438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Perda de acessório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Figura2">
            <a:extLst>
              <a:ext uri="{FF2B5EF4-FFF2-40B4-BE49-F238E27FC236}">
                <a16:creationId xmlns:a16="http://schemas.microsoft.com/office/drawing/2014/main" id="{9B153BDC-AB87-42FC-B6DB-6AF184970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42F9B8C-22CD-480F-9925-AD0EDFC41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746819"/>
            <a:ext cx="889248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>
              <a:lnSpc>
                <a:spcPct val="90000"/>
              </a:lnSpc>
              <a:defRPr/>
            </a:pPr>
            <a:r>
              <a:rPr lang="pt-BR" sz="2400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2400" b="1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HARMONIA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substantivo feminino com origem do idioma grego, tendo como significado: “concordância” ou “consonância”.</a:t>
            </a:r>
          </a:p>
          <a:p>
            <a:pPr>
              <a:lnSpc>
                <a:spcPct val="90000"/>
              </a:lnSpc>
              <a:defRPr/>
            </a:pPr>
            <a:endParaRPr lang="pt-BR" sz="2400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Concordância: 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Ação de concordar. Concordar significa harmonizar, ajustar, combinar, conciliar...</a:t>
            </a:r>
          </a:p>
          <a:p>
            <a:pPr>
              <a:lnSpc>
                <a:spcPct val="90000"/>
              </a:lnSpc>
              <a:defRPr/>
            </a:pPr>
            <a:endParaRPr lang="pt-BR" sz="2400" i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Consonância: 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Acordo, combinação, conciliação, concórdia, consenso, afinação, eufonia, harmonia, entendimento...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661F7B2-4A84-4056-9228-D9C02EB5797C}"/>
              </a:ext>
            </a:extLst>
          </p:cNvPr>
          <p:cNvSpPr txBox="1">
            <a:spLocks noChangeArrowheads="1"/>
          </p:cNvSpPr>
          <p:nvPr/>
        </p:nvSpPr>
        <p:spPr>
          <a:xfrm>
            <a:off x="1115616" y="791594"/>
            <a:ext cx="7451725" cy="1114425"/>
          </a:xfrm>
          <a:prstGeom prst="rect">
            <a:avLst/>
          </a:prstGeom>
        </p:spPr>
        <p:txBody>
          <a:bodyPr vert="horz" lIns="0" rIns="0" bIns="0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pt-BR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Conceito de Harmonia</a:t>
            </a:r>
          </a:p>
        </p:txBody>
      </p:sp>
    </p:spTree>
    <p:extLst>
      <p:ext uri="{BB962C8B-B14F-4D97-AF65-F5344CB8AC3E}">
        <p14:creationId xmlns:p14="http://schemas.microsoft.com/office/powerpoint/2010/main" val="381957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2420888"/>
            <a:ext cx="7693025" cy="3378200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defRPr/>
            </a:pP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Importante ressaltar que o grupo que utilizar de acessórios cenográficos (cumprindo com o regulamento), em sua coreografia de entrada ou retirada, </a:t>
            </a:r>
            <a:r>
              <a:rPr lang="pt-BR" sz="3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poderá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posicioná-los em qualquer lugar </a:t>
            </a:r>
            <a:r>
              <a:rPr lang="pt-BR" sz="3200" b="1" u="sng" dirty="0"/>
              <a:t>fora do tablado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desde que não acarrete em prejuízo a visão dos avaliadores. Quando houver este fato, será atribuído 01 (um) erro de par (0,03) para cada figura não visualizada pelo avaliador.</a:t>
            </a:r>
          </a:p>
          <a:p>
            <a:pPr eaLnBrk="1" hangingPunct="1"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116013" y="908050"/>
            <a:ext cx="75438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pt-BR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Disposição de Acessórios Cenográficos no Tablado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2420888"/>
            <a:ext cx="7693025" cy="3378200"/>
          </a:xfrm>
        </p:spPr>
        <p:txBody>
          <a:bodyPr>
            <a:normAutofit fontScale="92500"/>
          </a:bodyPr>
          <a:lstStyle/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As fileiras e colunas, quando permitidas na dança, poderão ser dispostas na sala de forma livre, porém respeitando a ideia de beleza, proporção e ordem.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Em estudos da equipe, buscando melhorar a avaliação, encontramos várias formas e maneiras de posicionamento das fileiras.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pt-BR" sz="2400" i="1" u="sng" dirty="0"/>
              <a:t>Salientamos que o elementos palco e/ou tablado devem ser levados em consideração para a montagem dos posicionamentos, alinhamentos e disposição do grupo na sala</a:t>
            </a: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187450" y="981075"/>
            <a:ext cx="7543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r>
              <a:rPr lang="pt-BR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QUANTO AO POSICIONAMENTO DE FILEIRAS E COLUNAS NA SALA</a:t>
            </a:r>
            <a:endParaRPr lang="pt-BR" sz="3600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914400" y="7924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QUANTO A PROPOSTA DE SAPATEIOS E SARANDEIOS INDIVIDUALIZADOS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/>
              <a:t>	</a:t>
            </a:r>
          </a:p>
          <a:p>
            <a:pPr marL="0" indent="0" algn="just">
              <a:buNone/>
            </a:pPr>
            <a:r>
              <a:rPr lang="pt-BR" dirty="0"/>
              <a:t>	São aceitáveis as propostas de sapateios e </a:t>
            </a:r>
            <a:r>
              <a:rPr lang="pt-BR" dirty="0" err="1"/>
              <a:t>sarandeios</a:t>
            </a:r>
            <a:r>
              <a:rPr lang="pt-BR" dirty="0"/>
              <a:t> diferentes dentro de uma mesma figura em uma dança tradicional, porém as mesmas serão avaliadas observando que, os movimentos pretendidos devem estar em harmonia com a </a:t>
            </a:r>
            <a:r>
              <a:rPr lang="pt-BR" b="1" dirty="0"/>
              <a:t>música</a:t>
            </a:r>
            <a:r>
              <a:rPr lang="pt-BR" dirty="0"/>
              <a:t>, beleza,  proporção e ordem.</a:t>
            </a:r>
          </a:p>
        </p:txBody>
      </p:sp>
      <p:pic>
        <p:nvPicPr>
          <p:cNvPr id="4" name="Picture 6" descr="Figura2">
            <a:extLst>
              <a:ext uri="{FF2B5EF4-FFF2-40B4-BE49-F238E27FC236}">
                <a16:creationId xmlns:a16="http://schemas.microsoft.com/office/drawing/2014/main" id="{D6F9D729-C133-476F-9D69-91BDC642C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259632" y="2492896"/>
            <a:ext cx="7067128" cy="1224136"/>
          </a:xfrm>
        </p:spPr>
        <p:txBody>
          <a:bodyPr>
            <a:normAutofit/>
          </a:bodyPr>
          <a:lstStyle/>
          <a:p>
            <a:r>
              <a:rPr lang="pt-BR" sz="6000" b="1" dirty="0"/>
              <a:t>Sistema de Avaliação</a:t>
            </a:r>
          </a:p>
        </p:txBody>
      </p:sp>
      <p:pic>
        <p:nvPicPr>
          <p:cNvPr id="6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5674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3214" y="3068960"/>
            <a:ext cx="8229600" cy="4389120"/>
          </a:xfrm>
        </p:spPr>
        <p:txBody>
          <a:bodyPr>
            <a:normAutofit/>
          </a:bodyPr>
          <a:lstStyle/>
          <a:p>
            <a:r>
              <a:rPr lang="pt-BR" dirty="0"/>
              <a:t>Os descontos devem ser  acompanhados de explicações claras e objetivas, afim de auxiliar e facilitar  a compreensão dos grupos.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8365" y="2276872"/>
            <a:ext cx="9144000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solidFill>
                  <a:schemeClr val="accent2"/>
                </a:solidFill>
                <a:latin typeface="+mj-lt"/>
              </a:rPr>
              <a:t>DIFERENÇA ENTRE</a:t>
            </a:r>
          </a:p>
          <a:p>
            <a:pPr marL="0" indent="0" algn="ctr">
              <a:buNone/>
            </a:pPr>
            <a:r>
              <a:rPr lang="pt-BR" sz="6000" b="1" dirty="0">
                <a:solidFill>
                  <a:schemeClr val="accent2"/>
                </a:solidFill>
                <a:latin typeface="+mj-lt"/>
              </a:rPr>
              <a:t>JULGAR E AVALIAR</a:t>
            </a:r>
          </a:p>
        </p:txBody>
      </p:sp>
      <p:pic>
        <p:nvPicPr>
          <p:cNvPr id="4" name="Picture 6" descr="Figura2">
            <a:extLst>
              <a:ext uri="{FF2B5EF4-FFF2-40B4-BE49-F238E27FC236}">
                <a16:creationId xmlns:a16="http://schemas.microsoft.com/office/drawing/2014/main" id="{35BFB4A0-FA9F-4A94-BC17-E49DE6CD8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29041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87824" y="704088"/>
            <a:ext cx="4536504" cy="1143000"/>
          </a:xfrm>
        </p:spPr>
        <p:txBody>
          <a:bodyPr/>
          <a:lstStyle/>
          <a:p>
            <a:pPr algn="ctr"/>
            <a:r>
              <a:rPr lang="pt-BR" dirty="0"/>
              <a:t>Julgar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988840"/>
            <a:ext cx="8229600" cy="3437736"/>
          </a:xfrm>
        </p:spPr>
        <p:txBody>
          <a:bodyPr/>
          <a:lstStyle/>
          <a:p>
            <a:pPr>
              <a:buNone/>
            </a:pPr>
            <a:r>
              <a:rPr lang="pt-BR" dirty="0"/>
              <a:t>	</a:t>
            </a:r>
            <a:r>
              <a:rPr lang="pt-BR" dirty="0" err="1"/>
              <a:t>v</a:t>
            </a:r>
            <a:r>
              <a:rPr lang="pt-BR" sz="3200" dirty="0" err="1"/>
              <a:t>.t.</a:t>
            </a:r>
            <a:r>
              <a:rPr lang="pt-BR" sz="3200" dirty="0"/>
              <a:t> Decidir um litígio na qualidade de juiz ou árbitro: julgar um processo.</a:t>
            </a:r>
            <a:br>
              <a:rPr lang="pt-BR" sz="3200" dirty="0"/>
            </a:br>
            <a:r>
              <a:rPr lang="pt-BR" sz="3200" dirty="0"/>
              <a:t>Pensar, supor: julgou necessário protestar.</a:t>
            </a:r>
            <a:br>
              <a:rPr lang="pt-BR" sz="3200" dirty="0"/>
            </a:br>
            <a:r>
              <a:rPr lang="pt-BR" sz="3200" dirty="0"/>
              <a:t>Avaliar, emitir opinião, formular um juízo: julgar uma pessoa pela aparência.</a:t>
            </a:r>
          </a:p>
        </p:txBody>
      </p:sp>
      <p:pic>
        <p:nvPicPr>
          <p:cNvPr id="4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87824" y="548680"/>
            <a:ext cx="3250704" cy="1143000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Avaliar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420888"/>
            <a:ext cx="8460432" cy="28803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t-BR" sz="3200" dirty="0"/>
              <a:t> 	</a:t>
            </a:r>
            <a:r>
              <a:rPr lang="pt-BR" sz="3200" dirty="0" err="1"/>
              <a:t>v.t.</a:t>
            </a:r>
            <a:r>
              <a:rPr lang="pt-BR" sz="3200" dirty="0"/>
              <a:t> e </a:t>
            </a:r>
            <a:r>
              <a:rPr lang="pt-BR" sz="3200" dirty="0" err="1"/>
              <a:t>v.i.</a:t>
            </a:r>
            <a:r>
              <a:rPr lang="pt-BR" sz="3200" dirty="0"/>
              <a:t> Determinar o valor, o preço, a importância de alguma coisa: avaliar um quadro.</a:t>
            </a:r>
            <a:br>
              <a:rPr lang="pt-BR" sz="3200" dirty="0"/>
            </a:br>
            <a:r>
              <a:rPr lang="pt-BR" sz="3200" b="1" u="sng" dirty="0"/>
              <a:t>Reconhecer a grandeza, a intensidade, a força de</a:t>
            </a:r>
            <a:r>
              <a:rPr lang="pt-BR" sz="3200" dirty="0"/>
              <a:t>.</a:t>
            </a:r>
            <a:br>
              <a:rPr lang="pt-BR" sz="3200" dirty="0"/>
            </a:br>
            <a:r>
              <a:rPr lang="pt-BR" sz="3200" dirty="0"/>
              <a:t>Fixar aproximadamente: avaliar uma distância.</a:t>
            </a:r>
            <a:br>
              <a:rPr lang="pt-BR" sz="2800" dirty="0"/>
            </a:br>
            <a:endParaRPr lang="pt-BR" sz="2800" dirty="0"/>
          </a:p>
        </p:txBody>
      </p:sp>
      <p:pic>
        <p:nvPicPr>
          <p:cNvPr id="4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935088" y="1988840"/>
            <a:ext cx="8208912" cy="3528392"/>
          </a:xfrm>
        </p:spPr>
        <p:txBody>
          <a:bodyPr>
            <a:normAutofit/>
          </a:bodyPr>
          <a:lstStyle/>
          <a:p>
            <a:r>
              <a:rPr lang="pt-BR" sz="3200" dirty="0"/>
              <a:t>Nosso objetivo enquanto “avaliadores”, jamais será o de “julgar” qualquer trabalho pela estética do “feio” ou “bonito”, mas , de apontar possíveis falhas que </a:t>
            </a:r>
            <a:r>
              <a:rPr lang="pt-BR" sz="3200" b="1" dirty="0"/>
              <a:t>destoem da proposta </a:t>
            </a:r>
            <a:r>
              <a:rPr lang="pt-BR" sz="3200" dirty="0"/>
              <a:t>apresentada na sala, através de critérios técnicos claros e objetivos, evitando assim o favorecimento  ou prejuízo do grupo A ou B.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7DFFE-D955-447B-9C24-77AE77E9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2996952"/>
            <a:ext cx="8305800" cy="1143000"/>
          </a:xfrm>
        </p:spPr>
        <p:txBody>
          <a:bodyPr>
            <a:normAutofit/>
          </a:bodyPr>
          <a:lstStyle/>
          <a:p>
            <a:r>
              <a:rPr lang="pt-BR" sz="6000" b="1" dirty="0"/>
              <a:t>SIMULAÇÕES</a:t>
            </a:r>
          </a:p>
        </p:txBody>
      </p:sp>
      <p:pic>
        <p:nvPicPr>
          <p:cNvPr id="3" name="Picture 6" descr="Figura2">
            <a:extLst>
              <a:ext uri="{FF2B5EF4-FFF2-40B4-BE49-F238E27FC236}">
                <a16:creationId xmlns:a16="http://schemas.microsoft.com/office/drawing/2014/main" id="{1C7353D5-F60B-4C31-85AE-85D8EAA75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4596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640" y="830759"/>
            <a:ext cx="7451725" cy="1114425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pt-BR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Resumo de Harmonia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969940"/>
            <a:ext cx="889248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pt-BR" sz="2400" b="1" dirty="0">
                <a:latin typeface="Arial" charset="0"/>
              </a:rPr>
              <a:t>Harmonia,</a:t>
            </a:r>
            <a:r>
              <a:rPr lang="pt-BR" sz="2400" dirty="0">
                <a:latin typeface="Arial" charset="0"/>
              </a:rPr>
              <a:t> conceito clássico que se relaciona às ideias de </a:t>
            </a:r>
            <a:r>
              <a:rPr lang="pt-BR" sz="2400" i="1" dirty="0">
                <a:latin typeface="Arial" charset="0"/>
              </a:rPr>
              <a:t>BELEZA, PROPORÇÃO E ORDEM</a:t>
            </a:r>
            <a:r>
              <a:rPr lang="pt-BR" sz="2400" dirty="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pt-BR" sz="2400" dirty="0"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Beleza 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é uma característica ou um conjunto de caraterísticas que são agradável à vista e que são capazes de cativar o observador.</a:t>
            </a:r>
          </a:p>
          <a:p>
            <a:pPr>
              <a:lnSpc>
                <a:spcPct val="90000"/>
              </a:lnSpc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Proporção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relação entre as partes de um todo que provoca um sentimento estético de equilíbrio, de harmonia.</a:t>
            </a:r>
          </a:p>
          <a:p>
            <a:pPr>
              <a:lnSpc>
                <a:spcPct val="90000"/>
              </a:lnSpc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Ordem</a:t>
            </a:r>
            <a:r>
              <a:rPr lang="pt-BR" sz="2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é o ato ou efeito de distribuir coisas. Disposição das coisas de acordo com a categoria, o lugar que lhe convém. Boa administração. 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nos 3"/>
          <p:cNvSpPr/>
          <p:nvPr/>
        </p:nvSpPr>
        <p:spPr>
          <a:xfrm>
            <a:off x="2483768" y="1556792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enos 4"/>
          <p:cNvSpPr/>
          <p:nvPr/>
        </p:nvSpPr>
        <p:spPr>
          <a:xfrm>
            <a:off x="2483768" y="285293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Menos 5"/>
          <p:cNvSpPr/>
          <p:nvPr/>
        </p:nvSpPr>
        <p:spPr>
          <a:xfrm>
            <a:off x="2483768" y="4149080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Quadro 6"/>
          <p:cNvSpPr/>
          <p:nvPr/>
        </p:nvSpPr>
        <p:spPr>
          <a:xfrm>
            <a:off x="1763688" y="33265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nos 2"/>
          <p:cNvSpPr/>
          <p:nvPr/>
        </p:nvSpPr>
        <p:spPr>
          <a:xfrm>
            <a:off x="2483768" y="1484784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enos 3"/>
          <p:cNvSpPr/>
          <p:nvPr/>
        </p:nvSpPr>
        <p:spPr>
          <a:xfrm>
            <a:off x="2483768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enos 4"/>
          <p:cNvSpPr/>
          <p:nvPr/>
        </p:nvSpPr>
        <p:spPr>
          <a:xfrm>
            <a:off x="2483768" y="4365104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Quadro 5"/>
          <p:cNvSpPr/>
          <p:nvPr/>
        </p:nvSpPr>
        <p:spPr>
          <a:xfrm>
            <a:off x="1763688" y="69269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rmAutofit/>
          </a:bodyPr>
          <a:lstStyle/>
          <a:p>
            <a:r>
              <a:rPr lang="pt-BR" sz="2400" dirty="0"/>
              <a:t>Distancia entre as fileiras - Fila do fundo afastada do restante do grupo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nos 5"/>
          <p:cNvSpPr/>
          <p:nvPr/>
        </p:nvSpPr>
        <p:spPr>
          <a:xfrm>
            <a:off x="2483768" y="1700808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Menos 6"/>
          <p:cNvSpPr/>
          <p:nvPr/>
        </p:nvSpPr>
        <p:spPr>
          <a:xfrm>
            <a:off x="2483768" y="2420888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Menos 7"/>
          <p:cNvSpPr/>
          <p:nvPr/>
        </p:nvSpPr>
        <p:spPr>
          <a:xfrm>
            <a:off x="2483768" y="3140968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Quadro 8"/>
          <p:cNvSpPr/>
          <p:nvPr/>
        </p:nvSpPr>
        <p:spPr>
          <a:xfrm>
            <a:off x="1763688" y="69269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Grupo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deslocado para o fundo do tablado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nos 1"/>
          <p:cNvSpPr/>
          <p:nvPr/>
        </p:nvSpPr>
        <p:spPr>
          <a:xfrm>
            <a:off x="2771800" y="177281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enos 2"/>
          <p:cNvSpPr/>
          <p:nvPr/>
        </p:nvSpPr>
        <p:spPr>
          <a:xfrm>
            <a:off x="2771800" y="2564904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enos 3"/>
          <p:cNvSpPr/>
          <p:nvPr/>
        </p:nvSpPr>
        <p:spPr>
          <a:xfrm>
            <a:off x="2771800" y="3356992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Quadro 4"/>
          <p:cNvSpPr/>
          <p:nvPr/>
        </p:nvSpPr>
        <p:spPr>
          <a:xfrm>
            <a:off x="1763688" y="69269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Grupo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deslocado para o lado direito e para o fundo do tablado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nos 1"/>
          <p:cNvSpPr/>
          <p:nvPr/>
        </p:nvSpPr>
        <p:spPr>
          <a:xfrm>
            <a:off x="2483768" y="1268760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enos 2"/>
          <p:cNvSpPr/>
          <p:nvPr/>
        </p:nvSpPr>
        <p:spPr>
          <a:xfrm rot="19680303">
            <a:off x="2483768" y="285293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enos 3"/>
          <p:cNvSpPr/>
          <p:nvPr/>
        </p:nvSpPr>
        <p:spPr>
          <a:xfrm>
            <a:off x="2483768" y="4437112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Quadro 4"/>
          <p:cNvSpPr/>
          <p:nvPr/>
        </p:nvSpPr>
        <p:spPr>
          <a:xfrm>
            <a:off x="1763688" y="33265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nos 1"/>
          <p:cNvSpPr/>
          <p:nvPr/>
        </p:nvSpPr>
        <p:spPr>
          <a:xfrm rot="5400000">
            <a:off x="4139952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enos 2"/>
          <p:cNvSpPr/>
          <p:nvPr/>
        </p:nvSpPr>
        <p:spPr>
          <a:xfrm rot="5400000">
            <a:off x="2483768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enos 3"/>
          <p:cNvSpPr/>
          <p:nvPr/>
        </p:nvSpPr>
        <p:spPr>
          <a:xfrm rot="5400000">
            <a:off x="1331640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Quadro 4"/>
          <p:cNvSpPr/>
          <p:nvPr/>
        </p:nvSpPr>
        <p:spPr>
          <a:xfrm>
            <a:off x="1763688" y="69269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Distancia entre as fileiras - Fila da direita afastada do restante do grupo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nos 1"/>
          <p:cNvSpPr/>
          <p:nvPr/>
        </p:nvSpPr>
        <p:spPr>
          <a:xfrm rot="5400000">
            <a:off x="3563888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Menos 2"/>
          <p:cNvSpPr/>
          <p:nvPr/>
        </p:nvSpPr>
        <p:spPr>
          <a:xfrm rot="5400000">
            <a:off x="2771800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Menos 3"/>
          <p:cNvSpPr/>
          <p:nvPr/>
        </p:nvSpPr>
        <p:spPr>
          <a:xfrm rot="5400000">
            <a:off x="1331640" y="3212976"/>
            <a:ext cx="4320480" cy="864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Quadro 4"/>
          <p:cNvSpPr/>
          <p:nvPr/>
        </p:nvSpPr>
        <p:spPr>
          <a:xfrm>
            <a:off x="1763688" y="692696"/>
            <a:ext cx="5688632" cy="590465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Distancia entre as fileiras - Fila do centro deslocada para a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direita do tablado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332657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2555776" y="1700809"/>
          <a:ext cx="4032448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ro 2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7" name="Diagrama 6"/>
          <p:cNvGraphicFramePr/>
          <p:nvPr/>
        </p:nvGraphicFramePr>
        <p:xfrm>
          <a:off x="2843808" y="1772816"/>
          <a:ext cx="4032448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roda se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formou deslocada para a direita do tablado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2915816" y="1124744"/>
          <a:ext cx="4032448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t-BR" sz="2400" dirty="0"/>
              <a:t>A roda se formou deslocada para a direita e para o fundo do tablado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igura2">
            <a:extLst>
              <a:ext uri="{FF2B5EF4-FFF2-40B4-BE49-F238E27FC236}">
                <a16:creationId xmlns:a16="http://schemas.microsoft.com/office/drawing/2014/main" id="{0C06C1BC-BCFB-4848-A6BA-EBBEDE14B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alão de Fala: Oval 2">
            <a:extLst>
              <a:ext uri="{FF2B5EF4-FFF2-40B4-BE49-F238E27FC236}">
                <a16:creationId xmlns:a16="http://schemas.microsoft.com/office/drawing/2014/main" id="{20C3F150-7144-461C-BD0C-96563077DFE9}"/>
              </a:ext>
            </a:extLst>
          </p:cNvPr>
          <p:cNvSpPr/>
          <p:nvPr/>
        </p:nvSpPr>
        <p:spPr>
          <a:xfrm rot="14320891">
            <a:off x="33983" y="2169710"/>
            <a:ext cx="4824536" cy="38884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57963E2-3BE3-4C83-A8B6-CEF6D54CBDB5}"/>
              </a:ext>
            </a:extLst>
          </p:cNvPr>
          <p:cNvSpPr/>
          <p:nvPr/>
        </p:nvSpPr>
        <p:spPr>
          <a:xfrm>
            <a:off x="734385" y="2754096"/>
            <a:ext cx="374012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Beleza</a:t>
            </a:r>
          </a:p>
          <a:p>
            <a:pPr algn="ctr"/>
            <a:r>
              <a:rPr lang="pt-B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Proporção</a:t>
            </a:r>
          </a:p>
          <a:p>
            <a:pPr algn="ctr"/>
            <a:r>
              <a:rPr lang="pt-B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Ordem</a:t>
            </a:r>
            <a:endParaRPr lang="pt-B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C6FFF03-EFE9-4DBA-9BDD-45E28A8F4D7E}"/>
              </a:ext>
            </a:extLst>
          </p:cNvPr>
          <p:cNvSpPr/>
          <p:nvPr/>
        </p:nvSpPr>
        <p:spPr>
          <a:xfrm>
            <a:off x="4956635" y="3123427"/>
            <a:ext cx="4187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HARMONIA</a:t>
            </a:r>
            <a:endParaRPr lang="pt-B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97148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2555776" y="1772816"/>
          <a:ext cx="4032448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tângulo 3"/>
          <p:cNvSpPr/>
          <p:nvPr/>
        </p:nvSpPr>
        <p:spPr>
          <a:xfrm>
            <a:off x="1619672" y="0"/>
            <a:ext cx="5580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t-BR" dirty="0"/>
              <a:t>Distancia entre os pares – “buracos na roda”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332657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4" name="Diagrama 3"/>
          <p:cNvGraphicFramePr/>
          <p:nvPr/>
        </p:nvGraphicFramePr>
        <p:xfrm>
          <a:off x="1475656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475656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Distancia entre os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pares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Pares do lado esquerdo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afastados do restante do grupo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475656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Distancia entre os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pares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Pares do centro deslocados para a esquerda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uadro 1"/>
          <p:cNvSpPr/>
          <p:nvPr/>
        </p:nvSpPr>
        <p:spPr>
          <a:xfrm>
            <a:off x="1691680" y="404664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3" name="Diagrama 2"/>
          <p:cNvGraphicFramePr/>
          <p:nvPr/>
        </p:nvGraphicFramePr>
        <p:xfrm>
          <a:off x="1475656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Distancia entre os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pares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Pares do lado direito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Quadro 5"/>
          <p:cNvSpPr/>
          <p:nvPr/>
        </p:nvSpPr>
        <p:spPr>
          <a:xfrm>
            <a:off x="1619672" y="665312"/>
            <a:ext cx="5760640" cy="6192688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7" name="Diagrama 6"/>
          <p:cNvGraphicFramePr/>
          <p:nvPr/>
        </p:nvGraphicFramePr>
        <p:xfrm>
          <a:off x="1403648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6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Grupo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deslocado para a frente do tablado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814BEED-20C7-452F-9D41-DDB2C7289C48}"/>
              </a:ext>
            </a:extLst>
          </p:cNvPr>
          <p:cNvSpPr/>
          <p:nvPr/>
        </p:nvSpPr>
        <p:spPr>
          <a:xfrm>
            <a:off x="1907704" y="908720"/>
            <a:ext cx="5184576" cy="5688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E6A4718A-65D8-46EA-818F-3D6072D2B0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867" y="1268760"/>
            <a:ext cx="3856265" cy="512601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DDA8D745-7C05-4F12-B881-84C0C666DA38}"/>
              </a:ext>
            </a:extLst>
          </p:cNvPr>
          <p:cNvSpPr txBox="1"/>
          <p:nvPr/>
        </p:nvSpPr>
        <p:spPr>
          <a:xfrm>
            <a:off x="507489" y="504427"/>
            <a:ext cx="7985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Não preencheu proporcionalmente a sala de forma Harmônica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60D253D-92B3-4AE3-8272-EA7B85C44D2D}"/>
              </a:ext>
            </a:extLst>
          </p:cNvPr>
          <p:cNvSpPr/>
          <p:nvPr/>
        </p:nvSpPr>
        <p:spPr>
          <a:xfrm>
            <a:off x="2195736" y="1052736"/>
            <a:ext cx="4968552" cy="561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3648ACC-8C9D-4C00-A62A-FF34BCEAD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628800"/>
            <a:ext cx="3560946" cy="47096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227825C-2FBB-4C98-AA83-643C9645E138}"/>
              </a:ext>
            </a:extLst>
          </p:cNvPr>
          <p:cNvSpPr txBox="1"/>
          <p:nvPr/>
        </p:nvSpPr>
        <p:spPr>
          <a:xfrm>
            <a:off x="467544" y="533872"/>
            <a:ext cx="7985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Não preencheu proporcionalmente a sala de forma Harmônica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22F8A7A-584C-4DB4-8B36-D744759B012B}"/>
              </a:ext>
            </a:extLst>
          </p:cNvPr>
          <p:cNvSpPr/>
          <p:nvPr/>
        </p:nvSpPr>
        <p:spPr>
          <a:xfrm>
            <a:off x="467544" y="836712"/>
            <a:ext cx="3816424" cy="532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A276688-6B63-4C97-B8FF-A6A5BD3C4EA4}"/>
              </a:ext>
            </a:extLst>
          </p:cNvPr>
          <p:cNvSpPr/>
          <p:nvPr/>
        </p:nvSpPr>
        <p:spPr>
          <a:xfrm>
            <a:off x="4716016" y="836712"/>
            <a:ext cx="3816424" cy="5328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5917F0-8D73-4A92-9394-D3645442B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44" y="1628800"/>
            <a:ext cx="3155424" cy="419440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253ABFBA-3686-4C0E-BFA4-037019CEB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16" y="1628799"/>
            <a:ext cx="3155424" cy="419440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E2FCF71-78DA-4545-9F59-B3824F62F3BB}"/>
              </a:ext>
            </a:extLst>
          </p:cNvPr>
          <p:cNvSpPr txBox="1"/>
          <p:nvPr/>
        </p:nvSpPr>
        <p:spPr>
          <a:xfrm>
            <a:off x="507489" y="461863"/>
            <a:ext cx="7985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Não preencheu proporcionalmente a sala de forma Harmônica</a:t>
            </a:r>
          </a:p>
        </p:txBody>
      </p:sp>
    </p:spTree>
    <p:extLst>
      <p:ext uri="{BB962C8B-B14F-4D97-AF65-F5344CB8AC3E}">
        <p14:creationId xmlns:p14="http://schemas.microsoft.com/office/powerpoint/2010/main" val="20387654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495FD4D-E63D-41D5-AFA2-7DAD52FB5DC9}"/>
              </a:ext>
            </a:extLst>
          </p:cNvPr>
          <p:cNvSpPr/>
          <p:nvPr/>
        </p:nvSpPr>
        <p:spPr>
          <a:xfrm>
            <a:off x="2519772" y="908720"/>
            <a:ext cx="4104456" cy="5256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29D4E93-AE78-48BB-8BB9-0A087F7D7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511" y="1261984"/>
            <a:ext cx="3422977" cy="455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BAC50F1-2603-4567-ABFE-F4760DE3263B}"/>
              </a:ext>
            </a:extLst>
          </p:cNvPr>
          <p:cNvSpPr txBox="1">
            <a:spLocks noChangeArrowheads="1"/>
          </p:cNvSpPr>
          <p:nvPr/>
        </p:nvSpPr>
        <p:spPr>
          <a:xfrm>
            <a:off x="971897" y="855515"/>
            <a:ext cx="7451725" cy="1114425"/>
          </a:xfrm>
          <a:prstGeom prst="rect">
            <a:avLst/>
          </a:prstGeom>
        </p:spPr>
        <p:txBody>
          <a:bodyPr vert="horz" lIns="0" rIns="0" bIns="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pt-BR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Harmonia</a:t>
            </a:r>
          </a:p>
        </p:txBody>
      </p:sp>
      <p:pic>
        <p:nvPicPr>
          <p:cNvPr id="3" name="Picture 6" descr="Figura2">
            <a:extLst>
              <a:ext uri="{FF2B5EF4-FFF2-40B4-BE49-F238E27FC236}">
                <a16:creationId xmlns:a16="http://schemas.microsoft.com/office/drawing/2014/main" id="{0455F884-B964-42D9-A040-DA366789A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A7E4174-2A06-4134-B2C4-ED5CBC8E4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1412727"/>
            <a:ext cx="889248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  <a:defRPr/>
            </a:pPr>
            <a:r>
              <a:rPr lang="pt-BR" sz="2400" b="1" dirty="0">
                <a:latin typeface="Arial" charset="0"/>
              </a:rPr>
              <a:t>Podemos dizer então que:</a:t>
            </a:r>
          </a:p>
          <a:p>
            <a:pPr>
              <a:lnSpc>
                <a:spcPct val="90000"/>
              </a:lnSpc>
              <a:defRPr/>
            </a:pPr>
            <a:endParaRPr lang="pt-BR" sz="2400" b="1" dirty="0">
              <a:latin typeface="Arial" charset="0"/>
            </a:endParaRPr>
          </a:p>
          <a:p>
            <a:pPr>
              <a:lnSpc>
                <a:spcPct val="90000"/>
              </a:lnSpc>
              <a:defRPr/>
            </a:pPr>
            <a:r>
              <a:rPr lang="pt-BR" sz="2400" b="1" u="sng" dirty="0">
                <a:latin typeface="Arial" charset="0"/>
              </a:rPr>
              <a:t>“Se está bem: então é harmônico!”</a:t>
            </a:r>
            <a:endParaRPr lang="pt-BR" sz="2400" i="1" u="sng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65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F2E927A-BBFF-48FE-B74E-586466A96347}"/>
              </a:ext>
            </a:extLst>
          </p:cNvPr>
          <p:cNvSpPr txBox="1"/>
          <p:nvPr/>
        </p:nvSpPr>
        <p:spPr>
          <a:xfrm>
            <a:off x="1259632" y="1228397"/>
            <a:ext cx="7407605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2"/>
                </a:solidFill>
                <a:latin typeface="+mj-lt"/>
              </a:rPr>
              <a:t>Quesito Harmonia</a:t>
            </a:r>
          </a:p>
          <a:p>
            <a:pPr algn="ctr"/>
            <a:r>
              <a:rPr lang="pt-BR" sz="6000" b="1" dirty="0">
                <a:solidFill>
                  <a:schemeClr val="accent2"/>
                </a:solidFill>
                <a:latin typeface="+mj-lt"/>
              </a:rPr>
              <a:t>Equipe 2019</a:t>
            </a:r>
          </a:p>
          <a:p>
            <a:pPr algn="ctr"/>
            <a:endParaRPr lang="pt-BR" sz="6000" b="1" dirty="0">
              <a:solidFill>
                <a:schemeClr val="accent2"/>
              </a:solidFill>
              <a:latin typeface="+mj-lt"/>
            </a:endParaRPr>
          </a:p>
          <a:p>
            <a:pPr algn="ctr"/>
            <a:r>
              <a:rPr lang="pt-BR" sz="6000" b="1" dirty="0">
                <a:solidFill>
                  <a:schemeClr val="accent2"/>
                </a:solidFill>
                <a:latin typeface="+mj-lt"/>
              </a:rPr>
              <a:t>ENART Mirim e Juvenil</a:t>
            </a:r>
          </a:p>
          <a:p>
            <a:pPr algn="ctr"/>
            <a:r>
              <a:rPr lang="pt-BR" sz="4000" b="1" dirty="0">
                <a:solidFill>
                  <a:schemeClr val="accent2"/>
                </a:solidFill>
                <a:latin typeface="+mj-lt"/>
              </a:rPr>
              <a:t>Soledade, Abril 2019</a:t>
            </a:r>
          </a:p>
        </p:txBody>
      </p:sp>
      <p:pic>
        <p:nvPicPr>
          <p:cNvPr id="3" name="Picture 6" descr="Figura2">
            <a:extLst>
              <a:ext uri="{FF2B5EF4-FFF2-40B4-BE49-F238E27FC236}">
                <a16:creationId xmlns:a16="http://schemas.microsoft.com/office/drawing/2014/main" id="{DD5B5846-407C-4389-BD76-2100F485C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379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9181" y="2509823"/>
            <a:ext cx="7693025" cy="3744416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BR" dirty="0"/>
              <a:t>Identificar elementos dentro do todo da dança, que </a:t>
            </a:r>
            <a:r>
              <a:rPr lang="pt-BR" b="1" u="sng" dirty="0"/>
              <a:t>destoem</a:t>
            </a:r>
            <a:r>
              <a:rPr lang="pt-BR" b="1" dirty="0"/>
              <a:t> </a:t>
            </a:r>
            <a:r>
              <a:rPr lang="pt-BR" dirty="0"/>
              <a:t>do conjunto através de </a:t>
            </a:r>
            <a:r>
              <a:rPr lang="pt-BR" b="1" u="sng" dirty="0"/>
              <a:t>sons</a:t>
            </a:r>
            <a:r>
              <a:rPr lang="pt-BR" dirty="0"/>
              <a:t> e  </a:t>
            </a:r>
            <a:r>
              <a:rPr lang="pt-BR" b="1" u="sng" dirty="0"/>
              <a:t>movimentos</a:t>
            </a:r>
            <a:r>
              <a:rPr lang="pt-BR" b="1" dirty="0"/>
              <a:t> </a:t>
            </a:r>
            <a:r>
              <a:rPr lang="pt-BR" dirty="0"/>
              <a:t>de um ou mais dançarinos, sempre levando em conta a </a:t>
            </a:r>
            <a:r>
              <a:rPr lang="pt-BR" b="1" u="sng" dirty="0"/>
              <a:t>individualidade</a:t>
            </a:r>
            <a:r>
              <a:rPr lang="pt-BR" dirty="0"/>
              <a:t> do dançarino e a </a:t>
            </a:r>
            <a:r>
              <a:rPr lang="pt-BR" b="1" dirty="0"/>
              <a:t>“</a:t>
            </a:r>
            <a:r>
              <a:rPr lang="pt-BR" b="1" u="sng" dirty="0"/>
              <a:t>proposta harmônica”</a:t>
            </a:r>
            <a:r>
              <a:rPr lang="pt-BR" dirty="0"/>
              <a:t> apresentada pelo grupo, buscando através da sensibilidade reconhecer tal proposta e avaliar com imparcialidade, apontando as dissonâncias bem como valorizando o trabalho realizado pelo grupo.</a:t>
            </a:r>
          </a:p>
          <a:p>
            <a:pPr eaLnBrk="1" hangingPunct="1">
              <a:defRPr/>
            </a:pPr>
            <a:endParaRPr lang="pt-B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116013" y="549275"/>
            <a:ext cx="75438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Objetivo da avaliação da </a:t>
            </a:r>
            <a:b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Harmonia de Conjunto</a:t>
            </a:r>
            <a:r>
              <a:rPr lang="pt-BR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979713" y="762000"/>
            <a:ext cx="7164288" cy="1143000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pt-BR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Movimentos Simultâneos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4294967295"/>
          </p:nvPr>
        </p:nvSpPr>
        <p:spPr>
          <a:xfrm>
            <a:off x="611560" y="2780928"/>
            <a:ext cx="8174037" cy="3098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pt-B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Que se realiza no mesmo tempo, ou aproximadamente ao mesmo tempo, que outra coisa.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pt-BR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OBS.: Não necessariamente movimentos iguais.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pt-BR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616" y="2276872"/>
            <a:ext cx="7693025" cy="43204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Disposição ordenada do grupo (o todo) no espaço físico disponível para a dança;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Relação ordenada das distâncias entre os pares, nos alinhamentos tanto em fileiras, colunas, círculos ou em outra disposição na qual será executada a dança;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Acordo entre movimentos, realizados entre os dançarinos, sejam eles simultâneos ou não, sempre  respeitando as características individuais dos mesmos, a </a:t>
            </a:r>
            <a:r>
              <a:rPr lang="pt-B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proposta</a:t>
            </a:r>
            <a:r>
              <a:rPr lang="pt-B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apresentada pelo grupo e os conceitos de beleza, proporção e ordem.</a:t>
            </a:r>
          </a:p>
          <a:p>
            <a:pPr eaLnBrk="1" hangingPunct="1">
              <a:lnSpc>
                <a:spcPct val="80000"/>
              </a:lnSpc>
              <a:defRPr/>
            </a:pPr>
            <a:endParaRPr lang="pt-BR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619250" y="549275"/>
            <a:ext cx="69183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Harmonia de Conjunto nas </a:t>
            </a:r>
            <a:b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Danças</a:t>
            </a:r>
            <a:r>
              <a:rPr lang="pt-BR" sz="32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pt-BR" sz="32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Tradicionais Gaúchas</a:t>
            </a:r>
            <a:endParaRPr lang="pt-BR" sz="32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2195513" y="1196975"/>
            <a:ext cx="6491287" cy="1008063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pt-BR" sz="4000" dirty="0"/>
            </a:br>
            <a:r>
              <a:rPr lang="pt-BR" sz="4000" dirty="0"/>
              <a:t> Amplitude dos Movimentos</a:t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636838"/>
            <a:ext cx="7693025" cy="3449637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pt-BR" sz="2400" b="1" u="sng" dirty="0"/>
              <a:t>Amplitude:</a:t>
            </a:r>
            <a:r>
              <a:rPr lang="pt-BR" sz="2400" i="1" dirty="0"/>
              <a:t> s. f., o que é amplo, </a:t>
            </a:r>
            <a:r>
              <a:rPr lang="pt-BR" sz="2400" i="1" u="sng" dirty="0"/>
              <a:t>extensão</a:t>
            </a:r>
            <a:r>
              <a:rPr lang="pt-BR" sz="2400" i="1" dirty="0"/>
              <a:t>, </a:t>
            </a:r>
            <a:r>
              <a:rPr lang="pt-BR" sz="2400" i="1" u="sng" dirty="0"/>
              <a:t>tamanho</a:t>
            </a:r>
            <a:r>
              <a:rPr lang="pt-BR" sz="2400" i="1" dirty="0"/>
              <a:t>, âmbito, amplidão.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sz="2400" i="1" dirty="0"/>
              <a:t> 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t-BR" sz="2400" i="1" dirty="0"/>
              <a:t>   </a:t>
            </a:r>
            <a:r>
              <a:rPr lang="pt-BR" sz="2400" dirty="0"/>
              <a:t>Não devemos confundir a individualidade dos dançarinos, com a desarmonia na execução de um determinado movimento coreografado, devemos entender que  pessoas tem tamanhos diferentes, estaturas diferentes e em função disto seus movimentos podem ter sua individualidade e ainda assim estar harmônicos.</a:t>
            </a:r>
            <a:r>
              <a:rPr lang="pt-BR" sz="2400" i="1" dirty="0"/>
              <a:t> </a:t>
            </a:r>
          </a:p>
          <a:p>
            <a:pPr eaLnBrk="1" hangingPunct="1"/>
            <a:endParaRPr lang="pt-BR" sz="2400" i="1" dirty="0"/>
          </a:p>
          <a:p>
            <a:pPr eaLnBrk="1" hangingPunct="1"/>
            <a:endParaRPr lang="pt-BR" sz="2400" i="1" dirty="0"/>
          </a:p>
        </p:txBody>
      </p:sp>
      <p:pic>
        <p:nvPicPr>
          <p:cNvPr id="5" name="Picture 6" descr="Figur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9168"/>
            <a:ext cx="1518362" cy="1989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1492</TotalTime>
  <Words>1077</Words>
  <Application>Microsoft Office PowerPoint</Application>
  <PresentationFormat>Apresentação na tela (4:3)</PresentationFormat>
  <Paragraphs>172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7" baseType="lpstr">
      <vt:lpstr>Arial</vt:lpstr>
      <vt:lpstr>Calibri</vt:lpstr>
      <vt:lpstr>Constantia</vt:lpstr>
      <vt:lpstr>Tahoma</vt:lpstr>
      <vt:lpstr>Wingdings</vt:lpstr>
      <vt:lpstr>Wingdings 2</vt:lpstr>
      <vt:lpstr>Fluxo</vt:lpstr>
      <vt:lpstr>Apresentação do PowerPoint</vt:lpstr>
      <vt:lpstr>Apresentação do PowerPoint</vt:lpstr>
      <vt:lpstr>Resumo de Harmonia</vt:lpstr>
      <vt:lpstr>Apresentação do PowerPoint</vt:lpstr>
      <vt:lpstr>Apresentação do PowerPoint</vt:lpstr>
      <vt:lpstr>Apresentação do PowerPoint</vt:lpstr>
      <vt:lpstr>Movimentos Simultâneos</vt:lpstr>
      <vt:lpstr>Apresentação do PowerPoint</vt:lpstr>
      <vt:lpstr>  Amplitude dos Movimentos </vt:lpstr>
      <vt:lpstr>  </vt:lpstr>
      <vt:lpstr>SOBRE AS PROPOSTAS A SEREM APRESENTADAS</vt:lpstr>
      <vt:lpstr>SOBRE ERROS INDIVIDUAIS E ERROS DE PARES (só para Juvenil)</vt:lpstr>
      <vt:lpstr>Apresentação do PowerPoint</vt:lpstr>
      <vt:lpstr>Apresentação do PowerPoint</vt:lpstr>
      <vt:lpstr>Apresentação do PowerPoint</vt:lpstr>
      <vt:lpstr>Movimentos “PROPOSTOS”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QUANTO A PROPOSTA DE SAPATEIOS E SARANDEIOS INDIVIDUALIZADOS</vt:lpstr>
      <vt:lpstr>Sistema de Avaliação</vt:lpstr>
      <vt:lpstr>Apresentação do PowerPoint</vt:lpstr>
      <vt:lpstr>Apresentação do PowerPoint</vt:lpstr>
      <vt:lpstr>Julgar</vt:lpstr>
      <vt:lpstr>Avaliar</vt:lpstr>
      <vt:lpstr>Nosso objetivo enquanto “avaliadores”, jamais será o de “julgar” qualquer trabalho pela estética do “feio” ou “bonito”, mas , de apontar possíveis falhas que destoem da proposta apresentada na sala, através de critérios técnicos claros e objetivos, evitando assim o favorecimento  ou prejuízo do grupo A ou B.</vt:lpstr>
      <vt:lpstr>SIMULAÇÕES</vt:lpstr>
      <vt:lpstr>Apresentação do PowerPoint</vt:lpstr>
      <vt:lpstr>Distancia entre as fileiras - Fila do fundo afastada do restante do grupo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municipio de nova hartz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2º Encontro de Avaliadores   FEPART 2009</dc:title>
  <dc:creator>luciano</dc:creator>
  <cp:lastModifiedBy>User</cp:lastModifiedBy>
  <cp:revision>136</cp:revision>
  <dcterms:created xsi:type="dcterms:W3CDTF">2009-06-01T16:43:47Z</dcterms:created>
  <dcterms:modified xsi:type="dcterms:W3CDTF">2019-04-20T00:58:41Z</dcterms:modified>
</cp:coreProperties>
</file>