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76" r:id="rId4"/>
    <p:sldMasterId id="2147484260" r:id="rId5"/>
  </p:sldMasterIdLst>
  <p:notesMasterIdLst>
    <p:notesMasterId r:id="rId25"/>
  </p:notesMasterIdLst>
  <p:sldIdLst>
    <p:sldId id="800" r:id="rId6"/>
    <p:sldId id="1178" r:id="rId7"/>
    <p:sldId id="1109" r:id="rId8"/>
    <p:sldId id="1182" r:id="rId9"/>
    <p:sldId id="1110" r:id="rId10"/>
    <p:sldId id="1111" r:id="rId11"/>
    <p:sldId id="1112" r:id="rId12"/>
    <p:sldId id="1113" r:id="rId13"/>
    <p:sldId id="1114" r:id="rId14"/>
    <p:sldId id="1115" r:id="rId15"/>
    <p:sldId id="1116" r:id="rId16"/>
    <p:sldId id="1147" r:id="rId17"/>
    <p:sldId id="1148" r:id="rId18"/>
    <p:sldId id="1185" r:id="rId19"/>
    <p:sldId id="1145" r:id="rId20"/>
    <p:sldId id="1121" r:id="rId21"/>
    <p:sldId id="1122" r:id="rId22"/>
    <p:sldId id="1126" r:id="rId23"/>
    <p:sldId id="11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0D1D51"/>
    <a:srgbClr val="2C567A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849" autoAdjust="0"/>
    <p:restoredTop sz="82796" autoAdjust="0"/>
  </p:normalViewPr>
  <p:slideViewPr>
    <p:cSldViewPr snapToGrid="0" showGuides="1">
      <p:cViewPr varScale="1">
        <p:scale>
          <a:sx n="60" d="100"/>
          <a:sy n="60" d="100"/>
        </p:scale>
        <p:origin x="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3832C-5802-42C5-B87A-0D7BF2E6077C}" type="doc">
      <dgm:prSet loTypeId="urn:microsoft.com/office/officeart/2005/8/layout/h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0CC2A1-502B-471E-9299-A0D294894A0F}">
      <dgm:prSet phldrT="[Text]" custT="1"/>
      <dgm:spPr>
        <a:solidFill>
          <a:srgbClr val="002060"/>
        </a:solidFill>
      </dgm:spPr>
      <dgm:t>
        <a:bodyPr anchor="ctr"/>
        <a:lstStyle/>
        <a:p>
          <a:r>
            <a:rPr lang="en-US" sz="1600" b="1" dirty="0">
              <a:effectLst/>
              <a:latin typeface="Trebuchet MS" pitchFamily="34" charset="0"/>
            </a:rPr>
            <a:t>Assessment</a:t>
          </a:r>
        </a:p>
      </dgm:t>
    </dgm:pt>
    <dgm:pt modelId="{785FC486-C2A4-4B67-9817-932794ACEBB1}" type="parTrans" cxnId="{EE110037-7C3F-4B46-9E71-9CF7B8FAC999}">
      <dgm:prSet/>
      <dgm:spPr/>
      <dgm:t>
        <a:bodyPr/>
        <a:lstStyle/>
        <a:p>
          <a:endParaRPr lang="en-US"/>
        </a:p>
      </dgm:t>
    </dgm:pt>
    <dgm:pt modelId="{52B4866B-D153-4938-8CF0-590931D33752}" type="sibTrans" cxnId="{EE110037-7C3F-4B46-9E71-9CF7B8FAC999}">
      <dgm:prSet/>
      <dgm:spPr>
        <a:solidFill>
          <a:schemeClr val="bg1">
            <a:lumMod val="95000"/>
          </a:schemeClr>
        </a:solidFill>
        <a:ln cmpd="sng"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4C3A032F-4D93-4346-9B45-C2ADD9BFD0BD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Psychometric </a:t>
          </a:r>
        </a:p>
      </dgm:t>
    </dgm:pt>
    <dgm:pt modelId="{52452AC0-42B7-4B26-984B-05358DF8B9A5}" type="parTrans" cxnId="{65ACDD92-2D1F-4885-B3EC-2B79D0A443D3}">
      <dgm:prSet/>
      <dgm:spPr/>
      <dgm:t>
        <a:bodyPr/>
        <a:lstStyle/>
        <a:p>
          <a:endParaRPr lang="en-US"/>
        </a:p>
      </dgm:t>
    </dgm:pt>
    <dgm:pt modelId="{3E72C669-6B5C-4031-B941-C356FF645AFC}" type="sibTrans" cxnId="{65ACDD92-2D1F-4885-B3EC-2B79D0A443D3}">
      <dgm:prSet/>
      <dgm:spPr/>
      <dgm:t>
        <a:bodyPr/>
        <a:lstStyle/>
        <a:p>
          <a:endParaRPr lang="en-US"/>
        </a:p>
      </dgm:t>
    </dgm:pt>
    <dgm:pt modelId="{1C120E0C-2AF4-497C-AF3C-054A9FD6B93E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Job-Fit</a:t>
          </a:r>
        </a:p>
      </dgm:t>
    </dgm:pt>
    <dgm:pt modelId="{4A285608-9A03-44A9-9F20-10F7F9FA9BA0}" type="parTrans" cxnId="{767AD7E2-9DAA-45C0-AC55-C86F64106F22}">
      <dgm:prSet/>
      <dgm:spPr/>
      <dgm:t>
        <a:bodyPr/>
        <a:lstStyle/>
        <a:p>
          <a:endParaRPr lang="en-US"/>
        </a:p>
      </dgm:t>
    </dgm:pt>
    <dgm:pt modelId="{AF3A592A-1770-4C19-9BB0-B16B74B01036}" type="sibTrans" cxnId="{767AD7E2-9DAA-45C0-AC55-C86F64106F22}">
      <dgm:prSet/>
      <dgm:spPr/>
      <dgm:t>
        <a:bodyPr/>
        <a:lstStyle/>
        <a:p>
          <a:endParaRPr lang="en-US"/>
        </a:p>
      </dgm:t>
    </dgm:pt>
    <dgm:pt modelId="{9260BE6A-DBB5-43BA-A475-7FA575240997}">
      <dgm:prSet phldrT="[Text]" custT="1"/>
      <dgm:spPr>
        <a:solidFill>
          <a:srgbClr val="C00000"/>
        </a:solidFill>
      </dgm:spPr>
      <dgm:t>
        <a:bodyPr anchor="ctr"/>
        <a:lstStyle/>
        <a:p>
          <a:r>
            <a:rPr lang="en-US" sz="1600" b="1" dirty="0">
              <a:effectLst/>
              <a:latin typeface="Trebuchet MS" pitchFamily="34" charset="0"/>
            </a:rPr>
            <a:t>Training</a:t>
          </a:r>
        </a:p>
      </dgm:t>
    </dgm:pt>
    <dgm:pt modelId="{3CADDD04-0AD2-4EA4-B1F4-2F325F67039E}" type="parTrans" cxnId="{D5A2F589-389E-4111-9222-60D1D99BCF21}">
      <dgm:prSet/>
      <dgm:spPr/>
      <dgm:t>
        <a:bodyPr/>
        <a:lstStyle/>
        <a:p>
          <a:endParaRPr lang="en-US"/>
        </a:p>
      </dgm:t>
    </dgm:pt>
    <dgm:pt modelId="{F183FA4E-F0EE-42A0-B5D5-D8008BEB6772}" type="sibTrans" cxnId="{D5A2F589-389E-4111-9222-60D1D99BCF21}">
      <dgm:prSet/>
      <dgm:spPr>
        <a:solidFill>
          <a:schemeClr val="bg1">
            <a:lumMod val="95000"/>
          </a:schemeClr>
        </a:solidFill>
        <a:ln cmpd="sng"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26359FFB-4C8E-467C-BC33-53C6998AD441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Technologies</a:t>
          </a:r>
        </a:p>
      </dgm:t>
    </dgm:pt>
    <dgm:pt modelId="{00E183CA-B0A8-4D0B-B018-2101F45D11CC}" type="parTrans" cxnId="{9D773359-D9A0-42A9-BB83-50E994889078}">
      <dgm:prSet/>
      <dgm:spPr/>
      <dgm:t>
        <a:bodyPr/>
        <a:lstStyle/>
        <a:p>
          <a:endParaRPr lang="en-US"/>
        </a:p>
      </dgm:t>
    </dgm:pt>
    <dgm:pt modelId="{A82C6E5E-76A5-4772-BAFF-ABA5EB1F78BF}" type="sibTrans" cxnId="{9D773359-D9A0-42A9-BB83-50E994889078}">
      <dgm:prSet/>
      <dgm:spPr/>
      <dgm:t>
        <a:bodyPr/>
        <a:lstStyle/>
        <a:p>
          <a:endParaRPr lang="en-US"/>
        </a:p>
      </dgm:t>
    </dgm:pt>
    <dgm:pt modelId="{F4F59109-59EB-4697-AB23-72EF11791901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Personality</a:t>
          </a:r>
        </a:p>
      </dgm:t>
    </dgm:pt>
    <dgm:pt modelId="{645B3A9D-7829-49BF-92A0-44AC2930D211}" type="parTrans" cxnId="{D3960ECB-34C7-489F-A9A1-6DD7166E6BA3}">
      <dgm:prSet/>
      <dgm:spPr/>
      <dgm:t>
        <a:bodyPr/>
        <a:lstStyle/>
        <a:p>
          <a:endParaRPr lang="en-US"/>
        </a:p>
      </dgm:t>
    </dgm:pt>
    <dgm:pt modelId="{5B3A8A20-5A16-4E3B-83AE-9DD5203FC481}" type="sibTrans" cxnId="{D3960ECB-34C7-489F-A9A1-6DD7166E6BA3}">
      <dgm:prSet/>
      <dgm:spPr/>
      <dgm:t>
        <a:bodyPr/>
        <a:lstStyle/>
        <a:p>
          <a:endParaRPr lang="en-US"/>
        </a:p>
      </dgm:t>
    </dgm:pt>
    <dgm:pt modelId="{F8C224DC-030A-4E06-9B8D-2D68E77F92A4}">
      <dgm:prSet phldrT="[Text]" custT="1"/>
      <dgm:spPr>
        <a:solidFill>
          <a:srgbClr val="33CC33"/>
        </a:solidFill>
      </dgm:spPr>
      <dgm:t>
        <a:bodyPr anchor="ctr"/>
        <a:lstStyle/>
        <a:p>
          <a:r>
            <a:rPr lang="en-US" sz="1600" b="1" dirty="0">
              <a:effectLst/>
              <a:latin typeface="Trebuchet MS" pitchFamily="34" charset="0"/>
            </a:rPr>
            <a:t>Industry  Interface</a:t>
          </a:r>
        </a:p>
      </dgm:t>
    </dgm:pt>
    <dgm:pt modelId="{2799FFC6-99B8-45A7-8F11-133411F6BC5B}" type="parTrans" cxnId="{E05ED2F1-9261-4096-864E-1D2FE7B0A698}">
      <dgm:prSet/>
      <dgm:spPr/>
      <dgm:t>
        <a:bodyPr/>
        <a:lstStyle/>
        <a:p>
          <a:endParaRPr lang="en-US"/>
        </a:p>
      </dgm:t>
    </dgm:pt>
    <dgm:pt modelId="{282F004E-1FF3-4197-A458-3AC24AE70B45}" type="sibTrans" cxnId="{E05ED2F1-9261-4096-864E-1D2FE7B0A698}">
      <dgm:prSet/>
      <dgm:spPr>
        <a:solidFill>
          <a:schemeClr val="bg1">
            <a:lumMod val="95000"/>
          </a:schemeClr>
        </a:solidFill>
        <a:ln cmpd="sng"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314BF6EE-8A38-4EC6-8DA6-BC31CAB6FF38}">
      <dgm:prSet phldrT="[Text]" custT="1"/>
      <dgm:spPr>
        <a:solidFill>
          <a:schemeClr val="accent2">
            <a:lumMod val="50000"/>
          </a:schemeClr>
        </a:solidFill>
      </dgm:spPr>
      <dgm:t>
        <a:bodyPr anchor="ctr"/>
        <a:lstStyle/>
        <a:p>
          <a:r>
            <a:rPr lang="en-US" sz="1600" b="1" dirty="0">
              <a:effectLst/>
              <a:latin typeface="Trebuchet MS" pitchFamily="34" charset="0"/>
            </a:rPr>
            <a:t>Career Development</a:t>
          </a:r>
        </a:p>
      </dgm:t>
    </dgm:pt>
    <dgm:pt modelId="{D205FC60-136C-441F-9AB9-5EAC59378DFE}" type="parTrans" cxnId="{644D3975-315E-4C76-9032-CD72C350C21F}">
      <dgm:prSet/>
      <dgm:spPr/>
      <dgm:t>
        <a:bodyPr/>
        <a:lstStyle/>
        <a:p>
          <a:endParaRPr lang="en-US"/>
        </a:p>
      </dgm:t>
    </dgm:pt>
    <dgm:pt modelId="{768B2B03-9D25-46CD-B13F-BDBBEE534073}" type="sibTrans" cxnId="{644D3975-315E-4C76-9032-CD72C350C21F}">
      <dgm:prSet/>
      <dgm:spPr>
        <a:solidFill>
          <a:schemeClr val="bg1">
            <a:lumMod val="95000"/>
          </a:schemeClr>
        </a:solidFill>
        <a:ln cmpd="sng"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F73E7FD6-24B0-41F3-B2A5-C03870C8F8F9}">
      <dgm:prSet phldrT="[Text]" custT="1"/>
      <dgm:spPr>
        <a:solidFill>
          <a:schemeClr val="tx1"/>
        </a:solidFill>
      </dgm:spPr>
      <dgm:t>
        <a:bodyPr anchor="ctr"/>
        <a:lstStyle/>
        <a:p>
          <a:r>
            <a:rPr lang="en-US" sz="1600" b="1" dirty="0">
              <a:effectLst/>
              <a:latin typeface="Trebuchet MS" pitchFamily="34" charset="0"/>
            </a:rPr>
            <a:t>Placement Assistance</a:t>
          </a:r>
        </a:p>
      </dgm:t>
    </dgm:pt>
    <dgm:pt modelId="{2D3D82FA-8457-4984-A221-542182A3083E}" type="parTrans" cxnId="{FFFDF5EB-6C4C-479F-8A7B-8401EBF3C55D}">
      <dgm:prSet/>
      <dgm:spPr/>
      <dgm:t>
        <a:bodyPr/>
        <a:lstStyle/>
        <a:p>
          <a:endParaRPr lang="en-US"/>
        </a:p>
      </dgm:t>
    </dgm:pt>
    <dgm:pt modelId="{941EAAEC-C614-4A0E-B4E6-9AE0C0CFA735}" type="sibTrans" cxnId="{FFFDF5EB-6C4C-479F-8A7B-8401EBF3C55D}">
      <dgm:prSet/>
      <dgm:spPr/>
      <dgm:t>
        <a:bodyPr/>
        <a:lstStyle/>
        <a:p>
          <a:endParaRPr lang="en-US"/>
        </a:p>
      </dgm:t>
    </dgm:pt>
    <dgm:pt modelId="{114368F2-AC2E-49B8-B25F-D6E2B14C98E5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Internship</a:t>
          </a:r>
        </a:p>
      </dgm:t>
    </dgm:pt>
    <dgm:pt modelId="{03F6B805-C510-4C80-BC67-F8336925F42F}" type="parTrans" cxnId="{3BAA4979-676A-4409-BC0B-163E8AD46EC1}">
      <dgm:prSet/>
      <dgm:spPr/>
      <dgm:t>
        <a:bodyPr/>
        <a:lstStyle/>
        <a:p>
          <a:endParaRPr lang="en-US"/>
        </a:p>
      </dgm:t>
    </dgm:pt>
    <dgm:pt modelId="{01C1431D-7E27-4A79-B9C4-A5C511CC6583}" type="sibTrans" cxnId="{3BAA4979-676A-4409-BC0B-163E8AD46EC1}">
      <dgm:prSet/>
      <dgm:spPr/>
      <dgm:t>
        <a:bodyPr/>
        <a:lstStyle/>
        <a:p>
          <a:endParaRPr lang="en-US"/>
        </a:p>
      </dgm:t>
    </dgm:pt>
    <dgm:pt modelId="{FC816FE7-E32A-4316-ADDD-11EBEDF0660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Profiling &amp; Promotion</a:t>
          </a:r>
        </a:p>
      </dgm:t>
    </dgm:pt>
    <dgm:pt modelId="{2D697D6A-5C2E-4BE2-9DC5-A669143D7093}" type="parTrans" cxnId="{BD1F9D7B-6B9D-43CA-8DEB-3E12FAD56BA0}">
      <dgm:prSet/>
      <dgm:spPr/>
      <dgm:t>
        <a:bodyPr/>
        <a:lstStyle/>
        <a:p>
          <a:endParaRPr lang="en-US"/>
        </a:p>
      </dgm:t>
    </dgm:pt>
    <dgm:pt modelId="{7000D880-FF53-4E0F-831C-27B19363D9B0}" type="sibTrans" cxnId="{BD1F9D7B-6B9D-43CA-8DEB-3E12FAD56BA0}">
      <dgm:prSet/>
      <dgm:spPr/>
      <dgm:t>
        <a:bodyPr/>
        <a:lstStyle/>
        <a:p>
          <a:endParaRPr lang="en-US"/>
        </a:p>
      </dgm:t>
    </dgm:pt>
    <dgm:pt modelId="{26128FEC-5D0E-41AE-AC3F-3503D9080A8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Industry Overview</a:t>
          </a:r>
        </a:p>
      </dgm:t>
    </dgm:pt>
    <dgm:pt modelId="{8A38481C-DCBA-4522-8E5D-6069F289D830}" type="parTrans" cxnId="{1B875D8C-AC87-4DC8-A568-42B79D37BA6D}">
      <dgm:prSet/>
      <dgm:spPr/>
      <dgm:t>
        <a:bodyPr/>
        <a:lstStyle/>
        <a:p>
          <a:endParaRPr lang="en-US"/>
        </a:p>
      </dgm:t>
    </dgm:pt>
    <dgm:pt modelId="{DADCCC38-3160-4E14-985F-C3AF6B9C0472}" type="sibTrans" cxnId="{1B875D8C-AC87-4DC8-A568-42B79D37BA6D}">
      <dgm:prSet/>
      <dgm:spPr/>
      <dgm:t>
        <a:bodyPr/>
        <a:lstStyle/>
        <a:p>
          <a:endParaRPr lang="en-US"/>
        </a:p>
      </dgm:t>
    </dgm:pt>
    <dgm:pt modelId="{291C26EA-118B-46DA-86B7-F736F7AF57DF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Placement Assistance</a:t>
          </a:r>
        </a:p>
      </dgm:t>
    </dgm:pt>
    <dgm:pt modelId="{82BA1FB8-DE5C-4D7C-B246-B95B6A2889BD}" type="parTrans" cxnId="{D494DC7B-3CE0-476D-9CB6-865D63D5EF87}">
      <dgm:prSet/>
      <dgm:spPr/>
      <dgm:t>
        <a:bodyPr/>
        <a:lstStyle/>
        <a:p>
          <a:endParaRPr lang="en-US"/>
        </a:p>
      </dgm:t>
    </dgm:pt>
    <dgm:pt modelId="{69980543-A97E-451B-87AE-DFE3D37BCCB9}" type="sibTrans" cxnId="{D494DC7B-3CE0-476D-9CB6-865D63D5EF87}">
      <dgm:prSet/>
      <dgm:spPr/>
      <dgm:t>
        <a:bodyPr/>
        <a:lstStyle/>
        <a:p>
          <a:endParaRPr lang="en-US"/>
        </a:p>
      </dgm:t>
    </dgm:pt>
    <dgm:pt modelId="{8044EEAD-071E-47B5-B7A5-1B895A635DCA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Self Development</a:t>
          </a:r>
        </a:p>
      </dgm:t>
    </dgm:pt>
    <dgm:pt modelId="{A6D81A88-9EB8-4C97-8D53-E057719871D7}" type="parTrans" cxnId="{C865B48D-9DE8-4622-85BF-825ABBE43393}">
      <dgm:prSet/>
      <dgm:spPr/>
      <dgm:t>
        <a:bodyPr/>
        <a:lstStyle/>
        <a:p>
          <a:endParaRPr lang="en-US"/>
        </a:p>
      </dgm:t>
    </dgm:pt>
    <dgm:pt modelId="{EACF9ECE-21B7-4340-AED4-44A0E6A02D80}" type="sibTrans" cxnId="{C865B48D-9DE8-4622-85BF-825ABBE43393}">
      <dgm:prSet/>
      <dgm:spPr/>
      <dgm:t>
        <a:bodyPr/>
        <a:lstStyle/>
        <a:p>
          <a:endParaRPr lang="en-US"/>
        </a:p>
      </dgm:t>
    </dgm:pt>
    <dgm:pt modelId="{9BC8C1EC-C18C-4444-9506-19CC3DE2E8D6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Inborn Talent</a:t>
          </a:r>
        </a:p>
      </dgm:t>
    </dgm:pt>
    <dgm:pt modelId="{D4BA5095-9FDA-4B78-8874-DDBDEDC1654A}" type="parTrans" cxnId="{E4D2F4B1-6D50-4CDA-AA45-2838FBF51A77}">
      <dgm:prSet/>
      <dgm:spPr/>
      <dgm:t>
        <a:bodyPr/>
        <a:lstStyle/>
        <a:p>
          <a:endParaRPr lang="en-US"/>
        </a:p>
      </dgm:t>
    </dgm:pt>
    <dgm:pt modelId="{8A2D0780-E017-4ABC-9651-1E67A66A1B17}" type="sibTrans" cxnId="{E4D2F4B1-6D50-4CDA-AA45-2838FBF51A77}">
      <dgm:prSet/>
      <dgm:spPr/>
      <dgm:t>
        <a:bodyPr/>
        <a:lstStyle/>
        <a:p>
          <a:endParaRPr lang="en-US"/>
        </a:p>
      </dgm:t>
    </dgm:pt>
    <dgm:pt modelId="{F3898DF4-4857-4A4E-934B-1338E4500A3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Career Planning</a:t>
          </a:r>
        </a:p>
      </dgm:t>
    </dgm:pt>
    <dgm:pt modelId="{48B005B4-1D07-4725-A80F-B09FC4201BB5}" type="parTrans" cxnId="{2E7CB608-CD37-4016-B9C4-7E63DEBA994E}">
      <dgm:prSet/>
      <dgm:spPr/>
      <dgm:t>
        <a:bodyPr/>
        <a:lstStyle/>
        <a:p>
          <a:endParaRPr lang="en-US"/>
        </a:p>
      </dgm:t>
    </dgm:pt>
    <dgm:pt modelId="{ED8C5964-DCFE-4F66-89B5-4C4295B36FC0}" type="sibTrans" cxnId="{2E7CB608-CD37-4016-B9C4-7E63DEBA994E}">
      <dgm:prSet/>
      <dgm:spPr/>
      <dgm:t>
        <a:bodyPr/>
        <a:lstStyle/>
        <a:p>
          <a:endParaRPr lang="en-US"/>
        </a:p>
      </dgm:t>
    </dgm:pt>
    <dgm:pt modelId="{D0C5BB7A-9CF8-4FB8-AFD3-50FEBEEFC12A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Continued Professional development</a:t>
          </a:r>
        </a:p>
      </dgm:t>
    </dgm:pt>
    <dgm:pt modelId="{D347DB9E-57CA-46D2-B1B8-29A3CF46DDE4}" type="parTrans" cxnId="{BE1652D7-4501-40A5-8FF7-AE9424E67FC2}">
      <dgm:prSet/>
      <dgm:spPr/>
      <dgm:t>
        <a:bodyPr/>
        <a:lstStyle/>
        <a:p>
          <a:endParaRPr lang="en-US"/>
        </a:p>
      </dgm:t>
    </dgm:pt>
    <dgm:pt modelId="{9871D5B5-1609-4604-A8A3-09007E782A64}" type="sibTrans" cxnId="{BE1652D7-4501-40A5-8FF7-AE9424E67FC2}">
      <dgm:prSet/>
      <dgm:spPr/>
      <dgm:t>
        <a:bodyPr/>
        <a:lstStyle/>
        <a:p>
          <a:endParaRPr lang="en-US"/>
        </a:p>
      </dgm:t>
    </dgm:pt>
    <dgm:pt modelId="{D8A155C1-F39C-4806-8906-98DE925233D1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On the Job Training</a:t>
          </a:r>
        </a:p>
      </dgm:t>
    </dgm:pt>
    <dgm:pt modelId="{A0B1723C-B57B-49F5-9BC5-892404C0DB28}" type="parTrans" cxnId="{46712DA7-FD12-4BB0-A36F-8C5A10ED9EC9}">
      <dgm:prSet/>
      <dgm:spPr/>
      <dgm:t>
        <a:bodyPr/>
        <a:lstStyle/>
        <a:p>
          <a:endParaRPr lang="en-US"/>
        </a:p>
      </dgm:t>
    </dgm:pt>
    <dgm:pt modelId="{2F0123C0-DD05-401D-9E78-3EC392129BE0}" type="sibTrans" cxnId="{46712DA7-FD12-4BB0-A36F-8C5A10ED9EC9}">
      <dgm:prSet/>
      <dgm:spPr/>
      <dgm:t>
        <a:bodyPr/>
        <a:lstStyle/>
        <a:p>
          <a:endParaRPr lang="en-US"/>
        </a:p>
      </dgm:t>
    </dgm:pt>
    <dgm:pt modelId="{AD73AB94-4142-4944-9A24-2F83E81E86B6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l"/>
          <a:r>
            <a:rPr lang="en-US" sz="1800" b="1" dirty="0">
              <a:effectLst/>
              <a:latin typeface="Trebuchet MS" pitchFamily="34" charset="0"/>
            </a:rPr>
            <a:t>Project Assistance</a:t>
          </a:r>
        </a:p>
      </dgm:t>
    </dgm:pt>
    <dgm:pt modelId="{965C1EFE-D6A8-488F-8E02-7ADE090451AA}" type="parTrans" cxnId="{389CA5A0-9D91-4A1E-AD66-C9C29BD89DD8}">
      <dgm:prSet/>
      <dgm:spPr/>
      <dgm:t>
        <a:bodyPr/>
        <a:lstStyle/>
        <a:p>
          <a:endParaRPr lang="en-US"/>
        </a:p>
      </dgm:t>
    </dgm:pt>
    <dgm:pt modelId="{886D1E82-AA9A-4405-B7C4-83BFD8EDB1B7}" type="sibTrans" cxnId="{389CA5A0-9D91-4A1E-AD66-C9C29BD89DD8}">
      <dgm:prSet/>
      <dgm:spPr/>
      <dgm:t>
        <a:bodyPr/>
        <a:lstStyle/>
        <a:p>
          <a:endParaRPr lang="en-US"/>
        </a:p>
      </dgm:t>
    </dgm:pt>
    <dgm:pt modelId="{D098DBFC-FDD3-400F-8992-DAA57421411E}" type="pres">
      <dgm:prSet presAssocID="{A413832C-5802-42C5-B87A-0D7BF2E6077C}" presName="Name0" presStyleCnt="0">
        <dgm:presLayoutVars>
          <dgm:dir/>
          <dgm:animLvl val="lvl"/>
          <dgm:resizeHandles val="exact"/>
        </dgm:presLayoutVars>
      </dgm:prSet>
      <dgm:spPr/>
    </dgm:pt>
    <dgm:pt modelId="{88E5FA59-F79A-4C28-9CCE-FC8D0F8F42C2}" type="pres">
      <dgm:prSet presAssocID="{A413832C-5802-42C5-B87A-0D7BF2E6077C}" presName="tSp" presStyleCnt="0"/>
      <dgm:spPr/>
    </dgm:pt>
    <dgm:pt modelId="{67A2983A-F6FB-427E-AC48-43AB00E5765E}" type="pres">
      <dgm:prSet presAssocID="{A413832C-5802-42C5-B87A-0D7BF2E6077C}" presName="bSp" presStyleCnt="0"/>
      <dgm:spPr/>
    </dgm:pt>
    <dgm:pt modelId="{5D84A396-9C1F-495A-B00B-77DB6A10754F}" type="pres">
      <dgm:prSet presAssocID="{A413832C-5802-42C5-B87A-0D7BF2E6077C}" presName="process" presStyleCnt="0"/>
      <dgm:spPr/>
    </dgm:pt>
    <dgm:pt modelId="{23B9C4DE-D9D0-4851-860A-C08366B6F37B}" type="pres">
      <dgm:prSet presAssocID="{DA0CC2A1-502B-471E-9299-A0D294894A0F}" presName="composite1" presStyleCnt="0"/>
      <dgm:spPr/>
    </dgm:pt>
    <dgm:pt modelId="{2F6C4242-C37B-402B-BCB3-1FBA45F7EBB7}" type="pres">
      <dgm:prSet presAssocID="{DA0CC2A1-502B-471E-9299-A0D294894A0F}" presName="dummyNode1" presStyleLbl="node1" presStyleIdx="0" presStyleCnt="5"/>
      <dgm:spPr/>
    </dgm:pt>
    <dgm:pt modelId="{F4C429C2-632E-4648-B993-7763C102F162}" type="pres">
      <dgm:prSet presAssocID="{DA0CC2A1-502B-471E-9299-A0D294894A0F}" presName="childNode1" presStyleLbl="bgAcc1" presStyleIdx="0" presStyleCnt="5" custScaleX="117150" custScaleY="234768">
        <dgm:presLayoutVars>
          <dgm:bulletEnabled val="1"/>
        </dgm:presLayoutVars>
      </dgm:prSet>
      <dgm:spPr/>
    </dgm:pt>
    <dgm:pt modelId="{70C04B72-D1EA-47CD-8CB7-A50196A965B8}" type="pres">
      <dgm:prSet presAssocID="{DA0CC2A1-502B-471E-9299-A0D294894A0F}" presName="childNode1tx" presStyleLbl="bgAcc1" presStyleIdx="0" presStyleCnt="5">
        <dgm:presLayoutVars>
          <dgm:bulletEnabled val="1"/>
        </dgm:presLayoutVars>
      </dgm:prSet>
      <dgm:spPr/>
    </dgm:pt>
    <dgm:pt modelId="{5785FAA5-38F7-4545-BA8E-EAA4DEF82321}" type="pres">
      <dgm:prSet presAssocID="{DA0CC2A1-502B-471E-9299-A0D294894A0F}" presName="parentNode1" presStyleLbl="node1" presStyleIdx="0" presStyleCnt="5" custLinFactY="48959" custLinFactNeighborX="-2860" custLinFactNeighborY="100000">
        <dgm:presLayoutVars>
          <dgm:chMax val="1"/>
          <dgm:bulletEnabled val="1"/>
        </dgm:presLayoutVars>
      </dgm:prSet>
      <dgm:spPr/>
    </dgm:pt>
    <dgm:pt modelId="{CE84190A-FCED-4483-BB9A-7CC59664B0D5}" type="pres">
      <dgm:prSet presAssocID="{DA0CC2A1-502B-471E-9299-A0D294894A0F}" presName="connSite1" presStyleCnt="0"/>
      <dgm:spPr/>
    </dgm:pt>
    <dgm:pt modelId="{1CA099D4-9148-41E5-AC7E-AE433AF6D113}" type="pres">
      <dgm:prSet presAssocID="{52B4866B-D153-4938-8CF0-590931D33752}" presName="Name9" presStyleLbl="sibTrans2D1" presStyleIdx="0" presStyleCnt="4"/>
      <dgm:spPr/>
    </dgm:pt>
    <dgm:pt modelId="{44CE00B9-80E5-44A9-B7F6-6E5CA86AC5AE}" type="pres">
      <dgm:prSet presAssocID="{9260BE6A-DBB5-43BA-A475-7FA575240997}" presName="composite2" presStyleCnt="0"/>
      <dgm:spPr/>
    </dgm:pt>
    <dgm:pt modelId="{57F2A259-BCFC-4A30-9248-2F827B394B0E}" type="pres">
      <dgm:prSet presAssocID="{9260BE6A-DBB5-43BA-A475-7FA575240997}" presName="dummyNode2" presStyleLbl="node1" presStyleIdx="0" presStyleCnt="5"/>
      <dgm:spPr/>
    </dgm:pt>
    <dgm:pt modelId="{60A5C5C0-DE89-4289-AAA7-89C0DEBE9399}" type="pres">
      <dgm:prSet presAssocID="{9260BE6A-DBB5-43BA-A475-7FA575240997}" presName="childNode2" presStyleLbl="bgAcc1" presStyleIdx="1" presStyleCnt="5" custScaleX="117150" custScaleY="234768">
        <dgm:presLayoutVars>
          <dgm:bulletEnabled val="1"/>
        </dgm:presLayoutVars>
      </dgm:prSet>
      <dgm:spPr/>
    </dgm:pt>
    <dgm:pt modelId="{B30D8498-46E7-4A97-ADA4-D50CB9E0C9BE}" type="pres">
      <dgm:prSet presAssocID="{9260BE6A-DBB5-43BA-A475-7FA575240997}" presName="childNode2tx" presStyleLbl="bgAcc1" presStyleIdx="1" presStyleCnt="5">
        <dgm:presLayoutVars>
          <dgm:bulletEnabled val="1"/>
        </dgm:presLayoutVars>
      </dgm:prSet>
      <dgm:spPr/>
    </dgm:pt>
    <dgm:pt modelId="{8050ABF2-DC67-4537-A151-8562635BF4B6}" type="pres">
      <dgm:prSet presAssocID="{9260BE6A-DBB5-43BA-A475-7FA575240997}" presName="parentNode2" presStyleLbl="node1" presStyleIdx="1" presStyleCnt="5" custLinFactY="-54716" custLinFactNeighborX="-1430" custLinFactNeighborY="-100000">
        <dgm:presLayoutVars>
          <dgm:chMax val="0"/>
          <dgm:bulletEnabled val="1"/>
        </dgm:presLayoutVars>
      </dgm:prSet>
      <dgm:spPr/>
    </dgm:pt>
    <dgm:pt modelId="{E4772254-E657-4F20-9786-370F1CE7905E}" type="pres">
      <dgm:prSet presAssocID="{9260BE6A-DBB5-43BA-A475-7FA575240997}" presName="connSite2" presStyleCnt="0"/>
      <dgm:spPr/>
    </dgm:pt>
    <dgm:pt modelId="{07CC9B50-2562-438C-ABDD-A34AD855D9AF}" type="pres">
      <dgm:prSet presAssocID="{F183FA4E-F0EE-42A0-B5D5-D8008BEB6772}" presName="Name18" presStyleLbl="sibTrans2D1" presStyleIdx="1" presStyleCnt="4"/>
      <dgm:spPr/>
    </dgm:pt>
    <dgm:pt modelId="{37D9CC54-48CD-4163-9B2F-525FC5EED3FF}" type="pres">
      <dgm:prSet presAssocID="{F8C224DC-030A-4E06-9B8D-2D68E77F92A4}" presName="composite1" presStyleCnt="0"/>
      <dgm:spPr/>
    </dgm:pt>
    <dgm:pt modelId="{B02BFE5F-78B3-4104-BC12-EF70AD586BA6}" type="pres">
      <dgm:prSet presAssocID="{F8C224DC-030A-4E06-9B8D-2D68E77F92A4}" presName="dummyNode1" presStyleLbl="node1" presStyleIdx="1" presStyleCnt="5"/>
      <dgm:spPr/>
    </dgm:pt>
    <dgm:pt modelId="{97920058-F6F1-4E3F-9061-C6731518F49B}" type="pres">
      <dgm:prSet presAssocID="{F8C224DC-030A-4E06-9B8D-2D68E77F92A4}" presName="childNode1" presStyleLbl="bgAcc1" presStyleIdx="2" presStyleCnt="5" custScaleX="117150" custScaleY="234768" custLinFactNeighborY="-4936">
        <dgm:presLayoutVars>
          <dgm:bulletEnabled val="1"/>
        </dgm:presLayoutVars>
      </dgm:prSet>
      <dgm:spPr/>
    </dgm:pt>
    <dgm:pt modelId="{AC84C29A-A5F4-4D17-B887-AE52B56A2489}" type="pres">
      <dgm:prSet presAssocID="{F8C224DC-030A-4E06-9B8D-2D68E77F92A4}" presName="childNode1tx" presStyleLbl="bgAcc1" presStyleIdx="2" presStyleCnt="5">
        <dgm:presLayoutVars>
          <dgm:bulletEnabled val="1"/>
        </dgm:presLayoutVars>
      </dgm:prSet>
      <dgm:spPr/>
    </dgm:pt>
    <dgm:pt modelId="{62F5785B-7F88-471D-8B74-4621ECC96F5C}" type="pres">
      <dgm:prSet presAssocID="{F8C224DC-030A-4E06-9B8D-2D68E77F92A4}" presName="parentNode1" presStyleLbl="node1" presStyleIdx="2" presStyleCnt="5" custLinFactY="48959" custLinFactNeighborX="-2860" custLinFactNeighborY="100000">
        <dgm:presLayoutVars>
          <dgm:chMax val="1"/>
          <dgm:bulletEnabled val="1"/>
        </dgm:presLayoutVars>
      </dgm:prSet>
      <dgm:spPr/>
    </dgm:pt>
    <dgm:pt modelId="{C3B1987C-6AA2-4DC2-B59C-EC8A36D23B28}" type="pres">
      <dgm:prSet presAssocID="{F8C224DC-030A-4E06-9B8D-2D68E77F92A4}" presName="connSite1" presStyleCnt="0"/>
      <dgm:spPr/>
    </dgm:pt>
    <dgm:pt modelId="{5A3CCECB-DE6C-4A71-A8C5-CF6DADB26223}" type="pres">
      <dgm:prSet presAssocID="{282F004E-1FF3-4197-A458-3AC24AE70B45}" presName="Name9" presStyleLbl="sibTrans2D1" presStyleIdx="2" presStyleCnt="4"/>
      <dgm:spPr/>
    </dgm:pt>
    <dgm:pt modelId="{03490B2F-1EC0-49B9-9897-29F1F3B50B11}" type="pres">
      <dgm:prSet presAssocID="{314BF6EE-8A38-4EC6-8DA6-BC31CAB6FF38}" presName="composite2" presStyleCnt="0"/>
      <dgm:spPr/>
    </dgm:pt>
    <dgm:pt modelId="{B9A2AAD7-B439-47BA-A077-92C5DCD4454A}" type="pres">
      <dgm:prSet presAssocID="{314BF6EE-8A38-4EC6-8DA6-BC31CAB6FF38}" presName="dummyNode2" presStyleLbl="node1" presStyleIdx="2" presStyleCnt="5"/>
      <dgm:spPr/>
    </dgm:pt>
    <dgm:pt modelId="{CE180F78-C71A-4DFC-A9AD-1075639D3C0D}" type="pres">
      <dgm:prSet presAssocID="{314BF6EE-8A38-4EC6-8DA6-BC31CAB6FF38}" presName="childNode2" presStyleLbl="bgAcc1" presStyleIdx="3" presStyleCnt="5" custScaleX="117150" custScaleY="234768" custLinFactNeighborX="-294">
        <dgm:presLayoutVars>
          <dgm:bulletEnabled val="1"/>
        </dgm:presLayoutVars>
      </dgm:prSet>
      <dgm:spPr/>
    </dgm:pt>
    <dgm:pt modelId="{3133E47A-4B40-4319-9613-A3B8890A619A}" type="pres">
      <dgm:prSet presAssocID="{314BF6EE-8A38-4EC6-8DA6-BC31CAB6FF38}" presName="childNode2tx" presStyleLbl="bgAcc1" presStyleIdx="3" presStyleCnt="5">
        <dgm:presLayoutVars>
          <dgm:bulletEnabled val="1"/>
        </dgm:presLayoutVars>
      </dgm:prSet>
      <dgm:spPr/>
    </dgm:pt>
    <dgm:pt modelId="{2D46F110-3B42-4F9A-A947-9F3EE2BEC28C}" type="pres">
      <dgm:prSet presAssocID="{314BF6EE-8A38-4EC6-8DA6-BC31CAB6FF38}" presName="parentNode2" presStyleLbl="node1" presStyleIdx="3" presStyleCnt="5" custScaleX="110998" custScaleY="93466" custLinFactY="-61196" custLinFactNeighborX="-9446" custLinFactNeighborY="-100000">
        <dgm:presLayoutVars>
          <dgm:chMax val="0"/>
          <dgm:bulletEnabled val="1"/>
        </dgm:presLayoutVars>
      </dgm:prSet>
      <dgm:spPr/>
    </dgm:pt>
    <dgm:pt modelId="{1D6F0BBD-49EE-4B18-9327-4331E5E2CF8F}" type="pres">
      <dgm:prSet presAssocID="{314BF6EE-8A38-4EC6-8DA6-BC31CAB6FF38}" presName="connSite2" presStyleCnt="0"/>
      <dgm:spPr/>
    </dgm:pt>
    <dgm:pt modelId="{438C4069-122C-4548-A9C1-C5443E4B3C88}" type="pres">
      <dgm:prSet presAssocID="{768B2B03-9D25-46CD-B13F-BDBBEE534073}" presName="Name18" presStyleLbl="sibTrans2D1" presStyleIdx="3" presStyleCnt="4"/>
      <dgm:spPr/>
    </dgm:pt>
    <dgm:pt modelId="{CF3AF46F-2C88-4184-87C4-8880167F4AD6}" type="pres">
      <dgm:prSet presAssocID="{F73E7FD6-24B0-41F3-B2A5-C03870C8F8F9}" presName="composite1" presStyleCnt="0"/>
      <dgm:spPr/>
    </dgm:pt>
    <dgm:pt modelId="{E18A737E-9190-42F7-A253-55001D934FF3}" type="pres">
      <dgm:prSet presAssocID="{F73E7FD6-24B0-41F3-B2A5-C03870C8F8F9}" presName="dummyNode1" presStyleLbl="node1" presStyleIdx="3" presStyleCnt="5"/>
      <dgm:spPr/>
    </dgm:pt>
    <dgm:pt modelId="{0BB2CF2C-6B29-4EDD-A13C-C61E99CB1F1F}" type="pres">
      <dgm:prSet presAssocID="{F73E7FD6-24B0-41F3-B2A5-C03870C8F8F9}" presName="childNode1" presStyleLbl="bgAcc1" presStyleIdx="4" presStyleCnt="5" custScaleX="117150" custScaleY="234768">
        <dgm:presLayoutVars>
          <dgm:bulletEnabled val="1"/>
        </dgm:presLayoutVars>
      </dgm:prSet>
      <dgm:spPr/>
    </dgm:pt>
    <dgm:pt modelId="{3B3F22B2-D774-4432-82D6-5BD2548744E5}" type="pres">
      <dgm:prSet presAssocID="{F73E7FD6-24B0-41F3-B2A5-C03870C8F8F9}" presName="childNode1tx" presStyleLbl="bgAcc1" presStyleIdx="4" presStyleCnt="5">
        <dgm:presLayoutVars>
          <dgm:bulletEnabled val="1"/>
        </dgm:presLayoutVars>
      </dgm:prSet>
      <dgm:spPr/>
    </dgm:pt>
    <dgm:pt modelId="{87EE6404-CEC1-4CF5-9F65-FAEA0EA45F81}" type="pres">
      <dgm:prSet presAssocID="{F73E7FD6-24B0-41F3-B2A5-C03870C8F8F9}" presName="parentNode1" presStyleLbl="node1" presStyleIdx="4" presStyleCnt="5" custScaleX="105652" custLinFactY="48959" custLinFactNeighborX="-5534" custLinFactNeighborY="100000">
        <dgm:presLayoutVars>
          <dgm:chMax val="1"/>
          <dgm:bulletEnabled val="1"/>
        </dgm:presLayoutVars>
      </dgm:prSet>
      <dgm:spPr/>
    </dgm:pt>
    <dgm:pt modelId="{FEA5D8F8-50BC-420E-B083-0D8A339DE3F7}" type="pres">
      <dgm:prSet presAssocID="{F73E7FD6-24B0-41F3-B2A5-C03870C8F8F9}" presName="connSite1" presStyleCnt="0"/>
      <dgm:spPr/>
    </dgm:pt>
  </dgm:ptLst>
  <dgm:cxnLst>
    <dgm:cxn modelId="{DA59D601-9156-4725-B7C3-5C237D48CB1B}" type="presOf" srcId="{768B2B03-9D25-46CD-B13F-BDBBEE534073}" destId="{438C4069-122C-4548-A9C1-C5443E4B3C88}" srcOrd="0" destOrd="0" presId="urn:microsoft.com/office/officeart/2005/8/layout/hProcess4"/>
    <dgm:cxn modelId="{2E7CB608-CD37-4016-B9C4-7E63DEBA994E}" srcId="{314BF6EE-8A38-4EC6-8DA6-BC31CAB6FF38}" destId="{F3898DF4-4857-4A4E-934B-1338E4500A33}" srcOrd="1" destOrd="0" parTransId="{48B005B4-1D07-4725-A80F-B09FC4201BB5}" sibTransId="{ED8C5964-DCFE-4F66-89B5-4C4295B36FC0}"/>
    <dgm:cxn modelId="{2F40B815-FF45-4E79-B4D5-24C6DD0A7E02}" type="presOf" srcId="{D8A155C1-F39C-4806-8906-98DE925233D1}" destId="{3B3F22B2-D774-4432-82D6-5BD2548744E5}" srcOrd="1" destOrd="2" presId="urn:microsoft.com/office/officeart/2005/8/layout/hProcess4"/>
    <dgm:cxn modelId="{A4280227-1D84-429F-BA88-34002D238A88}" type="presOf" srcId="{D0C5BB7A-9CF8-4FB8-AFD3-50FEBEEFC12A}" destId="{CE180F78-C71A-4DFC-A9AD-1075639D3C0D}" srcOrd="0" destOrd="2" presId="urn:microsoft.com/office/officeart/2005/8/layout/hProcess4"/>
    <dgm:cxn modelId="{8E67512F-3E07-4F35-AE7C-3C0E754093DA}" type="presOf" srcId="{114368F2-AC2E-49B8-B25F-D6E2B14C98E5}" destId="{97920058-F6F1-4E3F-9061-C6731518F49B}" srcOrd="0" destOrd="0" presId="urn:microsoft.com/office/officeart/2005/8/layout/hProcess4"/>
    <dgm:cxn modelId="{EE110037-7C3F-4B46-9E71-9CF7B8FAC999}" srcId="{A413832C-5802-42C5-B87A-0D7BF2E6077C}" destId="{DA0CC2A1-502B-471E-9299-A0D294894A0F}" srcOrd="0" destOrd="0" parTransId="{785FC486-C2A4-4B67-9817-932794ACEBB1}" sibTransId="{52B4866B-D153-4938-8CF0-590931D33752}"/>
    <dgm:cxn modelId="{DF2C7037-C174-4315-AE9B-BC73BB84DE7F}" type="presOf" srcId="{9BC8C1EC-C18C-4444-9506-19CC3DE2E8D6}" destId="{F4C429C2-632E-4648-B993-7763C102F162}" srcOrd="0" destOrd="0" presId="urn:microsoft.com/office/officeart/2005/8/layout/hProcess4"/>
    <dgm:cxn modelId="{FC411A5F-4C9E-42D9-892B-72C579FEF1F8}" type="presOf" srcId="{52B4866B-D153-4938-8CF0-590931D33752}" destId="{1CA099D4-9148-41E5-AC7E-AE433AF6D113}" srcOrd="0" destOrd="0" presId="urn:microsoft.com/office/officeart/2005/8/layout/hProcess4"/>
    <dgm:cxn modelId="{ACF52643-6DEB-4718-94B8-1956272DE9A5}" type="presOf" srcId="{A413832C-5802-42C5-B87A-0D7BF2E6077C}" destId="{D098DBFC-FDD3-400F-8992-DAA57421411E}" srcOrd="0" destOrd="0" presId="urn:microsoft.com/office/officeart/2005/8/layout/hProcess4"/>
    <dgm:cxn modelId="{65EB3563-0ADB-4659-8419-9FC6F3F8499F}" type="presOf" srcId="{F73E7FD6-24B0-41F3-B2A5-C03870C8F8F9}" destId="{87EE6404-CEC1-4CF5-9F65-FAEA0EA45F81}" srcOrd="0" destOrd="0" presId="urn:microsoft.com/office/officeart/2005/8/layout/hProcess4"/>
    <dgm:cxn modelId="{B9C62445-200C-40C1-91F2-0B30F5C4A91D}" type="presOf" srcId="{26128FEC-5D0E-41AE-AC3F-3503D9080A8C}" destId="{3B3F22B2-D774-4432-82D6-5BD2548744E5}" srcOrd="1" destOrd="0" presId="urn:microsoft.com/office/officeart/2005/8/layout/hProcess4"/>
    <dgm:cxn modelId="{C1B82F46-8908-4129-A48B-C3DAEB77E92E}" type="presOf" srcId="{291C26EA-118B-46DA-86B7-F736F7AF57DF}" destId="{3B3F22B2-D774-4432-82D6-5BD2548744E5}" srcOrd="1" destOrd="1" presId="urn:microsoft.com/office/officeart/2005/8/layout/hProcess4"/>
    <dgm:cxn modelId="{3AE7D368-7156-4B16-8599-EBA6ACC50C7F}" type="presOf" srcId="{1C120E0C-2AF4-497C-AF3C-054A9FD6B93E}" destId="{F4C429C2-632E-4648-B993-7763C102F162}" srcOrd="0" destOrd="2" presId="urn:microsoft.com/office/officeart/2005/8/layout/hProcess4"/>
    <dgm:cxn modelId="{EC5A0969-8538-4017-81DD-9C06E84F46A3}" type="presOf" srcId="{AD73AB94-4142-4944-9A24-2F83E81E86B6}" destId="{97920058-F6F1-4E3F-9061-C6731518F49B}" srcOrd="0" destOrd="1" presId="urn:microsoft.com/office/officeart/2005/8/layout/hProcess4"/>
    <dgm:cxn modelId="{6B916E6A-FCD4-4077-BE2D-0F80E948281D}" type="presOf" srcId="{FC816FE7-E32A-4316-ADDD-11EBEDF0660B}" destId="{3133E47A-4B40-4319-9613-A3B8890A619A}" srcOrd="1" destOrd="0" presId="urn:microsoft.com/office/officeart/2005/8/layout/hProcess4"/>
    <dgm:cxn modelId="{1A76004F-E4B7-4414-809C-BBD8518EBF7B}" type="presOf" srcId="{D8A155C1-F39C-4806-8906-98DE925233D1}" destId="{0BB2CF2C-6B29-4EDD-A13C-C61E99CB1F1F}" srcOrd="0" destOrd="2" presId="urn:microsoft.com/office/officeart/2005/8/layout/hProcess4"/>
    <dgm:cxn modelId="{8BDA8874-11A1-4299-8026-71259B697ACE}" type="presOf" srcId="{1C120E0C-2AF4-497C-AF3C-054A9FD6B93E}" destId="{70C04B72-D1EA-47CD-8CB7-A50196A965B8}" srcOrd="1" destOrd="2" presId="urn:microsoft.com/office/officeart/2005/8/layout/hProcess4"/>
    <dgm:cxn modelId="{644D3975-315E-4C76-9032-CD72C350C21F}" srcId="{A413832C-5802-42C5-B87A-0D7BF2E6077C}" destId="{314BF6EE-8A38-4EC6-8DA6-BC31CAB6FF38}" srcOrd="3" destOrd="0" parTransId="{D205FC60-136C-441F-9AB9-5EAC59378DFE}" sibTransId="{768B2B03-9D25-46CD-B13F-BDBBEE534073}"/>
    <dgm:cxn modelId="{F9ADE858-97A1-4C40-B035-3C6DCF4F52D9}" type="presOf" srcId="{314BF6EE-8A38-4EC6-8DA6-BC31CAB6FF38}" destId="{2D46F110-3B42-4F9A-A947-9F3EE2BEC28C}" srcOrd="0" destOrd="0" presId="urn:microsoft.com/office/officeart/2005/8/layout/hProcess4"/>
    <dgm:cxn modelId="{9D773359-D9A0-42A9-BB83-50E994889078}" srcId="{9260BE6A-DBB5-43BA-A475-7FA575240997}" destId="{26359FFB-4C8E-467C-BC33-53C6998AD441}" srcOrd="0" destOrd="0" parTransId="{00E183CA-B0A8-4D0B-B018-2101F45D11CC}" sibTransId="{A82C6E5E-76A5-4772-BAFF-ABA5EB1F78BF}"/>
    <dgm:cxn modelId="{3BAA4979-676A-4409-BC0B-163E8AD46EC1}" srcId="{F8C224DC-030A-4E06-9B8D-2D68E77F92A4}" destId="{114368F2-AC2E-49B8-B25F-D6E2B14C98E5}" srcOrd="0" destOrd="0" parTransId="{03F6B805-C510-4C80-BC67-F8336925F42F}" sibTransId="{01C1431D-7E27-4A79-B9C4-A5C511CC6583}"/>
    <dgm:cxn modelId="{EF22CF59-14A3-4F47-A186-E73657BCE677}" type="presOf" srcId="{F4F59109-59EB-4697-AB23-72EF11791901}" destId="{60A5C5C0-DE89-4289-AAA7-89C0DEBE9399}" srcOrd="0" destOrd="1" presId="urn:microsoft.com/office/officeart/2005/8/layout/hProcess4"/>
    <dgm:cxn modelId="{BD1F9D7B-6B9D-43CA-8DEB-3E12FAD56BA0}" srcId="{314BF6EE-8A38-4EC6-8DA6-BC31CAB6FF38}" destId="{FC816FE7-E32A-4316-ADDD-11EBEDF0660B}" srcOrd="0" destOrd="0" parTransId="{2D697D6A-5C2E-4BE2-9DC5-A669143D7093}" sibTransId="{7000D880-FF53-4E0F-831C-27B19363D9B0}"/>
    <dgm:cxn modelId="{D494DC7B-3CE0-476D-9CB6-865D63D5EF87}" srcId="{F73E7FD6-24B0-41F3-B2A5-C03870C8F8F9}" destId="{291C26EA-118B-46DA-86B7-F736F7AF57DF}" srcOrd="1" destOrd="0" parTransId="{82BA1FB8-DE5C-4D7C-B246-B95B6A2889BD}" sibTransId="{69980543-A97E-451B-87AE-DFE3D37BCCB9}"/>
    <dgm:cxn modelId="{1F89D27D-C484-4794-8FD4-886566FB01E9}" type="presOf" srcId="{4C3A032F-4D93-4346-9B45-C2ADD9BFD0BD}" destId="{F4C429C2-632E-4648-B993-7763C102F162}" srcOrd="0" destOrd="1" presId="urn:microsoft.com/office/officeart/2005/8/layout/hProcess4"/>
    <dgm:cxn modelId="{5E074D7E-3556-42A6-96C8-2F0ABB441EDF}" type="presOf" srcId="{F183FA4E-F0EE-42A0-B5D5-D8008BEB6772}" destId="{07CC9B50-2562-438C-ABDD-A34AD855D9AF}" srcOrd="0" destOrd="0" presId="urn:microsoft.com/office/officeart/2005/8/layout/hProcess4"/>
    <dgm:cxn modelId="{D5A2F589-389E-4111-9222-60D1D99BCF21}" srcId="{A413832C-5802-42C5-B87A-0D7BF2E6077C}" destId="{9260BE6A-DBB5-43BA-A475-7FA575240997}" srcOrd="1" destOrd="0" parTransId="{3CADDD04-0AD2-4EA4-B1F4-2F325F67039E}" sibTransId="{F183FA4E-F0EE-42A0-B5D5-D8008BEB6772}"/>
    <dgm:cxn modelId="{1B875D8C-AC87-4DC8-A568-42B79D37BA6D}" srcId="{F73E7FD6-24B0-41F3-B2A5-C03870C8F8F9}" destId="{26128FEC-5D0E-41AE-AC3F-3503D9080A8C}" srcOrd="0" destOrd="0" parTransId="{8A38481C-DCBA-4522-8E5D-6069F289D830}" sibTransId="{DADCCC38-3160-4E14-985F-C3AF6B9C0472}"/>
    <dgm:cxn modelId="{C865B48D-9DE8-4622-85BF-825ABBE43393}" srcId="{9260BE6A-DBB5-43BA-A475-7FA575240997}" destId="{8044EEAD-071E-47B5-B7A5-1B895A635DCA}" srcOrd="2" destOrd="0" parTransId="{A6D81A88-9EB8-4C97-8D53-E057719871D7}" sibTransId="{EACF9ECE-21B7-4340-AED4-44A0E6A02D80}"/>
    <dgm:cxn modelId="{65ACDD92-2D1F-4885-B3EC-2B79D0A443D3}" srcId="{DA0CC2A1-502B-471E-9299-A0D294894A0F}" destId="{4C3A032F-4D93-4346-9B45-C2ADD9BFD0BD}" srcOrd="1" destOrd="0" parTransId="{52452AC0-42B7-4B26-984B-05358DF8B9A5}" sibTransId="{3E72C669-6B5C-4031-B941-C356FF645AFC}"/>
    <dgm:cxn modelId="{389CA5A0-9D91-4A1E-AD66-C9C29BD89DD8}" srcId="{F8C224DC-030A-4E06-9B8D-2D68E77F92A4}" destId="{AD73AB94-4142-4944-9A24-2F83E81E86B6}" srcOrd="1" destOrd="0" parTransId="{965C1EFE-D6A8-488F-8E02-7ADE090451AA}" sibTransId="{886D1E82-AA9A-4405-B7C4-83BFD8EDB1B7}"/>
    <dgm:cxn modelId="{2BA081A1-9937-401C-8DF1-BA0FF9579961}" type="presOf" srcId="{DA0CC2A1-502B-471E-9299-A0D294894A0F}" destId="{5785FAA5-38F7-4545-BA8E-EAA4DEF82321}" srcOrd="0" destOrd="0" presId="urn:microsoft.com/office/officeart/2005/8/layout/hProcess4"/>
    <dgm:cxn modelId="{46712DA7-FD12-4BB0-A36F-8C5A10ED9EC9}" srcId="{F73E7FD6-24B0-41F3-B2A5-C03870C8F8F9}" destId="{D8A155C1-F39C-4806-8906-98DE925233D1}" srcOrd="2" destOrd="0" parTransId="{A0B1723C-B57B-49F5-9BC5-892404C0DB28}" sibTransId="{2F0123C0-DD05-401D-9E78-3EC392129BE0}"/>
    <dgm:cxn modelId="{CE20F9A8-990A-4EDE-AE87-323753DC8A7B}" type="presOf" srcId="{F8C224DC-030A-4E06-9B8D-2D68E77F92A4}" destId="{62F5785B-7F88-471D-8B74-4621ECC96F5C}" srcOrd="0" destOrd="0" presId="urn:microsoft.com/office/officeart/2005/8/layout/hProcess4"/>
    <dgm:cxn modelId="{61C78DA9-01E9-43BE-8E8E-0944FBB360AA}" type="presOf" srcId="{AD73AB94-4142-4944-9A24-2F83E81E86B6}" destId="{AC84C29A-A5F4-4D17-B887-AE52B56A2489}" srcOrd="1" destOrd="1" presId="urn:microsoft.com/office/officeart/2005/8/layout/hProcess4"/>
    <dgm:cxn modelId="{BAFBD5B1-063C-44AA-BC1C-EF69A2095096}" type="presOf" srcId="{26359FFB-4C8E-467C-BC33-53C6998AD441}" destId="{60A5C5C0-DE89-4289-AAA7-89C0DEBE9399}" srcOrd="0" destOrd="0" presId="urn:microsoft.com/office/officeart/2005/8/layout/hProcess4"/>
    <dgm:cxn modelId="{E4D2F4B1-6D50-4CDA-AA45-2838FBF51A77}" srcId="{DA0CC2A1-502B-471E-9299-A0D294894A0F}" destId="{9BC8C1EC-C18C-4444-9506-19CC3DE2E8D6}" srcOrd="0" destOrd="0" parTransId="{D4BA5095-9FDA-4B78-8874-DDBDEDC1654A}" sibTransId="{8A2D0780-E017-4ABC-9651-1E67A66A1B17}"/>
    <dgm:cxn modelId="{1B1712C4-2D4E-47D5-AB73-F49ACA7738EA}" type="presOf" srcId="{D0C5BB7A-9CF8-4FB8-AFD3-50FEBEEFC12A}" destId="{3133E47A-4B40-4319-9613-A3B8890A619A}" srcOrd="1" destOrd="2" presId="urn:microsoft.com/office/officeart/2005/8/layout/hProcess4"/>
    <dgm:cxn modelId="{402823C5-9198-4345-B05C-6EF356E04DA3}" type="presOf" srcId="{282F004E-1FF3-4197-A458-3AC24AE70B45}" destId="{5A3CCECB-DE6C-4A71-A8C5-CF6DADB26223}" srcOrd="0" destOrd="0" presId="urn:microsoft.com/office/officeart/2005/8/layout/hProcess4"/>
    <dgm:cxn modelId="{4B7C77C5-E908-4FF6-9C9D-F0D6FE03BEB6}" type="presOf" srcId="{8044EEAD-071E-47B5-B7A5-1B895A635DCA}" destId="{B30D8498-46E7-4A97-ADA4-D50CB9E0C9BE}" srcOrd="1" destOrd="2" presId="urn:microsoft.com/office/officeart/2005/8/layout/hProcess4"/>
    <dgm:cxn modelId="{728C01C8-F540-4D05-8AD2-D7695363813B}" type="presOf" srcId="{26128FEC-5D0E-41AE-AC3F-3503D9080A8C}" destId="{0BB2CF2C-6B29-4EDD-A13C-C61E99CB1F1F}" srcOrd="0" destOrd="0" presId="urn:microsoft.com/office/officeart/2005/8/layout/hProcess4"/>
    <dgm:cxn modelId="{199B19C9-9B83-451F-A793-64BAF4F851BC}" type="presOf" srcId="{F3898DF4-4857-4A4E-934B-1338E4500A33}" destId="{CE180F78-C71A-4DFC-A9AD-1075639D3C0D}" srcOrd="0" destOrd="1" presId="urn:microsoft.com/office/officeart/2005/8/layout/hProcess4"/>
    <dgm:cxn modelId="{D3960ECB-34C7-489F-A9A1-6DD7166E6BA3}" srcId="{9260BE6A-DBB5-43BA-A475-7FA575240997}" destId="{F4F59109-59EB-4697-AB23-72EF11791901}" srcOrd="1" destOrd="0" parTransId="{645B3A9D-7829-49BF-92A0-44AC2930D211}" sibTransId="{5B3A8A20-5A16-4E3B-83AE-9DD5203FC481}"/>
    <dgm:cxn modelId="{E20708D1-72DC-45DD-BE29-25B14EA881F5}" type="presOf" srcId="{F3898DF4-4857-4A4E-934B-1338E4500A33}" destId="{3133E47A-4B40-4319-9613-A3B8890A619A}" srcOrd="1" destOrd="1" presId="urn:microsoft.com/office/officeart/2005/8/layout/hProcess4"/>
    <dgm:cxn modelId="{569195D4-95CF-4EC6-96F5-C5C2F30C10B9}" type="presOf" srcId="{114368F2-AC2E-49B8-B25F-D6E2B14C98E5}" destId="{AC84C29A-A5F4-4D17-B887-AE52B56A2489}" srcOrd="1" destOrd="0" presId="urn:microsoft.com/office/officeart/2005/8/layout/hProcess4"/>
    <dgm:cxn modelId="{8B4706D5-DAA2-4B8D-8A63-CC37DA9B4B80}" type="presOf" srcId="{9BC8C1EC-C18C-4444-9506-19CC3DE2E8D6}" destId="{70C04B72-D1EA-47CD-8CB7-A50196A965B8}" srcOrd="1" destOrd="0" presId="urn:microsoft.com/office/officeart/2005/8/layout/hProcess4"/>
    <dgm:cxn modelId="{BE1652D7-4501-40A5-8FF7-AE9424E67FC2}" srcId="{314BF6EE-8A38-4EC6-8DA6-BC31CAB6FF38}" destId="{D0C5BB7A-9CF8-4FB8-AFD3-50FEBEEFC12A}" srcOrd="2" destOrd="0" parTransId="{D347DB9E-57CA-46D2-B1B8-29A3CF46DDE4}" sibTransId="{9871D5B5-1609-4604-A8A3-09007E782A64}"/>
    <dgm:cxn modelId="{13795FD8-D159-44BD-8304-E2ACDC04B7FF}" type="presOf" srcId="{8044EEAD-071E-47B5-B7A5-1B895A635DCA}" destId="{60A5C5C0-DE89-4289-AAA7-89C0DEBE9399}" srcOrd="0" destOrd="2" presId="urn:microsoft.com/office/officeart/2005/8/layout/hProcess4"/>
    <dgm:cxn modelId="{0B2026DF-2EF4-42B1-BD6B-BAFE2AE45482}" type="presOf" srcId="{F4F59109-59EB-4697-AB23-72EF11791901}" destId="{B30D8498-46E7-4A97-ADA4-D50CB9E0C9BE}" srcOrd="1" destOrd="1" presId="urn:microsoft.com/office/officeart/2005/8/layout/hProcess4"/>
    <dgm:cxn modelId="{767AD7E2-9DAA-45C0-AC55-C86F64106F22}" srcId="{DA0CC2A1-502B-471E-9299-A0D294894A0F}" destId="{1C120E0C-2AF4-497C-AF3C-054A9FD6B93E}" srcOrd="2" destOrd="0" parTransId="{4A285608-9A03-44A9-9F20-10F7F9FA9BA0}" sibTransId="{AF3A592A-1770-4C19-9BB0-B16B74B01036}"/>
    <dgm:cxn modelId="{555A20E6-988F-4C21-B4D4-0CB4A9A8ECC0}" type="presOf" srcId="{26359FFB-4C8E-467C-BC33-53C6998AD441}" destId="{B30D8498-46E7-4A97-ADA4-D50CB9E0C9BE}" srcOrd="1" destOrd="0" presId="urn:microsoft.com/office/officeart/2005/8/layout/hProcess4"/>
    <dgm:cxn modelId="{BE63EEE6-CDD5-42D4-9FB0-510ECB8EDF67}" type="presOf" srcId="{291C26EA-118B-46DA-86B7-F736F7AF57DF}" destId="{0BB2CF2C-6B29-4EDD-A13C-C61E99CB1F1F}" srcOrd="0" destOrd="1" presId="urn:microsoft.com/office/officeart/2005/8/layout/hProcess4"/>
    <dgm:cxn modelId="{928202EA-24E4-4156-B9DB-CC1963D667D6}" type="presOf" srcId="{4C3A032F-4D93-4346-9B45-C2ADD9BFD0BD}" destId="{70C04B72-D1EA-47CD-8CB7-A50196A965B8}" srcOrd="1" destOrd="1" presId="urn:microsoft.com/office/officeart/2005/8/layout/hProcess4"/>
    <dgm:cxn modelId="{FFFDF5EB-6C4C-479F-8A7B-8401EBF3C55D}" srcId="{A413832C-5802-42C5-B87A-0D7BF2E6077C}" destId="{F73E7FD6-24B0-41F3-B2A5-C03870C8F8F9}" srcOrd="4" destOrd="0" parTransId="{2D3D82FA-8457-4984-A221-542182A3083E}" sibTransId="{941EAAEC-C614-4A0E-B4E6-9AE0C0CFA735}"/>
    <dgm:cxn modelId="{E05ED2F1-9261-4096-864E-1D2FE7B0A698}" srcId="{A413832C-5802-42C5-B87A-0D7BF2E6077C}" destId="{F8C224DC-030A-4E06-9B8D-2D68E77F92A4}" srcOrd="2" destOrd="0" parTransId="{2799FFC6-99B8-45A7-8F11-133411F6BC5B}" sibTransId="{282F004E-1FF3-4197-A458-3AC24AE70B45}"/>
    <dgm:cxn modelId="{54DB65F9-9802-4FB3-BD63-BB170C38BBC0}" type="presOf" srcId="{9260BE6A-DBB5-43BA-A475-7FA575240997}" destId="{8050ABF2-DC67-4537-A151-8562635BF4B6}" srcOrd="0" destOrd="0" presId="urn:microsoft.com/office/officeart/2005/8/layout/hProcess4"/>
    <dgm:cxn modelId="{A7901CFA-1A2D-4A11-95DA-1BB6A9A63B04}" type="presOf" srcId="{FC816FE7-E32A-4316-ADDD-11EBEDF0660B}" destId="{CE180F78-C71A-4DFC-A9AD-1075639D3C0D}" srcOrd="0" destOrd="0" presId="urn:microsoft.com/office/officeart/2005/8/layout/hProcess4"/>
    <dgm:cxn modelId="{75BDAC03-97C2-44A3-898B-373254C28576}" type="presParOf" srcId="{D098DBFC-FDD3-400F-8992-DAA57421411E}" destId="{88E5FA59-F79A-4C28-9CCE-FC8D0F8F42C2}" srcOrd="0" destOrd="0" presId="urn:microsoft.com/office/officeart/2005/8/layout/hProcess4"/>
    <dgm:cxn modelId="{28EDBBD8-A240-40DB-8AEE-613045A3D8D6}" type="presParOf" srcId="{D098DBFC-FDD3-400F-8992-DAA57421411E}" destId="{67A2983A-F6FB-427E-AC48-43AB00E5765E}" srcOrd="1" destOrd="0" presId="urn:microsoft.com/office/officeart/2005/8/layout/hProcess4"/>
    <dgm:cxn modelId="{7AF1271D-743B-4241-8D40-89EBB2E7ACCF}" type="presParOf" srcId="{D098DBFC-FDD3-400F-8992-DAA57421411E}" destId="{5D84A396-9C1F-495A-B00B-77DB6A10754F}" srcOrd="2" destOrd="0" presId="urn:microsoft.com/office/officeart/2005/8/layout/hProcess4"/>
    <dgm:cxn modelId="{A365A6C3-43BA-4988-B877-C61175A88F13}" type="presParOf" srcId="{5D84A396-9C1F-495A-B00B-77DB6A10754F}" destId="{23B9C4DE-D9D0-4851-860A-C08366B6F37B}" srcOrd="0" destOrd="0" presId="urn:microsoft.com/office/officeart/2005/8/layout/hProcess4"/>
    <dgm:cxn modelId="{8848F439-3AF6-49A2-8A3C-26D36B677D5A}" type="presParOf" srcId="{23B9C4DE-D9D0-4851-860A-C08366B6F37B}" destId="{2F6C4242-C37B-402B-BCB3-1FBA45F7EBB7}" srcOrd="0" destOrd="0" presId="urn:microsoft.com/office/officeart/2005/8/layout/hProcess4"/>
    <dgm:cxn modelId="{A974B931-61C7-45DE-B960-9CE85823CAD6}" type="presParOf" srcId="{23B9C4DE-D9D0-4851-860A-C08366B6F37B}" destId="{F4C429C2-632E-4648-B993-7763C102F162}" srcOrd="1" destOrd="0" presId="urn:microsoft.com/office/officeart/2005/8/layout/hProcess4"/>
    <dgm:cxn modelId="{96564557-E842-483C-8B4F-DBEA7B64D77E}" type="presParOf" srcId="{23B9C4DE-D9D0-4851-860A-C08366B6F37B}" destId="{70C04B72-D1EA-47CD-8CB7-A50196A965B8}" srcOrd="2" destOrd="0" presId="urn:microsoft.com/office/officeart/2005/8/layout/hProcess4"/>
    <dgm:cxn modelId="{9C4E2325-4C2C-4BC7-9585-092DECA1C76B}" type="presParOf" srcId="{23B9C4DE-D9D0-4851-860A-C08366B6F37B}" destId="{5785FAA5-38F7-4545-BA8E-EAA4DEF82321}" srcOrd="3" destOrd="0" presId="urn:microsoft.com/office/officeart/2005/8/layout/hProcess4"/>
    <dgm:cxn modelId="{BD1C0934-FA36-4998-B11E-AFBAF6DC3240}" type="presParOf" srcId="{23B9C4DE-D9D0-4851-860A-C08366B6F37B}" destId="{CE84190A-FCED-4483-BB9A-7CC59664B0D5}" srcOrd="4" destOrd="0" presId="urn:microsoft.com/office/officeart/2005/8/layout/hProcess4"/>
    <dgm:cxn modelId="{5BFD2A16-A94A-473D-9BF1-C1B45B2E0EC1}" type="presParOf" srcId="{5D84A396-9C1F-495A-B00B-77DB6A10754F}" destId="{1CA099D4-9148-41E5-AC7E-AE433AF6D113}" srcOrd="1" destOrd="0" presId="urn:microsoft.com/office/officeart/2005/8/layout/hProcess4"/>
    <dgm:cxn modelId="{515E1656-B697-4010-967D-7362862A1092}" type="presParOf" srcId="{5D84A396-9C1F-495A-B00B-77DB6A10754F}" destId="{44CE00B9-80E5-44A9-B7F6-6E5CA86AC5AE}" srcOrd="2" destOrd="0" presId="urn:microsoft.com/office/officeart/2005/8/layout/hProcess4"/>
    <dgm:cxn modelId="{820A2183-807F-461E-869A-0C27EF9C51C8}" type="presParOf" srcId="{44CE00B9-80E5-44A9-B7F6-6E5CA86AC5AE}" destId="{57F2A259-BCFC-4A30-9248-2F827B394B0E}" srcOrd="0" destOrd="0" presId="urn:microsoft.com/office/officeart/2005/8/layout/hProcess4"/>
    <dgm:cxn modelId="{FFEE08B5-D44A-4323-94EB-A4E378A15E80}" type="presParOf" srcId="{44CE00B9-80E5-44A9-B7F6-6E5CA86AC5AE}" destId="{60A5C5C0-DE89-4289-AAA7-89C0DEBE9399}" srcOrd="1" destOrd="0" presId="urn:microsoft.com/office/officeart/2005/8/layout/hProcess4"/>
    <dgm:cxn modelId="{056B4000-BE33-43AD-94F3-BEF5227048EE}" type="presParOf" srcId="{44CE00B9-80E5-44A9-B7F6-6E5CA86AC5AE}" destId="{B30D8498-46E7-4A97-ADA4-D50CB9E0C9BE}" srcOrd="2" destOrd="0" presId="urn:microsoft.com/office/officeart/2005/8/layout/hProcess4"/>
    <dgm:cxn modelId="{B69BADAC-97C4-4320-8F49-2729174C28BB}" type="presParOf" srcId="{44CE00B9-80E5-44A9-B7F6-6E5CA86AC5AE}" destId="{8050ABF2-DC67-4537-A151-8562635BF4B6}" srcOrd="3" destOrd="0" presId="urn:microsoft.com/office/officeart/2005/8/layout/hProcess4"/>
    <dgm:cxn modelId="{57ADEB59-1864-4015-83D1-CA7EFCE11736}" type="presParOf" srcId="{44CE00B9-80E5-44A9-B7F6-6E5CA86AC5AE}" destId="{E4772254-E657-4F20-9786-370F1CE7905E}" srcOrd="4" destOrd="0" presId="urn:microsoft.com/office/officeart/2005/8/layout/hProcess4"/>
    <dgm:cxn modelId="{7860BCF1-1227-40BB-BBFF-90AB1CE498ED}" type="presParOf" srcId="{5D84A396-9C1F-495A-B00B-77DB6A10754F}" destId="{07CC9B50-2562-438C-ABDD-A34AD855D9AF}" srcOrd="3" destOrd="0" presId="urn:microsoft.com/office/officeart/2005/8/layout/hProcess4"/>
    <dgm:cxn modelId="{B1A27FB5-AFC4-4730-BD01-171D1E281126}" type="presParOf" srcId="{5D84A396-9C1F-495A-B00B-77DB6A10754F}" destId="{37D9CC54-48CD-4163-9B2F-525FC5EED3FF}" srcOrd="4" destOrd="0" presId="urn:microsoft.com/office/officeart/2005/8/layout/hProcess4"/>
    <dgm:cxn modelId="{1B6D202B-C359-417B-BAEB-1ABA3CE3E614}" type="presParOf" srcId="{37D9CC54-48CD-4163-9B2F-525FC5EED3FF}" destId="{B02BFE5F-78B3-4104-BC12-EF70AD586BA6}" srcOrd="0" destOrd="0" presId="urn:microsoft.com/office/officeart/2005/8/layout/hProcess4"/>
    <dgm:cxn modelId="{30FA9065-DE05-401F-9908-4B6336F0B618}" type="presParOf" srcId="{37D9CC54-48CD-4163-9B2F-525FC5EED3FF}" destId="{97920058-F6F1-4E3F-9061-C6731518F49B}" srcOrd="1" destOrd="0" presId="urn:microsoft.com/office/officeart/2005/8/layout/hProcess4"/>
    <dgm:cxn modelId="{B26B5EB4-89BF-4DA2-B1B9-AFCA07719C6A}" type="presParOf" srcId="{37D9CC54-48CD-4163-9B2F-525FC5EED3FF}" destId="{AC84C29A-A5F4-4D17-B887-AE52B56A2489}" srcOrd="2" destOrd="0" presId="urn:microsoft.com/office/officeart/2005/8/layout/hProcess4"/>
    <dgm:cxn modelId="{147DEC14-3565-491B-8146-9AE5728E5255}" type="presParOf" srcId="{37D9CC54-48CD-4163-9B2F-525FC5EED3FF}" destId="{62F5785B-7F88-471D-8B74-4621ECC96F5C}" srcOrd="3" destOrd="0" presId="urn:microsoft.com/office/officeart/2005/8/layout/hProcess4"/>
    <dgm:cxn modelId="{6466161F-F768-4F4E-9383-5208EEC7FFEE}" type="presParOf" srcId="{37D9CC54-48CD-4163-9B2F-525FC5EED3FF}" destId="{C3B1987C-6AA2-4DC2-B59C-EC8A36D23B28}" srcOrd="4" destOrd="0" presId="urn:microsoft.com/office/officeart/2005/8/layout/hProcess4"/>
    <dgm:cxn modelId="{5FE9E080-67EC-4B83-A24D-2B1ED75C96F2}" type="presParOf" srcId="{5D84A396-9C1F-495A-B00B-77DB6A10754F}" destId="{5A3CCECB-DE6C-4A71-A8C5-CF6DADB26223}" srcOrd="5" destOrd="0" presId="urn:microsoft.com/office/officeart/2005/8/layout/hProcess4"/>
    <dgm:cxn modelId="{F842FFD2-CA65-43FC-9752-E22C0B4F8981}" type="presParOf" srcId="{5D84A396-9C1F-495A-B00B-77DB6A10754F}" destId="{03490B2F-1EC0-49B9-9897-29F1F3B50B11}" srcOrd="6" destOrd="0" presId="urn:microsoft.com/office/officeart/2005/8/layout/hProcess4"/>
    <dgm:cxn modelId="{DE6D8014-8C5E-4581-A725-3C78E8C7DA28}" type="presParOf" srcId="{03490B2F-1EC0-49B9-9897-29F1F3B50B11}" destId="{B9A2AAD7-B439-47BA-A077-92C5DCD4454A}" srcOrd="0" destOrd="0" presId="urn:microsoft.com/office/officeart/2005/8/layout/hProcess4"/>
    <dgm:cxn modelId="{6770444A-7789-464C-8BD8-588E5C8C1496}" type="presParOf" srcId="{03490B2F-1EC0-49B9-9897-29F1F3B50B11}" destId="{CE180F78-C71A-4DFC-A9AD-1075639D3C0D}" srcOrd="1" destOrd="0" presId="urn:microsoft.com/office/officeart/2005/8/layout/hProcess4"/>
    <dgm:cxn modelId="{F9A9780F-92F4-4C90-993A-FD7D2F466BA4}" type="presParOf" srcId="{03490B2F-1EC0-49B9-9897-29F1F3B50B11}" destId="{3133E47A-4B40-4319-9613-A3B8890A619A}" srcOrd="2" destOrd="0" presId="urn:microsoft.com/office/officeart/2005/8/layout/hProcess4"/>
    <dgm:cxn modelId="{1F462634-FF82-4D09-AB47-75BD3FE42121}" type="presParOf" srcId="{03490B2F-1EC0-49B9-9897-29F1F3B50B11}" destId="{2D46F110-3B42-4F9A-A947-9F3EE2BEC28C}" srcOrd="3" destOrd="0" presId="urn:microsoft.com/office/officeart/2005/8/layout/hProcess4"/>
    <dgm:cxn modelId="{F3A2B371-B02B-4784-8273-85CDFBF7B375}" type="presParOf" srcId="{03490B2F-1EC0-49B9-9897-29F1F3B50B11}" destId="{1D6F0BBD-49EE-4B18-9327-4331E5E2CF8F}" srcOrd="4" destOrd="0" presId="urn:microsoft.com/office/officeart/2005/8/layout/hProcess4"/>
    <dgm:cxn modelId="{6B2BB2AB-1FC5-405D-83A6-38771ADCCE4B}" type="presParOf" srcId="{5D84A396-9C1F-495A-B00B-77DB6A10754F}" destId="{438C4069-122C-4548-A9C1-C5443E4B3C88}" srcOrd="7" destOrd="0" presId="urn:microsoft.com/office/officeart/2005/8/layout/hProcess4"/>
    <dgm:cxn modelId="{168D3270-321D-4BCC-93ED-96CE1E87CE56}" type="presParOf" srcId="{5D84A396-9C1F-495A-B00B-77DB6A10754F}" destId="{CF3AF46F-2C88-4184-87C4-8880167F4AD6}" srcOrd="8" destOrd="0" presId="urn:microsoft.com/office/officeart/2005/8/layout/hProcess4"/>
    <dgm:cxn modelId="{55704224-6096-4594-93CC-45854FBC4D76}" type="presParOf" srcId="{CF3AF46F-2C88-4184-87C4-8880167F4AD6}" destId="{E18A737E-9190-42F7-A253-55001D934FF3}" srcOrd="0" destOrd="0" presId="urn:microsoft.com/office/officeart/2005/8/layout/hProcess4"/>
    <dgm:cxn modelId="{53AA47B0-4AED-4317-B772-FEFD0D6D455C}" type="presParOf" srcId="{CF3AF46F-2C88-4184-87C4-8880167F4AD6}" destId="{0BB2CF2C-6B29-4EDD-A13C-C61E99CB1F1F}" srcOrd="1" destOrd="0" presId="urn:microsoft.com/office/officeart/2005/8/layout/hProcess4"/>
    <dgm:cxn modelId="{D32596D4-7F97-4B58-A7DD-B5708CE04C67}" type="presParOf" srcId="{CF3AF46F-2C88-4184-87C4-8880167F4AD6}" destId="{3B3F22B2-D774-4432-82D6-5BD2548744E5}" srcOrd="2" destOrd="0" presId="urn:microsoft.com/office/officeart/2005/8/layout/hProcess4"/>
    <dgm:cxn modelId="{BCF8D93B-2979-49D2-B5A9-3794FDA50998}" type="presParOf" srcId="{CF3AF46F-2C88-4184-87C4-8880167F4AD6}" destId="{87EE6404-CEC1-4CF5-9F65-FAEA0EA45F81}" srcOrd="3" destOrd="0" presId="urn:microsoft.com/office/officeart/2005/8/layout/hProcess4"/>
    <dgm:cxn modelId="{DFE454D6-AF07-4AB9-81F3-BFD1BFD27690}" type="presParOf" srcId="{CF3AF46F-2C88-4184-87C4-8880167F4AD6}" destId="{FEA5D8F8-50BC-420E-B083-0D8A339DE3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C1F7D7-BDE1-46DB-B9DD-10D91A3EDE38}" type="doc">
      <dgm:prSet loTypeId="urn:microsoft.com/office/officeart/2005/8/layout/lProcess1" loCatId="process" qsTypeId="urn:microsoft.com/office/officeart/2005/8/quickstyle/3d2#3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B69D1E2B-7399-4AC4-966D-76470060A29E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Assessment</a:t>
          </a:r>
        </a:p>
      </dgm:t>
    </dgm:pt>
    <dgm:pt modelId="{F6BCAD16-E601-4843-9578-CB98CD71D46D}" type="parTrans" cxnId="{69802A47-EB60-486C-AD68-2B586E6DF177}">
      <dgm:prSet/>
      <dgm:spPr/>
      <dgm:t>
        <a:bodyPr/>
        <a:lstStyle/>
        <a:p>
          <a:endParaRPr lang="en-US"/>
        </a:p>
      </dgm:t>
    </dgm:pt>
    <dgm:pt modelId="{97641F75-1009-40A0-B731-BC32C10E2B60}" type="sibTrans" cxnId="{69802A47-EB60-486C-AD68-2B586E6DF177}">
      <dgm:prSet/>
      <dgm:spPr/>
      <dgm:t>
        <a:bodyPr/>
        <a:lstStyle/>
        <a:p>
          <a:endParaRPr lang="en-US"/>
        </a:p>
      </dgm:t>
    </dgm:pt>
    <dgm:pt modelId="{58AB20D3-F9AA-42D6-8058-38EF52CACF8D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Technical Training</a:t>
          </a:r>
        </a:p>
      </dgm:t>
    </dgm:pt>
    <dgm:pt modelId="{EB902749-A097-4D7B-B2C5-8DFE60CDE882}" type="parTrans" cxnId="{CD7110B3-0A4A-4030-9D66-E38A09A664CD}">
      <dgm:prSet/>
      <dgm:spPr/>
      <dgm:t>
        <a:bodyPr/>
        <a:lstStyle/>
        <a:p>
          <a:endParaRPr lang="en-US"/>
        </a:p>
      </dgm:t>
    </dgm:pt>
    <dgm:pt modelId="{98DCC385-CAF5-46BF-9BDE-DFE39F48FAB4}" type="sibTrans" cxnId="{CD7110B3-0A4A-4030-9D66-E38A09A664CD}">
      <dgm:prSet/>
      <dgm:spPr/>
      <dgm:t>
        <a:bodyPr/>
        <a:lstStyle/>
        <a:p>
          <a:endParaRPr lang="en-US"/>
        </a:p>
      </dgm:t>
    </dgm:pt>
    <dgm:pt modelId="{2E47CEE6-6812-49C2-A418-8CD8C2955630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   </a:t>
          </a:r>
        </a:p>
      </dgm:t>
    </dgm:pt>
    <dgm:pt modelId="{1505ABF5-AE2B-4840-B0B9-FE6817B4FBBB}" type="parTrans" cxnId="{6B85974B-452D-4677-8BE3-DEA139532C9E}">
      <dgm:prSet/>
      <dgm:spPr/>
      <dgm:t>
        <a:bodyPr/>
        <a:lstStyle/>
        <a:p>
          <a:endParaRPr lang="en-US"/>
        </a:p>
      </dgm:t>
    </dgm:pt>
    <dgm:pt modelId="{2005A1C5-6CD4-44F6-B469-585DB0C0CE2E}" type="sibTrans" cxnId="{6B85974B-452D-4677-8BE3-DEA139532C9E}">
      <dgm:prSet/>
      <dgm:spPr/>
      <dgm:t>
        <a:bodyPr/>
        <a:lstStyle/>
        <a:p>
          <a:endParaRPr lang="en-US"/>
        </a:p>
      </dgm:t>
    </dgm:pt>
    <dgm:pt modelId="{498BA20F-1820-4E9D-AC43-D462B2FC6FFB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Personality Training</a:t>
          </a:r>
        </a:p>
      </dgm:t>
    </dgm:pt>
    <dgm:pt modelId="{07703940-B8C8-4EF0-B721-A840F4068108}" type="parTrans" cxnId="{D1A64EC7-7E92-47A8-A908-710A1E0B043B}">
      <dgm:prSet/>
      <dgm:spPr/>
      <dgm:t>
        <a:bodyPr/>
        <a:lstStyle/>
        <a:p>
          <a:endParaRPr lang="en-US"/>
        </a:p>
      </dgm:t>
    </dgm:pt>
    <dgm:pt modelId="{7F5727CC-655F-4FC0-B275-C0FFE3CC49CE}" type="sibTrans" cxnId="{D1A64EC7-7E92-47A8-A908-710A1E0B043B}">
      <dgm:prSet/>
      <dgm:spPr/>
      <dgm:t>
        <a:bodyPr/>
        <a:lstStyle/>
        <a:p>
          <a:endParaRPr lang="en-US"/>
        </a:p>
      </dgm:t>
    </dgm:pt>
    <dgm:pt modelId="{92AC24B0-1EA0-4B73-B383-86B7961B6AC5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Career Planning </a:t>
          </a:r>
        </a:p>
      </dgm:t>
    </dgm:pt>
    <dgm:pt modelId="{14A560D2-DD65-4730-ACA3-1448141AC1B8}" type="parTrans" cxnId="{43C927E1-6629-4622-A033-AF2C3AD0D525}">
      <dgm:prSet/>
      <dgm:spPr/>
      <dgm:t>
        <a:bodyPr/>
        <a:lstStyle/>
        <a:p>
          <a:endParaRPr lang="en-US"/>
        </a:p>
      </dgm:t>
    </dgm:pt>
    <dgm:pt modelId="{4B9C6313-B636-4098-92BA-8570251968AE}" type="sibTrans" cxnId="{43C927E1-6629-4622-A033-AF2C3AD0D525}">
      <dgm:prSet/>
      <dgm:spPr/>
      <dgm:t>
        <a:bodyPr/>
        <a:lstStyle/>
        <a:p>
          <a:endParaRPr lang="en-US"/>
        </a:p>
      </dgm:t>
    </dgm:pt>
    <dgm:pt modelId="{EBE902BF-B246-4FE8-94DF-2B9A84106DB3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Rs </a:t>
          </a:r>
        </a:p>
      </dgm:t>
    </dgm:pt>
    <dgm:pt modelId="{B51F8E5D-5EB4-459E-B2E9-5E026C2075A1}" type="parTrans" cxnId="{8887551B-D687-47AE-9A72-5737CA3DC33C}">
      <dgm:prSet/>
      <dgm:spPr/>
      <dgm:t>
        <a:bodyPr/>
        <a:lstStyle/>
        <a:p>
          <a:endParaRPr lang="en-US"/>
        </a:p>
      </dgm:t>
    </dgm:pt>
    <dgm:pt modelId="{4976212B-55BA-4737-BA0F-A5751A49BA2C}" type="sibTrans" cxnId="{8887551B-D687-47AE-9A72-5737CA3DC33C}">
      <dgm:prSet/>
      <dgm:spPr/>
      <dgm:t>
        <a:bodyPr/>
        <a:lstStyle/>
        <a:p>
          <a:endParaRPr lang="en-US"/>
        </a:p>
      </dgm:t>
    </dgm:pt>
    <dgm:pt modelId="{A18E6430-0347-4F62-8A91-3263A32170BB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Rs  </a:t>
          </a:r>
        </a:p>
      </dgm:t>
    </dgm:pt>
    <dgm:pt modelId="{C6C5F29D-F3E3-47EE-BF73-80A1B86A326F}" type="parTrans" cxnId="{81F8CF59-AD7F-47B8-A7D9-69573D59445F}">
      <dgm:prSet/>
      <dgm:spPr/>
      <dgm:t>
        <a:bodyPr/>
        <a:lstStyle/>
        <a:p>
          <a:endParaRPr lang="en-US"/>
        </a:p>
      </dgm:t>
    </dgm:pt>
    <dgm:pt modelId="{65FA58F4-2BA3-439D-B1C6-D7F870C34079}" type="sibTrans" cxnId="{81F8CF59-AD7F-47B8-A7D9-69573D59445F}">
      <dgm:prSet/>
      <dgm:spPr/>
      <dgm:t>
        <a:bodyPr/>
        <a:lstStyle/>
        <a:p>
          <a:endParaRPr lang="en-US"/>
        </a:p>
      </dgm:t>
    </dgm:pt>
    <dgm:pt modelId="{C11DCF9B-6B26-4321-A230-2868BC0165F3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 </a:t>
          </a:r>
        </a:p>
      </dgm:t>
    </dgm:pt>
    <dgm:pt modelId="{0D0CC19F-CE2E-47C2-B5EA-1A55DCEA1779}" type="parTrans" cxnId="{2BD1DEB4-6EEF-4618-9215-C2A847EC7EAF}">
      <dgm:prSet/>
      <dgm:spPr/>
      <dgm:t>
        <a:bodyPr/>
        <a:lstStyle/>
        <a:p>
          <a:endParaRPr lang="en-US"/>
        </a:p>
      </dgm:t>
    </dgm:pt>
    <dgm:pt modelId="{9233BBCD-C99F-4439-BE71-775F8461CD17}" type="sibTrans" cxnId="{2BD1DEB4-6EEF-4618-9215-C2A847EC7EAF}">
      <dgm:prSet/>
      <dgm:spPr/>
      <dgm:t>
        <a:bodyPr/>
        <a:lstStyle/>
        <a:p>
          <a:endParaRPr lang="en-US"/>
        </a:p>
      </dgm:t>
    </dgm:pt>
    <dgm:pt modelId="{04EBE502-4B04-48C0-B251-133550797800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Placement  Assistance</a:t>
          </a:r>
        </a:p>
      </dgm:t>
    </dgm:pt>
    <dgm:pt modelId="{122AF421-B03C-4C19-8168-D078AF7128EB}" type="parTrans" cxnId="{328580D7-F872-4E06-8CE8-F60387898116}">
      <dgm:prSet/>
      <dgm:spPr/>
      <dgm:t>
        <a:bodyPr/>
        <a:lstStyle/>
        <a:p>
          <a:endParaRPr lang="en-US"/>
        </a:p>
      </dgm:t>
    </dgm:pt>
    <dgm:pt modelId="{66C6376D-D1C1-42AA-91B3-7CFA5CD74251}" type="sibTrans" cxnId="{328580D7-F872-4E06-8CE8-F60387898116}">
      <dgm:prSet/>
      <dgm:spPr/>
      <dgm:t>
        <a:bodyPr/>
        <a:lstStyle/>
        <a:p>
          <a:endParaRPr lang="en-US"/>
        </a:p>
      </dgm:t>
    </dgm:pt>
    <dgm:pt modelId="{AF34A98F-9453-477A-9E25-85815F7D962E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 </a:t>
          </a:r>
        </a:p>
      </dgm:t>
    </dgm:pt>
    <dgm:pt modelId="{F2C0D3D7-BE19-4F08-9C37-6C7A9D62D198}" type="parTrans" cxnId="{CD46C5AE-5E8A-4C75-9321-C5A3D9AC5AA3}">
      <dgm:prSet/>
      <dgm:spPr/>
      <dgm:t>
        <a:bodyPr/>
        <a:lstStyle/>
        <a:p>
          <a:endParaRPr lang="en-US"/>
        </a:p>
      </dgm:t>
    </dgm:pt>
    <dgm:pt modelId="{A51FA4CA-DB9A-4DFC-B159-B596F3CB05ED}" type="sibTrans" cxnId="{CD46C5AE-5E8A-4C75-9321-C5A3D9AC5AA3}">
      <dgm:prSet/>
      <dgm:spPr/>
      <dgm:t>
        <a:bodyPr/>
        <a:lstStyle/>
        <a:p>
          <a:endParaRPr lang="en-US"/>
        </a:p>
      </dgm:t>
    </dgm:pt>
    <dgm:pt modelId="{9541738A-67C4-4CF4-87B6-6F4E690DCFA3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Internship</a:t>
          </a:r>
        </a:p>
      </dgm:t>
    </dgm:pt>
    <dgm:pt modelId="{8BB9BE2F-73E2-495E-839C-1AD6F467E80F}" type="parTrans" cxnId="{E7A049CA-59AF-4E4A-BC9F-A618DED95103}">
      <dgm:prSet/>
      <dgm:spPr/>
      <dgm:t>
        <a:bodyPr/>
        <a:lstStyle/>
        <a:p>
          <a:endParaRPr lang="en-US"/>
        </a:p>
      </dgm:t>
    </dgm:pt>
    <dgm:pt modelId="{D20CC6B7-7EB1-4FB1-9036-5793C5C9BDA4}" type="sibTrans" cxnId="{E7A049CA-59AF-4E4A-BC9F-A618DED95103}">
      <dgm:prSet/>
      <dgm:spPr/>
      <dgm:t>
        <a:bodyPr/>
        <a:lstStyle/>
        <a:p>
          <a:endParaRPr lang="en-US"/>
        </a:p>
      </dgm:t>
    </dgm:pt>
    <dgm:pt modelId="{1ED1EF50-440C-4EF6-AB37-C62C3696751A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</a:t>
          </a:r>
        </a:p>
      </dgm:t>
    </dgm:pt>
    <dgm:pt modelId="{CE5C3E92-F557-4102-9E9D-46FCD5127C78}" type="parTrans" cxnId="{8AA46FF9-BF5E-40D7-8F02-B9493C81E5B3}">
      <dgm:prSet/>
      <dgm:spPr/>
      <dgm:t>
        <a:bodyPr/>
        <a:lstStyle/>
        <a:p>
          <a:endParaRPr lang="en-US"/>
        </a:p>
      </dgm:t>
    </dgm:pt>
    <dgm:pt modelId="{62FD1F88-5348-420F-B9BF-C59984D7BFF0}" type="sibTrans" cxnId="{8AA46FF9-BF5E-40D7-8F02-B9493C81E5B3}">
      <dgm:prSet/>
      <dgm:spPr/>
      <dgm:t>
        <a:bodyPr/>
        <a:lstStyle/>
        <a:p>
          <a:endParaRPr lang="en-US"/>
        </a:p>
      </dgm:t>
    </dgm:pt>
    <dgm:pt modelId="{B2DB21EE-D27F-455A-A5A6-17CB54EF7AB1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Project Assistance</a:t>
          </a:r>
        </a:p>
      </dgm:t>
    </dgm:pt>
    <dgm:pt modelId="{8F42F24E-7FC2-429C-8BCD-5EB67C4102D4}" type="parTrans" cxnId="{7B70F0B0-690F-4417-8DE0-CE6FD377C9CA}">
      <dgm:prSet/>
      <dgm:spPr/>
      <dgm:t>
        <a:bodyPr/>
        <a:lstStyle/>
        <a:p>
          <a:endParaRPr lang="en-US"/>
        </a:p>
      </dgm:t>
    </dgm:pt>
    <dgm:pt modelId="{C3561B7A-1890-4F30-B05C-249BD8C5C14E}" type="sibTrans" cxnId="{7B70F0B0-690F-4417-8DE0-CE6FD377C9CA}">
      <dgm:prSet/>
      <dgm:spPr/>
      <dgm:t>
        <a:bodyPr/>
        <a:lstStyle/>
        <a:p>
          <a:endParaRPr lang="en-US"/>
        </a:p>
      </dgm:t>
    </dgm:pt>
    <dgm:pt modelId="{A47C6F26-5080-4442-95C5-97841C39FB9C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</a:t>
          </a:r>
        </a:p>
      </dgm:t>
    </dgm:pt>
    <dgm:pt modelId="{26F5D9BA-9DE8-46B6-A26D-7821A42B3A4C}" type="parTrans" cxnId="{878D9D5D-8D0F-4AF7-A3C6-7A349AFFCF10}">
      <dgm:prSet/>
      <dgm:spPr/>
      <dgm:t>
        <a:bodyPr/>
        <a:lstStyle/>
        <a:p>
          <a:endParaRPr lang="en-US"/>
        </a:p>
      </dgm:t>
    </dgm:pt>
    <dgm:pt modelId="{D4CC3F90-E2B6-46E0-AFE0-12B9DB9C649B}" type="sibTrans" cxnId="{878D9D5D-8D0F-4AF7-A3C6-7A349AFFCF10}">
      <dgm:prSet/>
      <dgm:spPr/>
      <dgm:t>
        <a:bodyPr/>
        <a:lstStyle/>
        <a:p>
          <a:endParaRPr lang="en-US"/>
        </a:p>
      </dgm:t>
    </dgm:pt>
    <dgm:pt modelId="{21546A09-725C-4EB2-85EC-5D83EB37476F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OJT</a:t>
          </a:r>
        </a:p>
      </dgm:t>
    </dgm:pt>
    <dgm:pt modelId="{5B206BB1-B3D9-46F2-9860-B31EBBC31EE7}" type="parTrans" cxnId="{55F09B2A-BB3E-462D-BA49-191953124571}">
      <dgm:prSet/>
      <dgm:spPr/>
      <dgm:t>
        <a:bodyPr/>
        <a:lstStyle/>
        <a:p>
          <a:endParaRPr lang="en-US"/>
        </a:p>
      </dgm:t>
    </dgm:pt>
    <dgm:pt modelId="{74C132A0-7C14-4132-96DD-6159ECA1BEF7}" type="sibTrans" cxnId="{55F09B2A-BB3E-462D-BA49-191953124571}">
      <dgm:prSet/>
      <dgm:spPr/>
      <dgm:t>
        <a:bodyPr/>
        <a:lstStyle/>
        <a:p>
          <a:endParaRPr lang="en-US"/>
        </a:p>
      </dgm:t>
    </dgm:pt>
    <dgm:pt modelId="{29271C2D-B07D-4488-BEB4-D231643EDA42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</a:t>
          </a:r>
        </a:p>
      </dgm:t>
    </dgm:pt>
    <dgm:pt modelId="{50A24495-D5B3-4872-9F03-77D6620FFB61}" type="parTrans" cxnId="{627433EB-CC99-40B9-8F9D-625D010DF032}">
      <dgm:prSet/>
      <dgm:spPr/>
      <dgm:t>
        <a:bodyPr/>
        <a:lstStyle/>
        <a:p>
          <a:endParaRPr lang="en-US"/>
        </a:p>
      </dgm:t>
    </dgm:pt>
    <dgm:pt modelId="{27F051F8-49EE-4301-867D-BE2F0793A458}" type="sibTrans" cxnId="{627433EB-CC99-40B9-8F9D-625D010DF032}">
      <dgm:prSet/>
      <dgm:spPr/>
      <dgm:t>
        <a:bodyPr/>
        <a:lstStyle/>
        <a:p>
          <a:endParaRPr lang="en-US"/>
        </a:p>
      </dgm:t>
    </dgm:pt>
    <dgm:pt modelId="{C94B05D4-7A73-4ECD-A890-52587AB49D43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Virtual Skill Development</a:t>
          </a:r>
        </a:p>
      </dgm:t>
    </dgm:pt>
    <dgm:pt modelId="{59D58E03-3014-4E39-A13E-89C334133B6C}" type="parTrans" cxnId="{EF943DED-70E4-4F97-BCFB-4DCB864B3A5B}">
      <dgm:prSet/>
      <dgm:spPr/>
      <dgm:t>
        <a:bodyPr/>
        <a:lstStyle/>
        <a:p>
          <a:endParaRPr lang="en-US"/>
        </a:p>
      </dgm:t>
    </dgm:pt>
    <dgm:pt modelId="{C8F4D917-E6B1-40AC-A6DD-47487F2C1918}" type="sibTrans" cxnId="{EF943DED-70E4-4F97-BCFB-4DCB864B3A5B}">
      <dgm:prSet/>
      <dgm:spPr/>
      <dgm:t>
        <a:bodyPr/>
        <a:lstStyle/>
        <a:p>
          <a:endParaRPr lang="en-US"/>
        </a:p>
      </dgm:t>
    </dgm:pt>
    <dgm:pt modelId="{8E782EC1-9648-429F-B223-EA7E6AFC62AA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</a:t>
          </a:r>
        </a:p>
      </dgm:t>
    </dgm:pt>
    <dgm:pt modelId="{643F1948-C1A3-4A54-89EF-DD8525B0DBAA}" type="parTrans" cxnId="{20AF590B-4090-40A6-888A-2E83B9B6A33B}">
      <dgm:prSet/>
      <dgm:spPr/>
      <dgm:t>
        <a:bodyPr/>
        <a:lstStyle/>
        <a:p>
          <a:endParaRPr lang="en-US"/>
        </a:p>
      </dgm:t>
    </dgm:pt>
    <dgm:pt modelId="{92AE2EB9-CC6C-4D6E-A01D-2EF89938D553}" type="sibTrans" cxnId="{20AF590B-4090-40A6-888A-2E83B9B6A33B}">
      <dgm:prSet/>
      <dgm:spPr/>
      <dgm:t>
        <a:bodyPr/>
        <a:lstStyle/>
        <a:p>
          <a:endParaRPr lang="en-US"/>
        </a:p>
      </dgm:t>
    </dgm:pt>
    <dgm:pt modelId="{E5182865-85E2-4B52-B81F-276561AECC4A}" type="pres">
      <dgm:prSet presAssocID="{0EC1F7D7-BDE1-46DB-B9DD-10D91A3EDE38}" presName="Name0" presStyleCnt="0">
        <dgm:presLayoutVars>
          <dgm:dir/>
          <dgm:animLvl val="lvl"/>
          <dgm:resizeHandles val="exact"/>
        </dgm:presLayoutVars>
      </dgm:prSet>
      <dgm:spPr/>
    </dgm:pt>
    <dgm:pt modelId="{22816E3A-5B62-462F-A664-571D290CA007}" type="pres">
      <dgm:prSet presAssocID="{B69D1E2B-7399-4AC4-966D-76470060A29E}" presName="vertFlow" presStyleCnt="0"/>
      <dgm:spPr/>
    </dgm:pt>
    <dgm:pt modelId="{89C4E77D-8C93-4D4F-8358-11CC1A6C37A1}" type="pres">
      <dgm:prSet presAssocID="{B69D1E2B-7399-4AC4-966D-76470060A29E}" presName="header" presStyleLbl="node1" presStyleIdx="0" presStyleCnt="9" custScaleY="416144"/>
      <dgm:spPr/>
    </dgm:pt>
    <dgm:pt modelId="{5B5E58BA-D147-4EE0-AD84-C615BBB79AB7}" type="pres">
      <dgm:prSet presAssocID="{C6C5F29D-F3E3-47EE-BF73-80A1B86A326F}" presName="parTrans" presStyleLbl="sibTrans2D1" presStyleIdx="0" presStyleCnt="9"/>
      <dgm:spPr/>
    </dgm:pt>
    <dgm:pt modelId="{459FC344-18E1-430D-9B2B-67E469A30FD9}" type="pres">
      <dgm:prSet presAssocID="{A18E6430-0347-4F62-8A91-3263A32170BB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E0A52AE5-4C34-4579-96DD-5C69CDAF13A0}" type="pres">
      <dgm:prSet presAssocID="{B69D1E2B-7399-4AC4-966D-76470060A29E}" presName="hSp" presStyleCnt="0"/>
      <dgm:spPr/>
    </dgm:pt>
    <dgm:pt modelId="{3B0206D0-34BB-4FAD-8C72-BC4BCAC0A719}" type="pres">
      <dgm:prSet presAssocID="{58AB20D3-F9AA-42D6-8058-38EF52CACF8D}" presName="vertFlow" presStyleCnt="0"/>
      <dgm:spPr/>
    </dgm:pt>
    <dgm:pt modelId="{54D545B1-45A6-4991-94AB-2E28E6F689E1}" type="pres">
      <dgm:prSet presAssocID="{58AB20D3-F9AA-42D6-8058-38EF52CACF8D}" presName="header" presStyleLbl="node1" presStyleIdx="1" presStyleCnt="9" custScaleY="416144"/>
      <dgm:spPr/>
    </dgm:pt>
    <dgm:pt modelId="{877650DB-87F0-437E-8BD6-504FE0B2BF58}" type="pres">
      <dgm:prSet presAssocID="{1505ABF5-AE2B-4840-B0B9-FE6817B4FBBB}" presName="parTrans" presStyleLbl="sibTrans2D1" presStyleIdx="1" presStyleCnt="9"/>
      <dgm:spPr/>
    </dgm:pt>
    <dgm:pt modelId="{630DCD77-0A32-4BB8-A279-90C955C6AC0E}" type="pres">
      <dgm:prSet presAssocID="{2E47CEE6-6812-49C2-A418-8CD8C2955630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46B17BBE-2F82-4489-B69A-BD2432462A3F}" type="pres">
      <dgm:prSet presAssocID="{58AB20D3-F9AA-42D6-8058-38EF52CACF8D}" presName="hSp" presStyleCnt="0"/>
      <dgm:spPr/>
    </dgm:pt>
    <dgm:pt modelId="{35BA857E-4567-4835-9CB1-BFEAFFF32542}" type="pres">
      <dgm:prSet presAssocID="{498BA20F-1820-4E9D-AC43-D462B2FC6FFB}" presName="vertFlow" presStyleCnt="0"/>
      <dgm:spPr/>
    </dgm:pt>
    <dgm:pt modelId="{E5748AFC-0DE2-4081-9130-3CBE3E8444FE}" type="pres">
      <dgm:prSet presAssocID="{498BA20F-1820-4E9D-AC43-D462B2FC6FFB}" presName="header" presStyleLbl="node1" presStyleIdx="2" presStyleCnt="9" custScaleY="416144"/>
      <dgm:spPr/>
    </dgm:pt>
    <dgm:pt modelId="{047CDE6C-A61D-4C5B-AC3B-30D3744EC216}" type="pres">
      <dgm:prSet presAssocID="{B51F8E5D-5EB4-459E-B2E9-5E026C2075A1}" presName="parTrans" presStyleLbl="sibTrans2D1" presStyleIdx="2" presStyleCnt="9"/>
      <dgm:spPr/>
    </dgm:pt>
    <dgm:pt modelId="{02578D52-0E31-4411-ADC9-B7752F26A92F}" type="pres">
      <dgm:prSet presAssocID="{EBE902BF-B246-4FE8-94DF-2B9A84106DB3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560521E2-5EF3-43CD-8DD7-908A7ED508DF}" type="pres">
      <dgm:prSet presAssocID="{498BA20F-1820-4E9D-AC43-D462B2FC6FFB}" presName="hSp" presStyleCnt="0"/>
      <dgm:spPr/>
    </dgm:pt>
    <dgm:pt modelId="{F3CB640E-8FC8-4203-8B61-AEDDE2917DED}" type="pres">
      <dgm:prSet presAssocID="{92AC24B0-1EA0-4B73-B383-86B7961B6AC5}" presName="vertFlow" presStyleCnt="0"/>
      <dgm:spPr/>
    </dgm:pt>
    <dgm:pt modelId="{F30CEF41-1638-4CB1-A77F-5D4A44A29822}" type="pres">
      <dgm:prSet presAssocID="{92AC24B0-1EA0-4B73-B383-86B7961B6AC5}" presName="header" presStyleLbl="node1" presStyleIdx="3" presStyleCnt="9" custScaleY="416144"/>
      <dgm:spPr/>
    </dgm:pt>
    <dgm:pt modelId="{2BEDCE1E-E74D-4C1F-B972-FF0DD34B432D}" type="pres">
      <dgm:prSet presAssocID="{0D0CC19F-CE2E-47C2-B5EA-1A55DCEA1779}" presName="parTrans" presStyleLbl="sibTrans2D1" presStyleIdx="3" presStyleCnt="9"/>
      <dgm:spPr/>
    </dgm:pt>
    <dgm:pt modelId="{01E5E3FB-AAD2-488E-A287-8E4DCC73929B}" type="pres">
      <dgm:prSet presAssocID="{C11DCF9B-6B26-4321-A230-2868BC0165F3}" presName="child" presStyleLbl="alignAccFollowNode1" presStyleIdx="3" presStyleCnt="9">
        <dgm:presLayoutVars>
          <dgm:chMax val="0"/>
          <dgm:bulletEnabled val="1"/>
        </dgm:presLayoutVars>
      </dgm:prSet>
      <dgm:spPr/>
    </dgm:pt>
    <dgm:pt modelId="{E169E28C-012B-479B-B6AA-62E1CF0F90B1}" type="pres">
      <dgm:prSet presAssocID="{92AC24B0-1EA0-4B73-B383-86B7961B6AC5}" presName="hSp" presStyleCnt="0"/>
      <dgm:spPr/>
    </dgm:pt>
    <dgm:pt modelId="{24F887CF-94F7-4707-A6C9-56170D141BAD}" type="pres">
      <dgm:prSet presAssocID="{9541738A-67C4-4CF4-87B6-6F4E690DCFA3}" presName="vertFlow" presStyleCnt="0"/>
      <dgm:spPr/>
    </dgm:pt>
    <dgm:pt modelId="{7CD5D458-8C1C-4A53-8855-C2EFFFF69E27}" type="pres">
      <dgm:prSet presAssocID="{9541738A-67C4-4CF4-87B6-6F4E690DCFA3}" presName="header" presStyleLbl="node1" presStyleIdx="4" presStyleCnt="9" custScaleY="425470"/>
      <dgm:spPr/>
    </dgm:pt>
    <dgm:pt modelId="{CC911B7B-72E4-437B-B042-2AA02414E3DD}" type="pres">
      <dgm:prSet presAssocID="{CE5C3E92-F557-4102-9E9D-46FCD5127C78}" presName="parTrans" presStyleLbl="sibTrans2D1" presStyleIdx="4" presStyleCnt="9"/>
      <dgm:spPr/>
    </dgm:pt>
    <dgm:pt modelId="{C204E932-56D5-45E0-9EFA-C06B32F48DD8}" type="pres">
      <dgm:prSet presAssocID="{1ED1EF50-440C-4EF6-AB37-C62C3696751A}" presName="child" presStyleLbl="alignAccFollowNode1" presStyleIdx="4" presStyleCnt="9">
        <dgm:presLayoutVars>
          <dgm:chMax val="0"/>
          <dgm:bulletEnabled val="1"/>
        </dgm:presLayoutVars>
      </dgm:prSet>
      <dgm:spPr/>
    </dgm:pt>
    <dgm:pt modelId="{425063C2-0DEA-4619-A535-C27900A5E150}" type="pres">
      <dgm:prSet presAssocID="{9541738A-67C4-4CF4-87B6-6F4E690DCFA3}" presName="hSp" presStyleCnt="0"/>
      <dgm:spPr/>
    </dgm:pt>
    <dgm:pt modelId="{E64A2AE0-94B7-4552-B8B5-1DB3D71DAEF2}" type="pres">
      <dgm:prSet presAssocID="{B2DB21EE-D27F-455A-A5A6-17CB54EF7AB1}" presName="vertFlow" presStyleCnt="0"/>
      <dgm:spPr/>
    </dgm:pt>
    <dgm:pt modelId="{AE4E4269-D147-4B30-B94A-F06932761E68}" type="pres">
      <dgm:prSet presAssocID="{B2DB21EE-D27F-455A-A5A6-17CB54EF7AB1}" presName="header" presStyleLbl="node1" presStyleIdx="5" presStyleCnt="9" custScaleY="437743"/>
      <dgm:spPr/>
    </dgm:pt>
    <dgm:pt modelId="{2395BAE2-7232-48E0-B754-BFBB44312E5C}" type="pres">
      <dgm:prSet presAssocID="{26F5D9BA-9DE8-46B6-A26D-7821A42B3A4C}" presName="parTrans" presStyleLbl="sibTrans2D1" presStyleIdx="5" presStyleCnt="9"/>
      <dgm:spPr/>
    </dgm:pt>
    <dgm:pt modelId="{CF3F5F0A-96CC-4791-85FE-C556389895EB}" type="pres">
      <dgm:prSet presAssocID="{A47C6F26-5080-4442-95C5-97841C39FB9C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6F137CAC-AA6D-4F79-A338-558159E5F88A}" type="pres">
      <dgm:prSet presAssocID="{B2DB21EE-D27F-455A-A5A6-17CB54EF7AB1}" presName="hSp" presStyleCnt="0"/>
      <dgm:spPr/>
    </dgm:pt>
    <dgm:pt modelId="{C95290E3-5D89-46BD-8501-B7A37C146E68}" type="pres">
      <dgm:prSet presAssocID="{21546A09-725C-4EB2-85EC-5D83EB37476F}" presName="vertFlow" presStyleCnt="0"/>
      <dgm:spPr/>
    </dgm:pt>
    <dgm:pt modelId="{C63423D3-5979-444B-9B7E-2A93516C47C6}" type="pres">
      <dgm:prSet presAssocID="{21546A09-725C-4EB2-85EC-5D83EB37476F}" presName="header" presStyleLbl="node1" presStyleIdx="6" presStyleCnt="9" custScaleY="437743"/>
      <dgm:spPr/>
    </dgm:pt>
    <dgm:pt modelId="{3BE3CF0E-06B3-4DF3-AC15-141B43C54FF1}" type="pres">
      <dgm:prSet presAssocID="{50A24495-D5B3-4872-9F03-77D6620FFB61}" presName="parTrans" presStyleLbl="sibTrans2D1" presStyleIdx="6" presStyleCnt="9"/>
      <dgm:spPr/>
    </dgm:pt>
    <dgm:pt modelId="{DA9C1FF4-2484-42A2-9193-DBD1A133ADCE}" type="pres">
      <dgm:prSet presAssocID="{29271C2D-B07D-4488-BEB4-D231643EDA42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EF5C1084-8D72-4F73-BD3D-F82FB4DDE2AF}" type="pres">
      <dgm:prSet presAssocID="{21546A09-725C-4EB2-85EC-5D83EB37476F}" presName="hSp" presStyleCnt="0"/>
      <dgm:spPr/>
    </dgm:pt>
    <dgm:pt modelId="{982D9572-BC3D-44AA-BE94-81AFF6C88772}" type="pres">
      <dgm:prSet presAssocID="{04EBE502-4B04-48C0-B251-133550797800}" presName="vertFlow" presStyleCnt="0"/>
      <dgm:spPr/>
    </dgm:pt>
    <dgm:pt modelId="{2FEA2633-9255-479F-BC17-D716B22BD8F8}" type="pres">
      <dgm:prSet presAssocID="{04EBE502-4B04-48C0-B251-133550797800}" presName="header" presStyleLbl="node1" presStyleIdx="7" presStyleCnt="9" custScaleY="416144" custLinFactNeighborY="31620"/>
      <dgm:spPr/>
    </dgm:pt>
    <dgm:pt modelId="{DE9295AC-1087-4703-9A4A-0762088ACDE7}" type="pres">
      <dgm:prSet presAssocID="{F2C0D3D7-BE19-4F08-9C37-6C7A9D62D198}" presName="parTrans" presStyleLbl="sibTrans2D1" presStyleIdx="7" presStyleCnt="9"/>
      <dgm:spPr/>
    </dgm:pt>
    <dgm:pt modelId="{3E7D6373-6C4B-4836-B12E-F72D2817BF05}" type="pres">
      <dgm:prSet presAssocID="{AF34A98F-9453-477A-9E25-85815F7D962E}" presName="child" presStyleLbl="alignAccFollowNode1" presStyleIdx="7" presStyleCnt="9" custLinFactNeighborY="79049">
        <dgm:presLayoutVars>
          <dgm:chMax val="0"/>
          <dgm:bulletEnabled val="1"/>
        </dgm:presLayoutVars>
      </dgm:prSet>
      <dgm:spPr/>
    </dgm:pt>
    <dgm:pt modelId="{10E897EA-6649-448B-8774-0225D75E902B}" type="pres">
      <dgm:prSet presAssocID="{04EBE502-4B04-48C0-B251-133550797800}" presName="hSp" presStyleCnt="0"/>
      <dgm:spPr/>
    </dgm:pt>
    <dgm:pt modelId="{66DB336D-18B0-4693-98C0-BF2F7244CBAA}" type="pres">
      <dgm:prSet presAssocID="{C94B05D4-7A73-4ECD-A890-52587AB49D43}" presName="vertFlow" presStyleCnt="0"/>
      <dgm:spPr/>
    </dgm:pt>
    <dgm:pt modelId="{9A809737-8C41-472E-A2CA-3E42F6069F8C}" type="pres">
      <dgm:prSet presAssocID="{C94B05D4-7A73-4ECD-A890-52587AB49D43}" presName="header" presStyleLbl="node1" presStyleIdx="8" presStyleCnt="9" custScaleY="374181" custLinFactNeighborX="-1169" custLinFactNeighborY="36572"/>
      <dgm:spPr/>
    </dgm:pt>
    <dgm:pt modelId="{6561B87C-EB7A-4A02-8555-F784A8E4F475}" type="pres">
      <dgm:prSet presAssocID="{643F1948-C1A3-4A54-89EF-DD8525B0DBAA}" presName="parTrans" presStyleLbl="sibTrans2D1" presStyleIdx="8" presStyleCnt="9"/>
      <dgm:spPr/>
    </dgm:pt>
    <dgm:pt modelId="{DFDA212A-02C9-4B85-9089-B6017752108E}" type="pres">
      <dgm:prSet presAssocID="{8E782EC1-9648-429F-B223-EA7E6AFC62AA}" presName="child" presStyleLbl="alignAccFollowNode1" presStyleIdx="8" presStyleCnt="9" custLinFactY="217729" custLinFactNeighborX="-2339" custLinFactNeighborY="300000">
        <dgm:presLayoutVars>
          <dgm:chMax val="0"/>
          <dgm:bulletEnabled val="1"/>
        </dgm:presLayoutVars>
      </dgm:prSet>
      <dgm:spPr/>
    </dgm:pt>
  </dgm:ptLst>
  <dgm:cxnLst>
    <dgm:cxn modelId="{38ED0309-8668-4029-B6F1-3827103A8DB8}" type="presOf" srcId="{A18E6430-0347-4F62-8A91-3263A32170BB}" destId="{459FC344-18E1-430D-9B2B-67E469A30FD9}" srcOrd="0" destOrd="0" presId="urn:microsoft.com/office/officeart/2005/8/layout/lProcess1"/>
    <dgm:cxn modelId="{66B1710A-007A-4645-BCBD-CD82627AB5E6}" type="presOf" srcId="{1ED1EF50-440C-4EF6-AB37-C62C3696751A}" destId="{C204E932-56D5-45E0-9EFA-C06B32F48DD8}" srcOrd="0" destOrd="0" presId="urn:microsoft.com/office/officeart/2005/8/layout/lProcess1"/>
    <dgm:cxn modelId="{20AF590B-4090-40A6-888A-2E83B9B6A33B}" srcId="{C94B05D4-7A73-4ECD-A890-52587AB49D43}" destId="{8E782EC1-9648-429F-B223-EA7E6AFC62AA}" srcOrd="0" destOrd="0" parTransId="{643F1948-C1A3-4A54-89EF-DD8525B0DBAA}" sibTransId="{92AE2EB9-CC6C-4D6E-A01D-2EF89938D553}"/>
    <dgm:cxn modelId="{89209215-D4C5-4BD8-8F81-C5D0038393C6}" type="presOf" srcId="{21546A09-725C-4EB2-85EC-5D83EB37476F}" destId="{C63423D3-5979-444B-9B7E-2A93516C47C6}" srcOrd="0" destOrd="0" presId="urn:microsoft.com/office/officeart/2005/8/layout/lProcess1"/>
    <dgm:cxn modelId="{07DDD317-DE60-41C3-BD83-3124D2B1D1DC}" type="presOf" srcId="{C11DCF9B-6B26-4321-A230-2868BC0165F3}" destId="{01E5E3FB-AAD2-488E-A287-8E4DCC73929B}" srcOrd="0" destOrd="0" presId="urn:microsoft.com/office/officeart/2005/8/layout/lProcess1"/>
    <dgm:cxn modelId="{CEE54518-2C78-4498-B79A-BCCB1E626F57}" type="presOf" srcId="{C6C5F29D-F3E3-47EE-BF73-80A1B86A326F}" destId="{5B5E58BA-D147-4EE0-AD84-C615BBB79AB7}" srcOrd="0" destOrd="0" presId="urn:microsoft.com/office/officeart/2005/8/layout/lProcess1"/>
    <dgm:cxn modelId="{8887551B-D687-47AE-9A72-5737CA3DC33C}" srcId="{498BA20F-1820-4E9D-AC43-D462B2FC6FFB}" destId="{EBE902BF-B246-4FE8-94DF-2B9A84106DB3}" srcOrd="0" destOrd="0" parTransId="{B51F8E5D-5EB4-459E-B2E9-5E026C2075A1}" sibTransId="{4976212B-55BA-4737-BA0F-A5751A49BA2C}"/>
    <dgm:cxn modelId="{55F09B2A-BB3E-462D-BA49-191953124571}" srcId="{0EC1F7D7-BDE1-46DB-B9DD-10D91A3EDE38}" destId="{21546A09-725C-4EB2-85EC-5D83EB37476F}" srcOrd="6" destOrd="0" parTransId="{5B206BB1-B3D9-46F2-9860-B31EBBC31EE7}" sibTransId="{74C132A0-7C14-4132-96DD-6159ECA1BEF7}"/>
    <dgm:cxn modelId="{45B7E92B-46E9-4E2E-B498-53A0B8D8D635}" type="presOf" srcId="{1505ABF5-AE2B-4840-B0B9-FE6817B4FBBB}" destId="{877650DB-87F0-437E-8BD6-504FE0B2BF58}" srcOrd="0" destOrd="0" presId="urn:microsoft.com/office/officeart/2005/8/layout/lProcess1"/>
    <dgm:cxn modelId="{595E8336-AF98-41A4-8591-20C806BE29F5}" type="presOf" srcId="{CE5C3E92-F557-4102-9E9D-46FCD5127C78}" destId="{CC911B7B-72E4-437B-B042-2AA02414E3DD}" srcOrd="0" destOrd="0" presId="urn:microsoft.com/office/officeart/2005/8/layout/lProcess1"/>
    <dgm:cxn modelId="{878D9D5D-8D0F-4AF7-A3C6-7A349AFFCF10}" srcId="{B2DB21EE-D27F-455A-A5A6-17CB54EF7AB1}" destId="{A47C6F26-5080-4442-95C5-97841C39FB9C}" srcOrd="0" destOrd="0" parTransId="{26F5D9BA-9DE8-46B6-A26D-7821A42B3A4C}" sibTransId="{D4CC3F90-E2B6-46E0-AFE0-12B9DB9C649B}"/>
    <dgm:cxn modelId="{0EF22A5E-E668-41AD-9CD0-832BD670D46E}" type="presOf" srcId="{C94B05D4-7A73-4ECD-A890-52587AB49D43}" destId="{9A809737-8C41-472E-A2CA-3E42F6069F8C}" srcOrd="0" destOrd="0" presId="urn:microsoft.com/office/officeart/2005/8/layout/lProcess1"/>
    <dgm:cxn modelId="{B576E060-5E25-4F9F-B185-3A6CCB661900}" type="presOf" srcId="{EBE902BF-B246-4FE8-94DF-2B9A84106DB3}" destId="{02578D52-0E31-4411-ADC9-B7752F26A92F}" srcOrd="0" destOrd="0" presId="urn:microsoft.com/office/officeart/2005/8/layout/lProcess1"/>
    <dgm:cxn modelId="{12292367-9C4D-4048-B104-1BC2954FB955}" type="presOf" srcId="{0EC1F7D7-BDE1-46DB-B9DD-10D91A3EDE38}" destId="{E5182865-85E2-4B52-B81F-276561AECC4A}" srcOrd="0" destOrd="0" presId="urn:microsoft.com/office/officeart/2005/8/layout/lProcess1"/>
    <dgm:cxn modelId="{69802A47-EB60-486C-AD68-2B586E6DF177}" srcId="{0EC1F7D7-BDE1-46DB-B9DD-10D91A3EDE38}" destId="{B69D1E2B-7399-4AC4-966D-76470060A29E}" srcOrd="0" destOrd="0" parTransId="{F6BCAD16-E601-4843-9578-CB98CD71D46D}" sibTransId="{97641F75-1009-40A0-B731-BC32C10E2B60}"/>
    <dgm:cxn modelId="{4444516A-DE8C-4268-8481-8C1DBC6F948A}" type="presOf" srcId="{26F5D9BA-9DE8-46B6-A26D-7821A42B3A4C}" destId="{2395BAE2-7232-48E0-B754-BFBB44312E5C}" srcOrd="0" destOrd="0" presId="urn:microsoft.com/office/officeart/2005/8/layout/lProcess1"/>
    <dgm:cxn modelId="{15DF946A-406B-43FE-AC52-18497E68D36E}" type="presOf" srcId="{2E47CEE6-6812-49C2-A418-8CD8C2955630}" destId="{630DCD77-0A32-4BB8-A279-90C955C6AC0E}" srcOrd="0" destOrd="0" presId="urn:microsoft.com/office/officeart/2005/8/layout/lProcess1"/>
    <dgm:cxn modelId="{6B85974B-452D-4677-8BE3-DEA139532C9E}" srcId="{58AB20D3-F9AA-42D6-8058-38EF52CACF8D}" destId="{2E47CEE6-6812-49C2-A418-8CD8C2955630}" srcOrd="0" destOrd="0" parTransId="{1505ABF5-AE2B-4840-B0B9-FE6817B4FBBB}" sibTransId="{2005A1C5-6CD4-44F6-B469-585DB0C0CE2E}"/>
    <dgm:cxn modelId="{D071584C-9FF4-43AB-8404-F369DE3F3547}" type="presOf" srcId="{50A24495-D5B3-4872-9F03-77D6620FFB61}" destId="{3BE3CF0E-06B3-4DF3-AC15-141B43C54FF1}" srcOrd="0" destOrd="0" presId="urn:microsoft.com/office/officeart/2005/8/layout/lProcess1"/>
    <dgm:cxn modelId="{A14A974F-CDB9-4030-A465-85986FCF04EE}" type="presOf" srcId="{92AC24B0-1EA0-4B73-B383-86B7961B6AC5}" destId="{F30CEF41-1638-4CB1-A77F-5D4A44A29822}" srcOrd="0" destOrd="0" presId="urn:microsoft.com/office/officeart/2005/8/layout/lProcess1"/>
    <dgm:cxn modelId="{65EB5B50-D2F1-492D-88F1-D3E4349B9747}" type="presOf" srcId="{29271C2D-B07D-4488-BEB4-D231643EDA42}" destId="{DA9C1FF4-2484-42A2-9193-DBD1A133ADCE}" srcOrd="0" destOrd="0" presId="urn:microsoft.com/office/officeart/2005/8/layout/lProcess1"/>
    <dgm:cxn modelId="{46236D71-31F6-4198-A621-6D4529140A53}" type="presOf" srcId="{04EBE502-4B04-48C0-B251-133550797800}" destId="{2FEA2633-9255-479F-BC17-D716B22BD8F8}" srcOrd="0" destOrd="0" presId="urn:microsoft.com/office/officeart/2005/8/layout/lProcess1"/>
    <dgm:cxn modelId="{0B28E672-76BE-43F5-A15E-E148D48DE9BB}" type="presOf" srcId="{58AB20D3-F9AA-42D6-8058-38EF52CACF8D}" destId="{54D545B1-45A6-4991-94AB-2E28E6F689E1}" srcOrd="0" destOrd="0" presId="urn:microsoft.com/office/officeart/2005/8/layout/lProcess1"/>
    <dgm:cxn modelId="{85C44776-AE66-4895-8F11-35DD9C922654}" type="presOf" srcId="{643F1948-C1A3-4A54-89EF-DD8525B0DBAA}" destId="{6561B87C-EB7A-4A02-8555-F784A8E4F475}" srcOrd="0" destOrd="0" presId="urn:microsoft.com/office/officeart/2005/8/layout/lProcess1"/>
    <dgm:cxn modelId="{81F8CF59-AD7F-47B8-A7D9-69573D59445F}" srcId="{B69D1E2B-7399-4AC4-966D-76470060A29E}" destId="{A18E6430-0347-4F62-8A91-3263A32170BB}" srcOrd="0" destOrd="0" parTransId="{C6C5F29D-F3E3-47EE-BF73-80A1B86A326F}" sibTransId="{65FA58F4-2BA3-439D-B1C6-D7F870C34079}"/>
    <dgm:cxn modelId="{2CEB389B-AE3A-40E2-8087-ABF4F225D5BB}" type="presOf" srcId="{0D0CC19F-CE2E-47C2-B5EA-1A55DCEA1779}" destId="{2BEDCE1E-E74D-4C1F-B972-FF0DD34B432D}" srcOrd="0" destOrd="0" presId="urn:microsoft.com/office/officeart/2005/8/layout/lProcess1"/>
    <dgm:cxn modelId="{B63EA3A1-25FD-4C8F-A3B4-3977851FCB59}" type="presOf" srcId="{9541738A-67C4-4CF4-87B6-6F4E690DCFA3}" destId="{7CD5D458-8C1C-4A53-8855-C2EFFFF69E27}" srcOrd="0" destOrd="0" presId="urn:microsoft.com/office/officeart/2005/8/layout/lProcess1"/>
    <dgm:cxn modelId="{CD46C5AE-5E8A-4C75-9321-C5A3D9AC5AA3}" srcId="{04EBE502-4B04-48C0-B251-133550797800}" destId="{AF34A98F-9453-477A-9E25-85815F7D962E}" srcOrd="0" destOrd="0" parTransId="{F2C0D3D7-BE19-4F08-9C37-6C7A9D62D198}" sibTransId="{A51FA4CA-DB9A-4DFC-B159-B596F3CB05ED}"/>
    <dgm:cxn modelId="{7B70F0B0-690F-4417-8DE0-CE6FD377C9CA}" srcId="{0EC1F7D7-BDE1-46DB-B9DD-10D91A3EDE38}" destId="{B2DB21EE-D27F-455A-A5A6-17CB54EF7AB1}" srcOrd="5" destOrd="0" parTransId="{8F42F24E-7FC2-429C-8BCD-5EB67C4102D4}" sibTransId="{C3561B7A-1890-4F30-B05C-249BD8C5C14E}"/>
    <dgm:cxn modelId="{FB3523B2-D310-45F7-8400-023E3AD9DC41}" type="presOf" srcId="{498BA20F-1820-4E9D-AC43-D462B2FC6FFB}" destId="{E5748AFC-0DE2-4081-9130-3CBE3E8444FE}" srcOrd="0" destOrd="0" presId="urn:microsoft.com/office/officeart/2005/8/layout/lProcess1"/>
    <dgm:cxn modelId="{CD7110B3-0A4A-4030-9D66-E38A09A664CD}" srcId="{0EC1F7D7-BDE1-46DB-B9DD-10D91A3EDE38}" destId="{58AB20D3-F9AA-42D6-8058-38EF52CACF8D}" srcOrd="1" destOrd="0" parTransId="{EB902749-A097-4D7B-B2C5-8DFE60CDE882}" sibTransId="{98DCC385-CAF5-46BF-9BDE-DFE39F48FAB4}"/>
    <dgm:cxn modelId="{2BD1DEB4-6EEF-4618-9215-C2A847EC7EAF}" srcId="{92AC24B0-1EA0-4B73-B383-86B7961B6AC5}" destId="{C11DCF9B-6B26-4321-A230-2868BC0165F3}" srcOrd="0" destOrd="0" parTransId="{0D0CC19F-CE2E-47C2-B5EA-1A55DCEA1779}" sibTransId="{9233BBCD-C99F-4439-BE71-775F8461CD17}"/>
    <dgm:cxn modelId="{B447EEB4-57E7-4F73-ADC7-90003356C91C}" type="presOf" srcId="{B51F8E5D-5EB4-459E-B2E9-5E026C2075A1}" destId="{047CDE6C-A61D-4C5B-AC3B-30D3744EC216}" srcOrd="0" destOrd="0" presId="urn:microsoft.com/office/officeart/2005/8/layout/lProcess1"/>
    <dgm:cxn modelId="{63DD7BB6-3A4E-4B27-A6EC-2311C144E538}" type="presOf" srcId="{F2C0D3D7-BE19-4F08-9C37-6C7A9D62D198}" destId="{DE9295AC-1087-4703-9A4A-0762088ACDE7}" srcOrd="0" destOrd="0" presId="urn:microsoft.com/office/officeart/2005/8/layout/lProcess1"/>
    <dgm:cxn modelId="{90E94DB9-EF70-496B-A8BA-D3F9F9645A32}" type="presOf" srcId="{AF34A98F-9453-477A-9E25-85815F7D962E}" destId="{3E7D6373-6C4B-4836-B12E-F72D2817BF05}" srcOrd="0" destOrd="0" presId="urn:microsoft.com/office/officeart/2005/8/layout/lProcess1"/>
    <dgm:cxn modelId="{D1A64EC7-7E92-47A8-A908-710A1E0B043B}" srcId="{0EC1F7D7-BDE1-46DB-B9DD-10D91A3EDE38}" destId="{498BA20F-1820-4E9D-AC43-D462B2FC6FFB}" srcOrd="2" destOrd="0" parTransId="{07703940-B8C8-4EF0-B721-A840F4068108}" sibTransId="{7F5727CC-655F-4FC0-B275-C0FFE3CC49CE}"/>
    <dgm:cxn modelId="{E7A049CA-59AF-4E4A-BC9F-A618DED95103}" srcId="{0EC1F7D7-BDE1-46DB-B9DD-10D91A3EDE38}" destId="{9541738A-67C4-4CF4-87B6-6F4E690DCFA3}" srcOrd="4" destOrd="0" parTransId="{8BB9BE2F-73E2-495E-839C-1AD6F467E80F}" sibTransId="{D20CC6B7-7EB1-4FB1-9036-5793C5C9BDA4}"/>
    <dgm:cxn modelId="{D41339D1-7BCE-443C-A601-B5E896F6B924}" type="presOf" srcId="{A47C6F26-5080-4442-95C5-97841C39FB9C}" destId="{CF3F5F0A-96CC-4791-85FE-C556389895EB}" srcOrd="0" destOrd="0" presId="urn:microsoft.com/office/officeart/2005/8/layout/lProcess1"/>
    <dgm:cxn modelId="{E9AAB0D3-F92E-4078-A903-6C0E6B11FAC7}" type="presOf" srcId="{B2DB21EE-D27F-455A-A5A6-17CB54EF7AB1}" destId="{AE4E4269-D147-4B30-B94A-F06932761E68}" srcOrd="0" destOrd="0" presId="urn:microsoft.com/office/officeart/2005/8/layout/lProcess1"/>
    <dgm:cxn modelId="{328580D7-F872-4E06-8CE8-F60387898116}" srcId="{0EC1F7D7-BDE1-46DB-B9DD-10D91A3EDE38}" destId="{04EBE502-4B04-48C0-B251-133550797800}" srcOrd="7" destOrd="0" parTransId="{122AF421-B03C-4C19-8168-D078AF7128EB}" sibTransId="{66C6376D-D1C1-42AA-91B3-7CFA5CD74251}"/>
    <dgm:cxn modelId="{43C927E1-6629-4622-A033-AF2C3AD0D525}" srcId="{0EC1F7D7-BDE1-46DB-B9DD-10D91A3EDE38}" destId="{92AC24B0-1EA0-4B73-B383-86B7961B6AC5}" srcOrd="3" destOrd="0" parTransId="{14A560D2-DD65-4730-ACA3-1448141AC1B8}" sibTransId="{4B9C6313-B636-4098-92BA-8570251968AE}"/>
    <dgm:cxn modelId="{627433EB-CC99-40B9-8F9D-625D010DF032}" srcId="{21546A09-725C-4EB2-85EC-5D83EB37476F}" destId="{29271C2D-B07D-4488-BEB4-D231643EDA42}" srcOrd="0" destOrd="0" parTransId="{50A24495-D5B3-4872-9F03-77D6620FFB61}" sibTransId="{27F051F8-49EE-4301-867D-BE2F0793A458}"/>
    <dgm:cxn modelId="{F6A5DDEC-7D38-424E-A646-65BE86692DF6}" type="presOf" srcId="{B69D1E2B-7399-4AC4-966D-76470060A29E}" destId="{89C4E77D-8C93-4D4F-8358-11CC1A6C37A1}" srcOrd="0" destOrd="0" presId="urn:microsoft.com/office/officeart/2005/8/layout/lProcess1"/>
    <dgm:cxn modelId="{EF943DED-70E4-4F97-BCFB-4DCB864B3A5B}" srcId="{0EC1F7D7-BDE1-46DB-B9DD-10D91A3EDE38}" destId="{C94B05D4-7A73-4ECD-A890-52587AB49D43}" srcOrd="8" destOrd="0" parTransId="{59D58E03-3014-4E39-A13E-89C334133B6C}" sibTransId="{C8F4D917-E6B1-40AC-A6DD-47487F2C1918}"/>
    <dgm:cxn modelId="{8AA46FF9-BF5E-40D7-8F02-B9493C81E5B3}" srcId="{9541738A-67C4-4CF4-87B6-6F4E690DCFA3}" destId="{1ED1EF50-440C-4EF6-AB37-C62C3696751A}" srcOrd="0" destOrd="0" parTransId="{CE5C3E92-F557-4102-9E9D-46FCD5127C78}" sibTransId="{62FD1F88-5348-420F-B9BF-C59984D7BFF0}"/>
    <dgm:cxn modelId="{8470B0FD-8794-4EAB-B1F1-FD87BAB075C1}" type="presOf" srcId="{8E782EC1-9648-429F-B223-EA7E6AFC62AA}" destId="{DFDA212A-02C9-4B85-9089-B6017752108E}" srcOrd="0" destOrd="0" presId="urn:microsoft.com/office/officeart/2005/8/layout/lProcess1"/>
    <dgm:cxn modelId="{62825BE3-9384-46F9-AA73-65B8ABE23808}" type="presParOf" srcId="{E5182865-85E2-4B52-B81F-276561AECC4A}" destId="{22816E3A-5B62-462F-A664-571D290CA007}" srcOrd="0" destOrd="0" presId="urn:microsoft.com/office/officeart/2005/8/layout/lProcess1"/>
    <dgm:cxn modelId="{F40C7E76-3169-49B0-A57E-71E643C07285}" type="presParOf" srcId="{22816E3A-5B62-462F-A664-571D290CA007}" destId="{89C4E77D-8C93-4D4F-8358-11CC1A6C37A1}" srcOrd="0" destOrd="0" presId="urn:microsoft.com/office/officeart/2005/8/layout/lProcess1"/>
    <dgm:cxn modelId="{F49094FA-8181-4262-8D47-0E7DE3ABC4D5}" type="presParOf" srcId="{22816E3A-5B62-462F-A664-571D290CA007}" destId="{5B5E58BA-D147-4EE0-AD84-C615BBB79AB7}" srcOrd="1" destOrd="0" presId="urn:microsoft.com/office/officeart/2005/8/layout/lProcess1"/>
    <dgm:cxn modelId="{93019561-83A6-4E75-BAC2-46E27E8559D2}" type="presParOf" srcId="{22816E3A-5B62-462F-A664-571D290CA007}" destId="{459FC344-18E1-430D-9B2B-67E469A30FD9}" srcOrd="2" destOrd="0" presId="urn:microsoft.com/office/officeart/2005/8/layout/lProcess1"/>
    <dgm:cxn modelId="{1CFC8499-BD5C-468A-BAAA-F47336696BF3}" type="presParOf" srcId="{E5182865-85E2-4B52-B81F-276561AECC4A}" destId="{E0A52AE5-4C34-4579-96DD-5C69CDAF13A0}" srcOrd="1" destOrd="0" presId="urn:microsoft.com/office/officeart/2005/8/layout/lProcess1"/>
    <dgm:cxn modelId="{E086FAB0-6ECB-4DF8-A1FB-F03A3F040155}" type="presParOf" srcId="{E5182865-85E2-4B52-B81F-276561AECC4A}" destId="{3B0206D0-34BB-4FAD-8C72-BC4BCAC0A719}" srcOrd="2" destOrd="0" presId="urn:microsoft.com/office/officeart/2005/8/layout/lProcess1"/>
    <dgm:cxn modelId="{42A83967-8DF4-4A68-B9E8-B87765CA606E}" type="presParOf" srcId="{3B0206D0-34BB-4FAD-8C72-BC4BCAC0A719}" destId="{54D545B1-45A6-4991-94AB-2E28E6F689E1}" srcOrd="0" destOrd="0" presId="urn:microsoft.com/office/officeart/2005/8/layout/lProcess1"/>
    <dgm:cxn modelId="{F40CD59E-5774-4217-9586-20706ADA5B09}" type="presParOf" srcId="{3B0206D0-34BB-4FAD-8C72-BC4BCAC0A719}" destId="{877650DB-87F0-437E-8BD6-504FE0B2BF58}" srcOrd="1" destOrd="0" presId="urn:microsoft.com/office/officeart/2005/8/layout/lProcess1"/>
    <dgm:cxn modelId="{3A7FA205-B2F4-493C-BEDF-86C2A32262C4}" type="presParOf" srcId="{3B0206D0-34BB-4FAD-8C72-BC4BCAC0A719}" destId="{630DCD77-0A32-4BB8-A279-90C955C6AC0E}" srcOrd="2" destOrd="0" presId="urn:microsoft.com/office/officeart/2005/8/layout/lProcess1"/>
    <dgm:cxn modelId="{4DCDF952-CD2C-413D-B395-11E433E57B7A}" type="presParOf" srcId="{E5182865-85E2-4B52-B81F-276561AECC4A}" destId="{46B17BBE-2F82-4489-B69A-BD2432462A3F}" srcOrd="3" destOrd="0" presId="urn:microsoft.com/office/officeart/2005/8/layout/lProcess1"/>
    <dgm:cxn modelId="{D0520046-E7C4-4100-8CF6-6C8613427045}" type="presParOf" srcId="{E5182865-85E2-4B52-B81F-276561AECC4A}" destId="{35BA857E-4567-4835-9CB1-BFEAFFF32542}" srcOrd="4" destOrd="0" presId="urn:microsoft.com/office/officeart/2005/8/layout/lProcess1"/>
    <dgm:cxn modelId="{5724669C-0B17-42E1-B66F-759FC1CA8389}" type="presParOf" srcId="{35BA857E-4567-4835-9CB1-BFEAFFF32542}" destId="{E5748AFC-0DE2-4081-9130-3CBE3E8444FE}" srcOrd="0" destOrd="0" presId="urn:microsoft.com/office/officeart/2005/8/layout/lProcess1"/>
    <dgm:cxn modelId="{2BFF4ED9-E2C2-4635-994D-901EDDB26461}" type="presParOf" srcId="{35BA857E-4567-4835-9CB1-BFEAFFF32542}" destId="{047CDE6C-A61D-4C5B-AC3B-30D3744EC216}" srcOrd="1" destOrd="0" presId="urn:microsoft.com/office/officeart/2005/8/layout/lProcess1"/>
    <dgm:cxn modelId="{954D23D8-D0BE-46B8-BC06-BC65986B3B31}" type="presParOf" srcId="{35BA857E-4567-4835-9CB1-BFEAFFF32542}" destId="{02578D52-0E31-4411-ADC9-B7752F26A92F}" srcOrd="2" destOrd="0" presId="urn:microsoft.com/office/officeart/2005/8/layout/lProcess1"/>
    <dgm:cxn modelId="{C49A8DAC-36F7-44BD-AE52-8DD07E9C229C}" type="presParOf" srcId="{E5182865-85E2-4B52-B81F-276561AECC4A}" destId="{560521E2-5EF3-43CD-8DD7-908A7ED508DF}" srcOrd="5" destOrd="0" presId="urn:microsoft.com/office/officeart/2005/8/layout/lProcess1"/>
    <dgm:cxn modelId="{0542A717-FD86-4AF0-9E23-FF2A846BC678}" type="presParOf" srcId="{E5182865-85E2-4B52-B81F-276561AECC4A}" destId="{F3CB640E-8FC8-4203-8B61-AEDDE2917DED}" srcOrd="6" destOrd="0" presId="urn:microsoft.com/office/officeart/2005/8/layout/lProcess1"/>
    <dgm:cxn modelId="{264551EA-788B-4582-902F-6577607849FA}" type="presParOf" srcId="{F3CB640E-8FC8-4203-8B61-AEDDE2917DED}" destId="{F30CEF41-1638-4CB1-A77F-5D4A44A29822}" srcOrd="0" destOrd="0" presId="urn:microsoft.com/office/officeart/2005/8/layout/lProcess1"/>
    <dgm:cxn modelId="{71BB141B-6537-47F8-9AEE-E400B330322F}" type="presParOf" srcId="{F3CB640E-8FC8-4203-8B61-AEDDE2917DED}" destId="{2BEDCE1E-E74D-4C1F-B972-FF0DD34B432D}" srcOrd="1" destOrd="0" presId="urn:microsoft.com/office/officeart/2005/8/layout/lProcess1"/>
    <dgm:cxn modelId="{6DBC8263-D5E3-4986-B581-875F90B42F3E}" type="presParOf" srcId="{F3CB640E-8FC8-4203-8B61-AEDDE2917DED}" destId="{01E5E3FB-AAD2-488E-A287-8E4DCC73929B}" srcOrd="2" destOrd="0" presId="urn:microsoft.com/office/officeart/2005/8/layout/lProcess1"/>
    <dgm:cxn modelId="{117BC82C-77B4-4452-BCA5-1ED079CFB160}" type="presParOf" srcId="{E5182865-85E2-4B52-B81F-276561AECC4A}" destId="{E169E28C-012B-479B-B6AA-62E1CF0F90B1}" srcOrd="7" destOrd="0" presId="urn:microsoft.com/office/officeart/2005/8/layout/lProcess1"/>
    <dgm:cxn modelId="{DB0DB101-5C31-42DB-A972-E761AFBBC656}" type="presParOf" srcId="{E5182865-85E2-4B52-B81F-276561AECC4A}" destId="{24F887CF-94F7-4707-A6C9-56170D141BAD}" srcOrd="8" destOrd="0" presId="urn:microsoft.com/office/officeart/2005/8/layout/lProcess1"/>
    <dgm:cxn modelId="{E891A0F9-571E-41A3-B7EE-4505F4D2959F}" type="presParOf" srcId="{24F887CF-94F7-4707-A6C9-56170D141BAD}" destId="{7CD5D458-8C1C-4A53-8855-C2EFFFF69E27}" srcOrd="0" destOrd="0" presId="urn:microsoft.com/office/officeart/2005/8/layout/lProcess1"/>
    <dgm:cxn modelId="{46B698C2-C7B5-4F11-986D-4F88AD309AD0}" type="presParOf" srcId="{24F887CF-94F7-4707-A6C9-56170D141BAD}" destId="{CC911B7B-72E4-437B-B042-2AA02414E3DD}" srcOrd="1" destOrd="0" presId="urn:microsoft.com/office/officeart/2005/8/layout/lProcess1"/>
    <dgm:cxn modelId="{32691F74-0EF7-4360-820C-0E3294264C6F}" type="presParOf" srcId="{24F887CF-94F7-4707-A6C9-56170D141BAD}" destId="{C204E932-56D5-45E0-9EFA-C06B32F48DD8}" srcOrd="2" destOrd="0" presId="urn:microsoft.com/office/officeart/2005/8/layout/lProcess1"/>
    <dgm:cxn modelId="{80245FD5-BED1-43ED-8452-4F47E3FAD1BF}" type="presParOf" srcId="{E5182865-85E2-4B52-B81F-276561AECC4A}" destId="{425063C2-0DEA-4619-A535-C27900A5E150}" srcOrd="9" destOrd="0" presId="urn:microsoft.com/office/officeart/2005/8/layout/lProcess1"/>
    <dgm:cxn modelId="{94C29A85-2C99-45FC-9B45-22D219C92AE2}" type="presParOf" srcId="{E5182865-85E2-4B52-B81F-276561AECC4A}" destId="{E64A2AE0-94B7-4552-B8B5-1DB3D71DAEF2}" srcOrd="10" destOrd="0" presId="urn:microsoft.com/office/officeart/2005/8/layout/lProcess1"/>
    <dgm:cxn modelId="{16F8E296-E439-4199-976D-45BB6C1F0F25}" type="presParOf" srcId="{E64A2AE0-94B7-4552-B8B5-1DB3D71DAEF2}" destId="{AE4E4269-D147-4B30-B94A-F06932761E68}" srcOrd="0" destOrd="0" presId="urn:microsoft.com/office/officeart/2005/8/layout/lProcess1"/>
    <dgm:cxn modelId="{66CA6DF1-2FFE-472E-AD44-E0F58A13AE49}" type="presParOf" srcId="{E64A2AE0-94B7-4552-B8B5-1DB3D71DAEF2}" destId="{2395BAE2-7232-48E0-B754-BFBB44312E5C}" srcOrd="1" destOrd="0" presId="urn:microsoft.com/office/officeart/2005/8/layout/lProcess1"/>
    <dgm:cxn modelId="{F745201F-99F3-407A-94E7-9B88C74A0002}" type="presParOf" srcId="{E64A2AE0-94B7-4552-B8B5-1DB3D71DAEF2}" destId="{CF3F5F0A-96CC-4791-85FE-C556389895EB}" srcOrd="2" destOrd="0" presId="urn:microsoft.com/office/officeart/2005/8/layout/lProcess1"/>
    <dgm:cxn modelId="{F06BDFEC-718B-41C5-8EBF-9668C03D9516}" type="presParOf" srcId="{E5182865-85E2-4B52-B81F-276561AECC4A}" destId="{6F137CAC-AA6D-4F79-A338-558159E5F88A}" srcOrd="11" destOrd="0" presId="urn:microsoft.com/office/officeart/2005/8/layout/lProcess1"/>
    <dgm:cxn modelId="{A27B3759-90C8-4AF6-B5E5-59FED1A1808A}" type="presParOf" srcId="{E5182865-85E2-4B52-B81F-276561AECC4A}" destId="{C95290E3-5D89-46BD-8501-B7A37C146E68}" srcOrd="12" destOrd="0" presId="urn:microsoft.com/office/officeart/2005/8/layout/lProcess1"/>
    <dgm:cxn modelId="{F3FA1889-4D5B-40B2-BFB7-87D3EEBAB182}" type="presParOf" srcId="{C95290E3-5D89-46BD-8501-B7A37C146E68}" destId="{C63423D3-5979-444B-9B7E-2A93516C47C6}" srcOrd="0" destOrd="0" presId="urn:microsoft.com/office/officeart/2005/8/layout/lProcess1"/>
    <dgm:cxn modelId="{E5AB5498-6120-4D47-9A8A-B2FFDEB2F0DA}" type="presParOf" srcId="{C95290E3-5D89-46BD-8501-B7A37C146E68}" destId="{3BE3CF0E-06B3-4DF3-AC15-141B43C54FF1}" srcOrd="1" destOrd="0" presId="urn:microsoft.com/office/officeart/2005/8/layout/lProcess1"/>
    <dgm:cxn modelId="{0E8A504E-F1E6-47BC-8478-CCCCF2FDF0E7}" type="presParOf" srcId="{C95290E3-5D89-46BD-8501-B7A37C146E68}" destId="{DA9C1FF4-2484-42A2-9193-DBD1A133ADCE}" srcOrd="2" destOrd="0" presId="urn:microsoft.com/office/officeart/2005/8/layout/lProcess1"/>
    <dgm:cxn modelId="{6E249905-4010-4034-A406-C35172C0D904}" type="presParOf" srcId="{E5182865-85E2-4B52-B81F-276561AECC4A}" destId="{EF5C1084-8D72-4F73-BD3D-F82FB4DDE2AF}" srcOrd="13" destOrd="0" presId="urn:microsoft.com/office/officeart/2005/8/layout/lProcess1"/>
    <dgm:cxn modelId="{6981ADD0-3052-4A59-BF5F-C3D3C9CA925B}" type="presParOf" srcId="{E5182865-85E2-4B52-B81F-276561AECC4A}" destId="{982D9572-BC3D-44AA-BE94-81AFF6C88772}" srcOrd="14" destOrd="0" presId="urn:microsoft.com/office/officeart/2005/8/layout/lProcess1"/>
    <dgm:cxn modelId="{9DF7ABA0-3ABD-4D1C-BB9A-A9F51D3D9A4D}" type="presParOf" srcId="{982D9572-BC3D-44AA-BE94-81AFF6C88772}" destId="{2FEA2633-9255-479F-BC17-D716B22BD8F8}" srcOrd="0" destOrd="0" presId="urn:microsoft.com/office/officeart/2005/8/layout/lProcess1"/>
    <dgm:cxn modelId="{E8825800-9FAD-4C2C-8A11-AD10704179FF}" type="presParOf" srcId="{982D9572-BC3D-44AA-BE94-81AFF6C88772}" destId="{DE9295AC-1087-4703-9A4A-0762088ACDE7}" srcOrd="1" destOrd="0" presId="urn:microsoft.com/office/officeart/2005/8/layout/lProcess1"/>
    <dgm:cxn modelId="{9FB1147C-53D4-4B7C-8185-2D80780537ED}" type="presParOf" srcId="{982D9572-BC3D-44AA-BE94-81AFF6C88772}" destId="{3E7D6373-6C4B-4836-B12E-F72D2817BF05}" srcOrd="2" destOrd="0" presId="urn:microsoft.com/office/officeart/2005/8/layout/lProcess1"/>
    <dgm:cxn modelId="{2938F920-D0A1-483A-9BE2-0BDF3167E7F9}" type="presParOf" srcId="{E5182865-85E2-4B52-B81F-276561AECC4A}" destId="{10E897EA-6649-448B-8774-0225D75E902B}" srcOrd="15" destOrd="0" presId="urn:microsoft.com/office/officeart/2005/8/layout/lProcess1"/>
    <dgm:cxn modelId="{CE680630-1427-43E3-A35E-C28ABD26966E}" type="presParOf" srcId="{E5182865-85E2-4B52-B81F-276561AECC4A}" destId="{66DB336D-18B0-4693-98C0-BF2F7244CBAA}" srcOrd="16" destOrd="0" presId="urn:microsoft.com/office/officeart/2005/8/layout/lProcess1"/>
    <dgm:cxn modelId="{C5CA16ED-1AA0-49CC-AF5C-CC33C9596F12}" type="presParOf" srcId="{66DB336D-18B0-4693-98C0-BF2F7244CBAA}" destId="{9A809737-8C41-472E-A2CA-3E42F6069F8C}" srcOrd="0" destOrd="0" presId="urn:microsoft.com/office/officeart/2005/8/layout/lProcess1"/>
    <dgm:cxn modelId="{5A71DC51-9714-472E-9DD0-23E5554DBF44}" type="presParOf" srcId="{66DB336D-18B0-4693-98C0-BF2F7244CBAA}" destId="{6561B87C-EB7A-4A02-8555-F784A8E4F475}" srcOrd="1" destOrd="0" presId="urn:microsoft.com/office/officeart/2005/8/layout/lProcess1"/>
    <dgm:cxn modelId="{8F31C620-8B73-4DB2-93BA-B91EC1A58475}" type="presParOf" srcId="{66DB336D-18B0-4693-98C0-BF2F7244CBAA}" destId="{DFDA212A-02C9-4B85-9089-B6017752108E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2EED2B-56D7-4E85-B9DA-12FA2C14EE20}" type="doc">
      <dgm:prSet loTypeId="urn:microsoft.com/office/officeart/2005/8/layout/hProcess7#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6A9E08-F10C-4F2D-9A7F-C085A03892CB}">
      <dgm:prSet phldrT="[Text]" custT="1"/>
      <dgm:spPr/>
      <dgm:t>
        <a:bodyPr/>
        <a:lstStyle/>
        <a:p>
          <a:r>
            <a:rPr lang="en-US" sz="2400" dirty="0"/>
            <a:t>Additional</a:t>
          </a:r>
        </a:p>
      </dgm:t>
    </dgm:pt>
    <dgm:pt modelId="{4ACCB02F-A9D3-42C9-9EF9-CECA0EE62919}" type="parTrans" cxnId="{538D0C99-D7E9-449D-AE61-C7EBB12DD820}">
      <dgm:prSet/>
      <dgm:spPr/>
      <dgm:t>
        <a:bodyPr/>
        <a:lstStyle/>
        <a:p>
          <a:endParaRPr lang="en-US"/>
        </a:p>
      </dgm:t>
    </dgm:pt>
    <dgm:pt modelId="{FFA52297-2A89-4FA1-813F-97B5DAF4B7DC}" type="sibTrans" cxnId="{538D0C99-D7E9-449D-AE61-C7EBB12DD820}">
      <dgm:prSet/>
      <dgm:spPr/>
      <dgm:t>
        <a:bodyPr/>
        <a:lstStyle/>
        <a:p>
          <a:endParaRPr lang="en-US"/>
        </a:p>
      </dgm:t>
    </dgm:pt>
    <dgm:pt modelId="{F585968F-AFBD-4321-9B5F-49D1BC9855F2}">
      <dgm:prSet phldrT="[Text]" custT="1"/>
      <dgm:spPr/>
      <dgm:t>
        <a:bodyPr anchor="ctr"/>
        <a:lstStyle/>
        <a:p>
          <a:r>
            <a:rPr lang="en-US" sz="1050" b="0" dirty="0"/>
            <a:t>GST @ 18%</a:t>
          </a:r>
        </a:p>
      </dgm:t>
    </dgm:pt>
    <dgm:pt modelId="{6F383BC9-DEE1-4E26-9129-202D386300C2}" type="parTrans" cxnId="{581CE42E-6151-48D7-95FE-1B806733DA42}">
      <dgm:prSet/>
      <dgm:spPr/>
      <dgm:t>
        <a:bodyPr/>
        <a:lstStyle/>
        <a:p>
          <a:endParaRPr lang="en-US"/>
        </a:p>
      </dgm:t>
    </dgm:pt>
    <dgm:pt modelId="{4E2DD07B-27B0-4AA2-8D9A-579163E84BB8}" type="sibTrans" cxnId="{581CE42E-6151-48D7-95FE-1B806733DA42}">
      <dgm:prSet/>
      <dgm:spPr/>
      <dgm:t>
        <a:bodyPr/>
        <a:lstStyle/>
        <a:p>
          <a:endParaRPr lang="en-US"/>
        </a:p>
      </dgm:t>
    </dgm:pt>
    <dgm:pt modelId="{94E51C02-3D24-4611-94C6-3C5929C5AF32}">
      <dgm:prSet phldrT="[Text]" custT="1"/>
      <dgm:spPr/>
      <dgm:t>
        <a:bodyPr anchor="ctr"/>
        <a:lstStyle/>
        <a:p>
          <a:r>
            <a:rPr lang="en-US" sz="1050" b="0" dirty="0"/>
            <a:t>Logistics for Staff &amp; Faculty</a:t>
          </a:r>
        </a:p>
      </dgm:t>
    </dgm:pt>
    <dgm:pt modelId="{C15EA867-A5C8-4CE7-913A-C9528650C742}" type="parTrans" cxnId="{0242A44A-D455-4310-9DA5-044204C5D295}">
      <dgm:prSet/>
      <dgm:spPr/>
      <dgm:t>
        <a:bodyPr/>
        <a:lstStyle/>
        <a:p>
          <a:endParaRPr lang="en-US"/>
        </a:p>
      </dgm:t>
    </dgm:pt>
    <dgm:pt modelId="{54501847-35D4-46E8-A125-4E50FEA8AF62}" type="sibTrans" cxnId="{0242A44A-D455-4310-9DA5-044204C5D295}">
      <dgm:prSet/>
      <dgm:spPr/>
      <dgm:t>
        <a:bodyPr/>
        <a:lstStyle/>
        <a:p>
          <a:endParaRPr lang="en-US"/>
        </a:p>
      </dgm:t>
    </dgm:pt>
    <dgm:pt modelId="{32F5044A-7C66-439A-A38B-85F6B3AA5D53}">
      <dgm:prSet phldrT="[Text]" custT="1"/>
      <dgm:spPr/>
      <dgm:t>
        <a:bodyPr anchor="ctr"/>
        <a:lstStyle/>
        <a:p>
          <a:r>
            <a:rPr lang="en-US" sz="1050" b="0" dirty="0"/>
            <a:t>Venue arrangements</a:t>
          </a:r>
        </a:p>
      </dgm:t>
    </dgm:pt>
    <dgm:pt modelId="{07009292-F42E-430D-9B29-6B794F595B75}" type="parTrans" cxnId="{4EE03C67-F25B-4F36-B20C-6FC11A659055}">
      <dgm:prSet/>
      <dgm:spPr/>
      <dgm:t>
        <a:bodyPr/>
        <a:lstStyle/>
        <a:p>
          <a:endParaRPr lang="en-US"/>
        </a:p>
      </dgm:t>
    </dgm:pt>
    <dgm:pt modelId="{F070FEEE-65B8-40D0-BED9-B7C94F7C6793}" type="sibTrans" cxnId="{4EE03C67-F25B-4F36-B20C-6FC11A659055}">
      <dgm:prSet/>
      <dgm:spPr/>
      <dgm:t>
        <a:bodyPr/>
        <a:lstStyle/>
        <a:p>
          <a:endParaRPr lang="en-US"/>
        </a:p>
      </dgm:t>
    </dgm:pt>
    <dgm:pt modelId="{D3114FD5-D217-4F98-AF01-5CE59A06C325}" type="pres">
      <dgm:prSet presAssocID="{462EED2B-56D7-4E85-B9DA-12FA2C14EE20}" presName="Name0" presStyleCnt="0">
        <dgm:presLayoutVars>
          <dgm:dir/>
          <dgm:animLvl val="lvl"/>
          <dgm:resizeHandles val="exact"/>
        </dgm:presLayoutVars>
      </dgm:prSet>
      <dgm:spPr/>
    </dgm:pt>
    <dgm:pt modelId="{F4B9D79D-8551-46AA-8BD4-CA39ACA8DE6E}" type="pres">
      <dgm:prSet presAssocID="{266A9E08-F10C-4F2D-9A7F-C085A03892CB}" presName="compositeNode" presStyleCnt="0">
        <dgm:presLayoutVars>
          <dgm:bulletEnabled val="1"/>
        </dgm:presLayoutVars>
      </dgm:prSet>
      <dgm:spPr/>
    </dgm:pt>
    <dgm:pt modelId="{D7EDEA83-5BA5-4294-AE3F-1E6DDFEC944E}" type="pres">
      <dgm:prSet presAssocID="{266A9E08-F10C-4F2D-9A7F-C085A03892CB}" presName="bgRect" presStyleLbl="node1" presStyleIdx="0" presStyleCnt="1" custLinFactNeighborX="1744" custLinFactNeighborY="-27944"/>
      <dgm:spPr/>
    </dgm:pt>
    <dgm:pt modelId="{77D10ED0-99D5-498D-8C77-9B4D354FB293}" type="pres">
      <dgm:prSet presAssocID="{266A9E08-F10C-4F2D-9A7F-C085A03892CB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97BAC2F1-F7CA-4718-9DC4-230F79363672}" type="pres">
      <dgm:prSet presAssocID="{266A9E08-F10C-4F2D-9A7F-C085A03892CB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34FDC00C-60AD-4194-AC6B-50AEEDC5F472}" type="presOf" srcId="{462EED2B-56D7-4E85-B9DA-12FA2C14EE20}" destId="{D3114FD5-D217-4F98-AF01-5CE59A06C325}" srcOrd="0" destOrd="0" presId="urn:microsoft.com/office/officeart/2005/8/layout/hProcess7#6"/>
    <dgm:cxn modelId="{08C8560F-EAD0-4FCE-9D7D-8A94C1FA0039}" type="presOf" srcId="{266A9E08-F10C-4F2D-9A7F-C085A03892CB}" destId="{D7EDEA83-5BA5-4294-AE3F-1E6DDFEC944E}" srcOrd="0" destOrd="0" presId="urn:microsoft.com/office/officeart/2005/8/layout/hProcess7#6"/>
    <dgm:cxn modelId="{65EBFA27-7587-4470-A2C8-C9A5B9097B9B}" type="presOf" srcId="{94E51C02-3D24-4611-94C6-3C5929C5AF32}" destId="{97BAC2F1-F7CA-4718-9DC4-230F79363672}" srcOrd="0" destOrd="1" presId="urn:microsoft.com/office/officeart/2005/8/layout/hProcess7#6"/>
    <dgm:cxn modelId="{581CE42E-6151-48D7-95FE-1B806733DA42}" srcId="{266A9E08-F10C-4F2D-9A7F-C085A03892CB}" destId="{F585968F-AFBD-4321-9B5F-49D1BC9855F2}" srcOrd="0" destOrd="0" parTransId="{6F383BC9-DEE1-4E26-9129-202D386300C2}" sibTransId="{4E2DD07B-27B0-4AA2-8D9A-579163E84BB8}"/>
    <dgm:cxn modelId="{4EE03C67-F25B-4F36-B20C-6FC11A659055}" srcId="{266A9E08-F10C-4F2D-9A7F-C085A03892CB}" destId="{32F5044A-7C66-439A-A38B-85F6B3AA5D53}" srcOrd="2" destOrd="0" parTransId="{07009292-F42E-430D-9B29-6B794F595B75}" sibTransId="{F070FEEE-65B8-40D0-BED9-B7C94F7C6793}"/>
    <dgm:cxn modelId="{0242A44A-D455-4310-9DA5-044204C5D295}" srcId="{266A9E08-F10C-4F2D-9A7F-C085A03892CB}" destId="{94E51C02-3D24-4611-94C6-3C5929C5AF32}" srcOrd="1" destOrd="0" parTransId="{C15EA867-A5C8-4CE7-913A-C9528650C742}" sibTransId="{54501847-35D4-46E8-A125-4E50FEA8AF62}"/>
    <dgm:cxn modelId="{7BF6785A-FB31-4FB0-8E08-F6D269F65E11}" type="presOf" srcId="{266A9E08-F10C-4F2D-9A7F-C085A03892CB}" destId="{77D10ED0-99D5-498D-8C77-9B4D354FB293}" srcOrd="1" destOrd="0" presId="urn:microsoft.com/office/officeart/2005/8/layout/hProcess7#6"/>
    <dgm:cxn modelId="{9B15D597-302D-4052-8BF5-5AA197700FD5}" type="presOf" srcId="{32F5044A-7C66-439A-A38B-85F6B3AA5D53}" destId="{97BAC2F1-F7CA-4718-9DC4-230F79363672}" srcOrd="0" destOrd="2" presId="urn:microsoft.com/office/officeart/2005/8/layout/hProcess7#6"/>
    <dgm:cxn modelId="{538D0C99-D7E9-449D-AE61-C7EBB12DD820}" srcId="{462EED2B-56D7-4E85-B9DA-12FA2C14EE20}" destId="{266A9E08-F10C-4F2D-9A7F-C085A03892CB}" srcOrd="0" destOrd="0" parTransId="{4ACCB02F-A9D3-42C9-9EF9-CECA0EE62919}" sibTransId="{FFA52297-2A89-4FA1-813F-97B5DAF4B7DC}"/>
    <dgm:cxn modelId="{1E40699E-6203-4CAA-932B-C7A8BAAE53F4}" type="presOf" srcId="{F585968F-AFBD-4321-9B5F-49D1BC9855F2}" destId="{97BAC2F1-F7CA-4718-9DC4-230F79363672}" srcOrd="0" destOrd="0" presId="urn:microsoft.com/office/officeart/2005/8/layout/hProcess7#6"/>
    <dgm:cxn modelId="{70DF22D5-B5A9-4422-937B-B5A8ACD69707}" type="presParOf" srcId="{D3114FD5-D217-4F98-AF01-5CE59A06C325}" destId="{F4B9D79D-8551-46AA-8BD4-CA39ACA8DE6E}" srcOrd="0" destOrd="0" presId="urn:microsoft.com/office/officeart/2005/8/layout/hProcess7#6"/>
    <dgm:cxn modelId="{4A2A5FA6-A933-46EE-95B5-58C612B7B8D4}" type="presParOf" srcId="{F4B9D79D-8551-46AA-8BD4-CA39ACA8DE6E}" destId="{D7EDEA83-5BA5-4294-AE3F-1E6DDFEC944E}" srcOrd="0" destOrd="0" presId="urn:microsoft.com/office/officeart/2005/8/layout/hProcess7#6"/>
    <dgm:cxn modelId="{AE140B29-4917-4E47-9746-045E810B71F8}" type="presParOf" srcId="{F4B9D79D-8551-46AA-8BD4-CA39ACA8DE6E}" destId="{77D10ED0-99D5-498D-8C77-9B4D354FB293}" srcOrd="1" destOrd="0" presId="urn:microsoft.com/office/officeart/2005/8/layout/hProcess7#6"/>
    <dgm:cxn modelId="{C7BAF583-A57F-4D4D-97E6-642395E8CFE9}" type="presParOf" srcId="{F4B9D79D-8551-46AA-8BD4-CA39ACA8DE6E}" destId="{97BAC2F1-F7CA-4718-9DC4-230F79363672}" srcOrd="2" destOrd="0" presId="urn:microsoft.com/office/officeart/2005/8/layout/hProcess7#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2EED2B-56D7-4E85-B9DA-12FA2C14EE20}" type="doc">
      <dgm:prSet loTypeId="urn:microsoft.com/office/officeart/2005/8/layout/hProcess7#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85968F-AFBD-4321-9B5F-49D1BC9855F2}">
      <dgm:prSet phldrT="[Text]" custT="1"/>
      <dgm:spPr/>
      <dgm:t>
        <a:bodyPr anchor="ctr"/>
        <a:lstStyle/>
        <a:p>
          <a:r>
            <a:rPr lang="en-US" sz="1050" b="0" dirty="0"/>
            <a:t>20% of the estimated net amount along with Order towards mobilization</a:t>
          </a:r>
        </a:p>
        <a:p>
          <a:r>
            <a:rPr lang="en-US" sz="1050" b="0" dirty="0"/>
            <a:t>50% of the estimated net amount before the start of the Program</a:t>
          </a:r>
        </a:p>
        <a:p>
          <a:r>
            <a:rPr lang="en-US" sz="1050" b="0" dirty="0"/>
            <a:t>30%of the estimated amount + Taxes before the end  of the Program</a:t>
          </a:r>
        </a:p>
        <a:p>
          <a:r>
            <a:rPr lang="en-US" sz="1050" b="0" dirty="0"/>
            <a:t>Each year execution is considered as independent PO</a:t>
          </a:r>
        </a:p>
      </dgm:t>
    </dgm:pt>
    <dgm:pt modelId="{6F383BC9-DEE1-4E26-9129-202D386300C2}" type="parTrans" cxnId="{581CE42E-6151-48D7-95FE-1B806733DA42}">
      <dgm:prSet/>
      <dgm:spPr/>
      <dgm:t>
        <a:bodyPr/>
        <a:lstStyle/>
        <a:p>
          <a:endParaRPr lang="en-US"/>
        </a:p>
      </dgm:t>
    </dgm:pt>
    <dgm:pt modelId="{4E2DD07B-27B0-4AA2-8D9A-579163E84BB8}" type="sibTrans" cxnId="{581CE42E-6151-48D7-95FE-1B806733DA42}">
      <dgm:prSet/>
      <dgm:spPr/>
      <dgm:t>
        <a:bodyPr/>
        <a:lstStyle/>
        <a:p>
          <a:endParaRPr lang="en-US"/>
        </a:p>
      </dgm:t>
    </dgm:pt>
    <dgm:pt modelId="{266A9E08-F10C-4F2D-9A7F-C085A03892CB}">
      <dgm:prSet phldrT="[Text]" custT="1"/>
      <dgm:spPr/>
      <dgm:t>
        <a:bodyPr/>
        <a:lstStyle/>
        <a:p>
          <a:r>
            <a:rPr lang="en-US" sz="2400" dirty="0"/>
            <a:t>Payment Terms</a:t>
          </a:r>
        </a:p>
      </dgm:t>
    </dgm:pt>
    <dgm:pt modelId="{FFA52297-2A89-4FA1-813F-97B5DAF4B7DC}" type="sibTrans" cxnId="{538D0C99-D7E9-449D-AE61-C7EBB12DD820}">
      <dgm:prSet/>
      <dgm:spPr/>
      <dgm:t>
        <a:bodyPr/>
        <a:lstStyle/>
        <a:p>
          <a:endParaRPr lang="en-US"/>
        </a:p>
      </dgm:t>
    </dgm:pt>
    <dgm:pt modelId="{4ACCB02F-A9D3-42C9-9EF9-CECA0EE62919}" type="parTrans" cxnId="{538D0C99-D7E9-449D-AE61-C7EBB12DD820}">
      <dgm:prSet/>
      <dgm:spPr/>
      <dgm:t>
        <a:bodyPr/>
        <a:lstStyle/>
        <a:p>
          <a:endParaRPr lang="en-US"/>
        </a:p>
      </dgm:t>
    </dgm:pt>
    <dgm:pt modelId="{C1B80243-4179-4499-A228-3AA0C7A21288}">
      <dgm:prSet phldrT="[Text]" custT="1"/>
      <dgm:spPr/>
      <dgm:t>
        <a:bodyPr anchor="ctr"/>
        <a:lstStyle/>
        <a:p>
          <a:r>
            <a:rPr lang="en-US" sz="1050" b="0" dirty="0"/>
            <a:t>Payment through On-line Bank Transfers only</a:t>
          </a:r>
        </a:p>
      </dgm:t>
    </dgm:pt>
    <dgm:pt modelId="{382ABB11-08CF-4341-A178-04EF26B243A1}" type="parTrans" cxnId="{EB076F5C-F6E8-4D7C-B344-982CEACA444D}">
      <dgm:prSet/>
      <dgm:spPr/>
      <dgm:t>
        <a:bodyPr/>
        <a:lstStyle/>
        <a:p>
          <a:endParaRPr lang="en-US"/>
        </a:p>
      </dgm:t>
    </dgm:pt>
    <dgm:pt modelId="{7CC429E8-BBF3-4DE6-AF43-EDF505E61762}" type="sibTrans" cxnId="{EB076F5C-F6E8-4D7C-B344-982CEACA444D}">
      <dgm:prSet/>
      <dgm:spPr/>
      <dgm:t>
        <a:bodyPr/>
        <a:lstStyle/>
        <a:p>
          <a:endParaRPr lang="en-US"/>
        </a:p>
      </dgm:t>
    </dgm:pt>
    <dgm:pt modelId="{D3114FD5-D217-4F98-AF01-5CE59A06C325}" type="pres">
      <dgm:prSet presAssocID="{462EED2B-56D7-4E85-B9DA-12FA2C14EE20}" presName="Name0" presStyleCnt="0">
        <dgm:presLayoutVars>
          <dgm:dir/>
          <dgm:animLvl val="lvl"/>
          <dgm:resizeHandles val="exact"/>
        </dgm:presLayoutVars>
      </dgm:prSet>
      <dgm:spPr/>
    </dgm:pt>
    <dgm:pt modelId="{F4B9D79D-8551-46AA-8BD4-CA39ACA8DE6E}" type="pres">
      <dgm:prSet presAssocID="{266A9E08-F10C-4F2D-9A7F-C085A03892CB}" presName="compositeNode" presStyleCnt="0">
        <dgm:presLayoutVars>
          <dgm:bulletEnabled val="1"/>
        </dgm:presLayoutVars>
      </dgm:prSet>
      <dgm:spPr/>
    </dgm:pt>
    <dgm:pt modelId="{D7EDEA83-5BA5-4294-AE3F-1E6DDFEC944E}" type="pres">
      <dgm:prSet presAssocID="{266A9E08-F10C-4F2D-9A7F-C085A03892CB}" presName="bgRect" presStyleLbl="node1" presStyleIdx="0" presStyleCnt="1" custLinFactX="16279" custLinFactNeighborX="100000" custLinFactNeighborY="-5132"/>
      <dgm:spPr/>
    </dgm:pt>
    <dgm:pt modelId="{77D10ED0-99D5-498D-8C77-9B4D354FB293}" type="pres">
      <dgm:prSet presAssocID="{266A9E08-F10C-4F2D-9A7F-C085A03892CB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97BAC2F1-F7CA-4718-9DC4-230F79363672}" type="pres">
      <dgm:prSet presAssocID="{266A9E08-F10C-4F2D-9A7F-C085A03892CB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0656B600-AFB0-4996-850A-D36FA45A2BB5}" type="presOf" srcId="{266A9E08-F10C-4F2D-9A7F-C085A03892CB}" destId="{D7EDEA83-5BA5-4294-AE3F-1E6DDFEC944E}" srcOrd="0" destOrd="0" presId="urn:microsoft.com/office/officeart/2005/8/layout/hProcess7#6"/>
    <dgm:cxn modelId="{4DD17608-419C-4407-9695-417545A4F51E}" type="presOf" srcId="{266A9E08-F10C-4F2D-9A7F-C085A03892CB}" destId="{77D10ED0-99D5-498D-8C77-9B4D354FB293}" srcOrd="1" destOrd="0" presId="urn:microsoft.com/office/officeart/2005/8/layout/hProcess7#6"/>
    <dgm:cxn modelId="{A7D82513-C624-4370-B9EF-87A956DF2F53}" type="presOf" srcId="{462EED2B-56D7-4E85-B9DA-12FA2C14EE20}" destId="{D3114FD5-D217-4F98-AF01-5CE59A06C325}" srcOrd="0" destOrd="0" presId="urn:microsoft.com/office/officeart/2005/8/layout/hProcess7#6"/>
    <dgm:cxn modelId="{581CE42E-6151-48D7-95FE-1B806733DA42}" srcId="{266A9E08-F10C-4F2D-9A7F-C085A03892CB}" destId="{F585968F-AFBD-4321-9B5F-49D1BC9855F2}" srcOrd="0" destOrd="0" parTransId="{6F383BC9-DEE1-4E26-9129-202D386300C2}" sibTransId="{4E2DD07B-27B0-4AA2-8D9A-579163E84BB8}"/>
    <dgm:cxn modelId="{EB076F5C-F6E8-4D7C-B344-982CEACA444D}" srcId="{266A9E08-F10C-4F2D-9A7F-C085A03892CB}" destId="{C1B80243-4179-4499-A228-3AA0C7A21288}" srcOrd="1" destOrd="0" parTransId="{382ABB11-08CF-4341-A178-04EF26B243A1}" sibTransId="{7CC429E8-BBF3-4DE6-AF43-EDF505E61762}"/>
    <dgm:cxn modelId="{3F385068-8CC1-4D2F-BD21-7FCD49F0A4DA}" type="presOf" srcId="{F585968F-AFBD-4321-9B5F-49D1BC9855F2}" destId="{97BAC2F1-F7CA-4718-9DC4-230F79363672}" srcOrd="0" destOrd="0" presId="urn:microsoft.com/office/officeart/2005/8/layout/hProcess7#6"/>
    <dgm:cxn modelId="{538D0C99-D7E9-449D-AE61-C7EBB12DD820}" srcId="{462EED2B-56D7-4E85-B9DA-12FA2C14EE20}" destId="{266A9E08-F10C-4F2D-9A7F-C085A03892CB}" srcOrd="0" destOrd="0" parTransId="{4ACCB02F-A9D3-42C9-9EF9-CECA0EE62919}" sibTransId="{FFA52297-2A89-4FA1-813F-97B5DAF4B7DC}"/>
    <dgm:cxn modelId="{EDF446DB-2BA2-437E-B027-44DAF7E98217}" type="presOf" srcId="{C1B80243-4179-4499-A228-3AA0C7A21288}" destId="{97BAC2F1-F7CA-4718-9DC4-230F79363672}" srcOrd="0" destOrd="1" presId="urn:microsoft.com/office/officeart/2005/8/layout/hProcess7#6"/>
    <dgm:cxn modelId="{5B4353AC-2EC2-466A-9634-B9BB789ED9C5}" type="presParOf" srcId="{D3114FD5-D217-4F98-AF01-5CE59A06C325}" destId="{F4B9D79D-8551-46AA-8BD4-CA39ACA8DE6E}" srcOrd="0" destOrd="0" presId="urn:microsoft.com/office/officeart/2005/8/layout/hProcess7#6"/>
    <dgm:cxn modelId="{1651882A-C43A-452C-8F06-7EE13681BA3A}" type="presParOf" srcId="{F4B9D79D-8551-46AA-8BD4-CA39ACA8DE6E}" destId="{D7EDEA83-5BA5-4294-AE3F-1E6DDFEC944E}" srcOrd="0" destOrd="0" presId="urn:microsoft.com/office/officeart/2005/8/layout/hProcess7#6"/>
    <dgm:cxn modelId="{88D2F564-B6BD-49ED-8634-1E0901805A48}" type="presParOf" srcId="{F4B9D79D-8551-46AA-8BD4-CA39ACA8DE6E}" destId="{77D10ED0-99D5-498D-8C77-9B4D354FB293}" srcOrd="1" destOrd="0" presId="urn:microsoft.com/office/officeart/2005/8/layout/hProcess7#6"/>
    <dgm:cxn modelId="{45FE1B88-B5CD-46B9-80C9-89059F4E5646}" type="presParOf" srcId="{F4B9D79D-8551-46AA-8BD4-CA39ACA8DE6E}" destId="{97BAC2F1-F7CA-4718-9DC4-230F79363672}" srcOrd="2" destOrd="0" presId="urn:microsoft.com/office/officeart/2005/8/layout/hProcess7#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2EED2B-56D7-4E85-B9DA-12FA2C14EE20}" type="doc">
      <dgm:prSet loTypeId="urn:microsoft.com/office/officeart/2005/8/layout/hProcess7#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6A9E08-F10C-4F2D-9A7F-C085A03892CB}">
      <dgm:prSet phldrT="[Text]" custT="1"/>
      <dgm:spPr/>
      <dgm:t>
        <a:bodyPr/>
        <a:lstStyle/>
        <a:p>
          <a:r>
            <a:rPr lang="en-US" sz="2400" b="0" dirty="0"/>
            <a:t>Others</a:t>
          </a:r>
        </a:p>
      </dgm:t>
    </dgm:pt>
    <dgm:pt modelId="{FFA52297-2A89-4FA1-813F-97B5DAF4B7DC}" type="sibTrans" cxnId="{538D0C99-D7E9-449D-AE61-C7EBB12DD820}">
      <dgm:prSet/>
      <dgm:spPr/>
      <dgm:t>
        <a:bodyPr/>
        <a:lstStyle/>
        <a:p>
          <a:endParaRPr lang="en-US"/>
        </a:p>
      </dgm:t>
    </dgm:pt>
    <dgm:pt modelId="{4ACCB02F-A9D3-42C9-9EF9-CECA0EE62919}" type="parTrans" cxnId="{538D0C99-D7E9-449D-AE61-C7EBB12DD820}">
      <dgm:prSet/>
      <dgm:spPr/>
      <dgm:t>
        <a:bodyPr/>
        <a:lstStyle/>
        <a:p>
          <a:endParaRPr lang="en-US"/>
        </a:p>
      </dgm:t>
    </dgm:pt>
    <dgm:pt modelId="{F585968F-AFBD-4321-9B5F-49D1BC9855F2}">
      <dgm:prSet phldrT="[Text]" custT="1"/>
      <dgm:spPr/>
      <dgm:t>
        <a:bodyPr anchor="ctr"/>
        <a:lstStyle/>
        <a:p>
          <a:r>
            <a:rPr lang="en-US" sz="1050" b="0" dirty="0"/>
            <a:t>The Deal is B2B between Institution &amp; ACTS (representing the consortia of it’s Partners)</a:t>
          </a:r>
        </a:p>
      </dgm:t>
    </dgm:pt>
    <dgm:pt modelId="{4E2DD07B-27B0-4AA2-8D9A-579163E84BB8}" type="sibTrans" cxnId="{581CE42E-6151-48D7-95FE-1B806733DA42}">
      <dgm:prSet/>
      <dgm:spPr/>
      <dgm:t>
        <a:bodyPr/>
        <a:lstStyle/>
        <a:p>
          <a:endParaRPr lang="en-US"/>
        </a:p>
      </dgm:t>
    </dgm:pt>
    <dgm:pt modelId="{6F383BC9-DEE1-4E26-9129-202D386300C2}" type="parTrans" cxnId="{581CE42E-6151-48D7-95FE-1B806733DA42}">
      <dgm:prSet/>
      <dgm:spPr/>
      <dgm:t>
        <a:bodyPr/>
        <a:lstStyle/>
        <a:p>
          <a:endParaRPr lang="en-US"/>
        </a:p>
      </dgm:t>
    </dgm:pt>
    <dgm:pt modelId="{FF902FE1-6E7B-4CD4-B630-E4F5E1D7FA9C}">
      <dgm:prSet phldrT="[Text]" custT="1"/>
      <dgm:spPr/>
      <dgm:t>
        <a:bodyPr anchor="ctr"/>
        <a:lstStyle/>
        <a:p>
          <a:r>
            <a:rPr lang="en-US" sz="1050" b="0" dirty="0"/>
            <a:t>Institution to take lead in Collection of Fee from Students where it is applicable.</a:t>
          </a:r>
        </a:p>
        <a:p>
          <a:r>
            <a:rPr lang="en-US" sz="1050" b="0" dirty="0"/>
            <a:t>All the Venue &amp; laboratory  arrangements  is in the scope of the Institution</a:t>
          </a:r>
        </a:p>
        <a:p>
          <a:r>
            <a:rPr lang="en-US" sz="1050" b="0" dirty="0"/>
            <a:t>Institution to provide Working Lunch and Tea and Conveyance (where ever applicable) to ACTS Staff and Faculties.</a:t>
          </a:r>
        </a:p>
      </dgm:t>
    </dgm:pt>
    <dgm:pt modelId="{F5386B83-B495-47BA-A70F-5230FE1E9E0B}" type="parTrans" cxnId="{A66AB555-D54F-4D20-A54F-23B10E1EA13C}">
      <dgm:prSet/>
      <dgm:spPr/>
      <dgm:t>
        <a:bodyPr/>
        <a:lstStyle/>
        <a:p>
          <a:endParaRPr lang="en-US"/>
        </a:p>
      </dgm:t>
    </dgm:pt>
    <dgm:pt modelId="{09D9B9B3-7E72-476F-B2F8-04769128820D}" type="sibTrans" cxnId="{A66AB555-D54F-4D20-A54F-23B10E1EA13C}">
      <dgm:prSet/>
      <dgm:spPr/>
      <dgm:t>
        <a:bodyPr/>
        <a:lstStyle/>
        <a:p>
          <a:endParaRPr lang="en-US"/>
        </a:p>
      </dgm:t>
    </dgm:pt>
    <dgm:pt modelId="{BC33AE88-37D5-46C5-B2E7-603C4677A6BA}">
      <dgm:prSet phldrT="[Text]" custT="1"/>
      <dgm:spPr/>
      <dgm:t>
        <a:bodyPr anchor="ctr"/>
        <a:lstStyle/>
        <a:p>
          <a:r>
            <a:rPr lang="en-US" sz="1050" b="0" dirty="0"/>
            <a:t>ACTS may require some safe custody Storage space within the Campus.</a:t>
          </a:r>
        </a:p>
      </dgm:t>
    </dgm:pt>
    <dgm:pt modelId="{AC23C18E-03C8-4AC6-AD77-F9598FFF0ECD}" type="parTrans" cxnId="{3A0154A2-DFBE-49FC-8A2E-8D750999313C}">
      <dgm:prSet/>
      <dgm:spPr/>
      <dgm:t>
        <a:bodyPr/>
        <a:lstStyle/>
        <a:p>
          <a:endParaRPr lang="en-US"/>
        </a:p>
      </dgm:t>
    </dgm:pt>
    <dgm:pt modelId="{D7254CBD-078E-4E07-8FEA-5BE57FF4CC3C}" type="sibTrans" cxnId="{3A0154A2-DFBE-49FC-8A2E-8D750999313C}">
      <dgm:prSet/>
      <dgm:spPr/>
      <dgm:t>
        <a:bodyPr/>
        <a:lstStyle/>
        <a:p>
          <a:endParaRPr lang="en-US"/>
        </a:p>
      </dgm:t>
    </dgm:pt>
    <dgm:pt modelId="{D3114FD5-D217-4F98-AF01-5CE59A06C325}" type="pres">
      <dgm:prSet presAssocID="{462EED2B-56D7-4E85-B9DA-12FA2C14EE20}" presName="Name0" presStyleCnt="0">
        <dgm:presLayoutVars>
          <dgm:dir/>
          <dgm:animLvl val="lvl"/>
          <dgm:resizeHandles val="exact"/>
        </dgm:presLayoutVars>
      </dgm:prSet>
      <dgm:spPr/>
    </dgm:pt>
    <dgm:pt modelId="{F4B9D79D-8551-46AA-8BD4-CA39ACA8DE6E}" type="pres">
      <dgm:prSet presAssocID="{266A9E08-F10C-4F2D-9A7F-C085A03892CB}" presName="compositeNode" presStyleCnt="0">
        <dgm:presLayoutVars>
          <dgm:bulletEnabled val="1"/>
        </dgm:presLayoutVars>
      </dgm:prSet>
      <dgm:spPr/>
    </dgm:pt>
    <dgm:pt modelId="{D7EDEA83-5BA5-4294-AE3F-1E6DDFEC944E}" type="pres">
      <dgm:prSet presAssocID="{266A9E08-F10C-4F2D-9A7F-C085A03892CB}" presName="bgRect" presStyleLbl="node1" presStyleIdx="0" presStyleCnt="1" custLinFactX="16279" custLinFactNeighborX="100000" custLinFactNeighborY="-5132"/>
      <dgm:spPr/>
    </dgm:pt>
    <dgm:pt modelId="{77D10ED0-99D5-498D-8C77-9B4D354FB293}" type="pres">
      <dgm:prSet presAssocID="{266A9E08-F10C-4F2D-9A7F-C085A03892CB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97BAC2F1-F7CA-4718-9DC4-230F79363672}" type="pres">
      <dgm:prSet presAssocID="{266A9E08-F10C-4F2D-9A7F-C085A03892CB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A790C604-17BC-42A0-950E-58A29A7E1139}" type="presOf" srcId="{F585968F-AFBD-4321-9B5F-49D1BC9855F2}" destId="{97BAC2F1-F7CA-4718-9DC4-230F79363672}" srcOrd="0" destOrd="0" presId="urn:microsoft.com/office/officeart/2005/8/layout/hProcess7#6"/>
    <dgm:cxn modelId="{DE3B5D28-EA6F-4D68-9C8C-12B7FE34DC37}" type="presOf" srcId="{266A9E08-F10C-4F2D-9A7F-C085A03892CB}" destId="{D7EDEA83-5BA5-4294-AE3F-1E6DDFEC944E}" srcOrd="0" destOrd="0" presId="urn:microsoft.com/office/officeart/2005/8/layout/hProcess7#6"/>
    <dgm:cxn modelId="{581CE42E-6151-48D7-95FE-1B806733DA42}" srcId="{266A9E08-F10C-4F2D-9A7F-C085A03892CB}" destId="{F585968F-AFBD-4321-9B5F-49D1BC9855F2}" srcOrd="0" destOrd="0" parTransId="{6F383BC9-DEE1-4E26-9129-202D386300C2}" sibTransId="{4E2DD07B-27B0-4AA2-8D9A-579163E84BB8}"/>
    <dgm:cxn modelId="{51649B67-8333-4D2C-AC2E-7AC03C35DD33}" type="presOf" srcId="{BC33AE88-37D5-46C5-B2E7-603C4677A6BA}" destId="{97BAC2F1-F7CA-4718-9DC4-230F79363672}" srcOrd="0" destOrd="2" presId="urn:microsoft.com/office/officeart/2005/8/layout/hProcess7#6"/>
    <dgm:cxn modelId="{A66AB555-D54F-4D20-A54F-23B10E1EA13C}" srcId="{266A9E08-F10C-4F2D-9A7F-C085A03892CB}" destId="{FF902FE1-6E7B-4CD4-B630-E4F5E1D7FA9C}" srcOrd="1" destOrd="0" parTransId="{F5386B83-B495-47BA-A70F-5230FE1E9E0B}" sibTransId="{09D9B9B3-7E72-476F-B2F8-04769128820D}"/>
    <dgm:cxn modelId="{538D0C99-D7E9-449D-AE61-C7EBB12DD820}" srcId="{462EED2B-56D7-4E85-B9DA-12FA2C14EE20}" destId="{266A9E08-F10C-4F2D-9A7F-C085A03892CB}" srcOrd="0" destOrd="0" parTransId="{4ACCB02F-A9D3-42C9-9EF9-CECA0EE62919}" sibTransId="{FFA52297-2A89-4FA1-813F-97B5DAF4B7DC}"/>
    <dgm:cxn modelId="{3A0154A2-DFBE-49FC-8A2E-8D750999313C}" srcId="{266A9E08-F10C-4F2D-9A7F-C085A03892CB}" destId="{BC33AE88-37D5-46C5-B2E7-603C4677A6BA}" srcOrd="2" destOrd="0" parTransId="{AC23C18E-03C8-4AC6-AD77-F9598FFF0ECD}" sibTransId="{D7254CBD-078E-4E07-8FEA-5BE57FF4CC3C}"/>
    <dgm:cxn modelId="{08A083B6-F7DD-4CCE-8D94-C8AE53F774F5}" type="presOf" srcId="{462EED2B-56D7-4E85-B9DA-12FA2C14EE20}" destId="{D3114FD5-D217-4F98-AF01-5CE59A06C325}" srcOrd="0" destOrd="0" presId="urn:microsoft.com/office/officeart/2005/8/layout/hProcess7#6"/>
    <dgm:cxn modelId="{769181D0-14BC-459F-A50D-172722ED4EB0}" type="presOf" srcId="{FF902FE1-6E7B-4CD4-B630-E4F5E1D7FA9C}" destId="{97BAC2F1-F7CA-4718-9DC4-230F79363672}" srcOrd="0" destOrd="1" presId="urn:microsoft.com/office/officeart/2005/8/layout/hProcess7#6"/>
    <dgm:cxn modelId="{46888FEB-B26F-42EE-A5F7-4AA0D2A4344B}" type="presOf" srcId="{266A9E08-F10C-4F2D-9A7F-C085A03892CB}" destId="{77D10ED0-99D5-498D-8C77-9B4D354FB293}" srcOrd="1" destOrd="0" presId="urn:microsoft.com/office/officeart/2005/8/layout/hProcess7#6"/>
    <dgm:cxn modelId="{524A7ACA-5079-4B60-82BB-596D2F53DEBC}" type="presParOf" srcId="{D3114FD5-D217-4F98-AF01-5CE59A06C325}" destId="{F4B9D79D-8551-46AA-8BD4-CA39ACA8DE6E}" srcOrd="0" destOrd="0" presId="urn:microsoft.com/office/officeart/2005/8/layout/hProcess7#6"/>
    <dgm:cxn modelId="{3E9B4DEC-2A69-44A4-951F-E4B0A5ECA97B}" type="presParOf" srcId="{F4B9D79D-8551-46AA-8BD4-CA39ACA8DE6E}" destId="{D7EDEA83-5BA5-4294-AE3F-1E6DDFEC944E}" srcOrd="0" destOrd="0" presId="urn:microsoft.com/office/officeart/2005/8/layout/hProcess7#6"/>
    <dgm:cxn modelId="{9556D65F-B9A1-4F6C-BBB7-8F54309F2240}" type="presParOf" srcId="{F4B9D79D-8551-46AA-8BD4-CA39ACA8DE6E}" destId="{77D10ED0-99D5-498D-8C77-9B4D354FB293}" srcOrd="1" destOrd="0" presId="urn:microsoft.com/office/officeart/2005/8/layout/hProcess7#6"/>
    <dgm:cxn modelId="{B453AE78-7425-45E2-B278-AB484840DF7C}" type="presParOf" srcId="{F4B9D79D-8551-46AA-8BD4-CA39ACA8DE6E}" destId="{97BAC2F1-F7CA-4718-9DC4-230F79363672}" srcOrd="2" destOrd="0" presId="urn:microsoft.com/office/officeart/2005/8/layout/hProcess7#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C1F7D7-BDE1-46DB-B9DD-10D91A3EDE38}" type="doc">
      <dgm:prSet loTypeId="urn:microsoft.com/office/officeart/2005/8/layout/lProcess1" loCatId="process" qsTypeId="urn:microsoft.com/office/officeart/2005/8/quickstyle/3d2#4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B69D1E2B-7399-4AC4-966D-76470060A29E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Assessment</a:t>
          </a:r>
        </a:p>
      </dgm:t>
    </dgm:pt>
    <dgm:pt modelId="{F6BCAD16-E601-4843-9578-CB98CD71D46D}" type="parTrans" cxnId="{69802A47-EB60-486C-AD68-2B586E6DF177}">
      <dgm:prSet/>
      <dgm:spPr/>
      <dgm:t>
        <a:bodyPr/>
        <a:lstStyle/>
        <a:p>
          <a:endParaRPr lang="en-US"/>
        </a:p>
      </dgm:t>
    </dgm:pt>
    <dgm:pt modelId="{97641F75-1009-40A0-B731-BC32C10E2B60}" type="sibTrans" cxnId="{69802A47-EB60-486C-AD68-2B586E6DF177}">
      <dgm:prSet/>
      <dgm:spPr/>
      <dgm:t>
        <a:bodyPr/>
        <a:lstStyle/>
        <a:p>
          <a:endParaRPr lang="en-US"/>
        </a:p>
      </dgm:t>
    </dgm:pt>
    <dgm:pt modelId="{58AB20D3-F9AA-42D6-8058-38EF52CACF8D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Technical Training</a:t>
          </a:r>
        </a:p>
      </dgm:t>
    </dgm:pt>
    <dgm:pt modelId="{EB902749-A097-4D7B-B2C5-8DFE60CDE882}" type="parTrans" cxnId="{CD7110B3-0A4A-4030-9D66-E38A09A664CD}">
      <dgm:prSet/>
      <dgm:spPr/>
      <dgm:t>
        <a:bodyPr/>
        <a:lstStyle/>
        <a:p>
          <a:endParaRPr lang="en-US"/>
        </a:p>
      </dgm:t>
    </dgm:pt>
    <dgm:pt modelId="{98DCC385-CAF5-46BF-9BDE-DFE39F48FAB4}" type="sibTrans" cxnId="{CD7110B3-0A4A-4030-9D66-E38A09A664CD}">
      <dgm:prSet/>
      <dgm:spPr/>
      <dgm:t>
        <a:bodyPr/>
        <a:lstStyle/>
        <a:p>
          <a:endParaRPr lang="en-US"/>
        </a:p>
      </dgm:t>
    </dgm:pt>
    <dgm:pt modelId="{2E47CEE6-6812-49C2-A418-8CD8C2955630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   </a:t>
          </a:r>
        </a:p>
      </dgm:t>
    </dgm:pt>
    <dgm:pt modelId="{1505ABF5-AE2B-4840-B0B9-FE6817B4FBBB}" type="parTrans" cxnId="{6B85974B-452D-4677-8BE3-DEA139532C9E}">
      <dgm:prSet/>
      <dgm:spPr/>
      <dgm:t>
        <a:bodyPr/>
        <a:lstStyle/>
        <a:p>
          <a:endParaRPr lang="en-US"/>
        </a:p>
      </dgm:t>
    </dgm:pt>
    <dgm:pt modelId="{2005A1C5-6CD4-44F6-B469-585DB0C0CE2E}" type="sibTrans" cxnId="{6B85974B-452D-4677-8BE3-DEA139532C9E}">
      <dgm:prSet/>
      <dgm:spPr/>
      <dgm:t>
        <a:bodyPr/>
        <a:lstStyle/>
        <a:p>
          <a:endParaRPr lang="en-US"/>
        </a:p>
      </dgm:t>
    </dgm:pt>
    <dgm:pt modelId="{498BA20F-1820-4E9D-AC43-D462B2FC6FFB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Personality Training</a:t>
          </a:r>
        </a:p>
      </dgm:t>
    </dgm:pt>
    <dgm:pt modelId="{07703940-B8C8-4EF0-B721-A840F4068108}" type="parTrans" cxnId="{D1A64EC7-7E92-47A8-A908-710A1E0B043B}">
      <dgm:prSet/>
      <dgm:spPr/>
      <dgm:t>
        <a:bodyPr/>
        <a:lstStyle/>
        <a:p>
          <a:endParaRPr lang="en-US"/>
        </a:p>
      </dgm:t>
    </dgm:pt>
    <dgm:pt modelId="{7F5727CC-655F-4FC0-B275-C0FFE3CC49CE}" type="sibTrans" cxnId="{D1A64EC7-7E92-47A8-A908-710A1E0B043B}">
      <dgm:prSet/>
      <dgm:spPr/>
      <dgm:t>
        <a:bodyPr/>
        <a:lstStyle/>
        <a:p>
          <a:endParaRPr lang="en-US"/>
        </a:p>
      </dgm:t>
    </dgm:pt>
    <dgm:pt modelId="{92AC24B0-1EA0-4B73-B383-86B7961B6AC5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Career Planning </a:t>
          </a:r>
        </a:p>
      </dgm:t>
    </dgm:pt>
    <dgm:pt modelId="{14A560D2-DD65-4730-ACA3-1448141AC1B8}" type="parTrans" cxnId="{43C927E1-6629-4622-A033-AF2C3AD0D525}">
      <dgm:prSet/>
      <dgm:spPr/>
      <dgm:t>
        <a:bodyPr/>
        <a:lstStyle/>
        <a:p>
          <a:endParaRPr lang="en-US"/>
        </a:p>
      </dgm:t>
    </dgm:pt>
    <dgm:pt modelId="{4B9C6313-B636-4098-92BA-8570251968AE}" type="sibTrans" cxnId="{43C927E1-6629-4622-A033-AF2C3AD0D525}">
      <dgm:prSet/>
      <dgm:spPr/>
      <dgm:t>
        <a:bodyPr/>
        <a:lstStyle/>
        <a:p>
          <a:endParaRPr lang="en-US"/>
        </a:p>
      </dgm:t>
    </dgm:pt>
    <dgm:pt modelId="{EBE902BF-B246-4FE8-94DF-2B9A84106DB3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Rs </a:t>
          </a:r>
        </a:p>
      </dgm:t>
    </dgm:pt>
    <dgm:pt modelId="{B51F8E5D-5EB4-459E-B2E9-5E026C2075A1}" type="parTrans" cxnId="{8887551B-D687-47AE-9A72-5737CA3DC33C}">
      <dgm:prSet/>
      <dgm:spPr/>
      <dgm:t>
        <a:bodyPr/>
        <a:lstStyle/>
        <a:p>
          <a:endParaRPr lang="en-US"/>
        </a:p>
      </dgm:t>
    </dgm:pt>
    <dgm:pt modelId="{4976212B-55BA-4737-BA0F-A5751A49BA2C}" type="sibTrans" cxnId="{8887551B-D687-47AE-9A72-5737CA3DC33C}">
      <dgm:prSet/>
      <dgm:spPr/>
      <dgm:t>
        <a:bodyPr/>
        <a:lstStyle/>
        <a:p>
          <a:endParaRPr lang="en-US"/>
        </a:p>
      </dgm:t>
    </dgm:pt>
    <dgm:pt modelId="{A18E6430-0347-4F62-8A91-3263A32170BB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Rs  </a:t>
          </a:r>
        </a:p>
      </dgm:t>
    </dgm:pt>
    <dgm:pt modelId="{C6C5F29D-F3E3-47EE-BF73-80A1B86A326F}" type="parTrans" cxnId="{81F8CF59-AD7F-47B8-A7D9-69573D59445F}">
      <dgm:prSet/>
      <dgm:spPr/>
      <dgm:t>
        <a:bodyPr/>
        <a:lstStyle/>
        <a:p>
          <a:endParaRPr lang="en-US"/>
        </a:p>
      </dgm:t>
    </dgm:pt>
    <dgm:pt modelId="{65FA58F4-2BA3-439D-B1C6-D7F870C34079}" type="sibTrans" cxnId="{81F8CF59-AD7F-47B8-A7D9-69573D59445F}">
      <dgm:prSet/>
      <dgm:spPr/>
      <dgm:t>
        <a:bodyPr/>
        <a:lstStyle/>
        <a:p>
          <a:endParaRPr lang="en-US"/>
        </a:p>
      </dgm:t>
    </dgm:pt>
    <dgm:pt modelId="{C11DCF9B-6B26-4321-A230-2868BC0165F3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 </a:t>
          </a:r>
        </a:p>
      </dgm:t>
    </dgm:pt>
    <dgm:pt modelId="{0D0CC19F-CE2E-47C2-B5EA-1A55DCEA1779}" type="parTrans" cxnId="{2BD1DEB4-6EEF-4618-9215-C2A847EC7EAF}">
      <dgm:prSet/>
      <dgm:spPr/>
      <dgm:t>
        <a:bodyPr/>
        <a:lstStyle/>
        <a:p>
          <a:endParaRPr lang="en-US"/>
        </a:p>
      </dgm:t>
    </dgm:pt>
    <dgm:pt modelId="{9233BBCD-C99F-4439-BE71-775F8461CD17}" type="sibTrans" cxnId="{2BD1DEB4-6EEF-4618-9215-C2A847EC7EAF}">
      <dgm:prSet/>
      <dgm:spPr/>
      <dgm:t>
        <a:bodyPr/>
        <a:lstStyle/>
        <a:p>
          <a:endParaRPr lang="en-US"/>
        </a:p>
      </dgm:t>
    </dgm:pt>
    <dgm:pt modelId="{04EBE502-4B04-48C0-B251-133550797800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Placement  Assistance</a:t>
          </a:r>
        </a:p>
      </dgm:t>
    </dgm:pt>
    <dgm:pt modelId="{122AF421-B03C-4C19-8168-D078AF7128EB}" type="parTrans" cxnId="{328580D7-F872-4E06-8CE8-F60387898116}">
      <dgm:prSet/>
      <dgm:spPr/>
      <dgm:t>
        <a:bodyPr/>
        <a:lstStyle/>
        <a:p>
          <a:endParaRPr lang="en-US"/>
        </a:p>
      </dgm:t>
    </dgm:pt>
    <dgm:pt modelId="{66C6376D-D1C1-42AA-91B3-7CFA5CD74251}" type="sibTrans" cxnId="{328580D7-F872-4E06-8CE8-F60387898116}">
      <dgm:prSet/>
      <dgm:spPr/>
      <dgm:t>
        <a:bodyPr/>
        <a:lstStyle/>
        <a:p>
          <a:endParaRPr lang="en-US"/>
        </a:p>
      </dgm:t>
    </dgm:pt>
    <dgm:pt modelId="{425A5A41-D5CB-4D27-AD28-81554F01E62F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Virtual Skill development</a:t>
          </a:r>
          <a:endParaRPr lang="en-US" sz="1400" b="0" dirty="0">
            <a:solidFill>
              <a:schemeClr val="tx1"/>
            </a:solidFill>
          </a:endParaRPr>
        </a:p>
      </dgm:t>
    </dgm:pt>
    <dgm:pt modelId="{D0BEB962-C0EC-4442-8746-5FEB6DDC48E9}" type="parTrans" cxnId="{6D02FDF7-8386-4C4E-AD5A-A5D3622BCE71}">
      <dgm:prSet/>
      <dgm:spPr/>
      <dgm:t>
        <a:bodyPr/>
        <a:lstStyle/>
        <a:p>
          <a:endParaRPr lang="en-US"/>
        </a:p>
      </dgm:t>
    </dgm:pt>
    <dgm:pt modelId="{15D7D4E2-CE20-4FC5-9593-1960E5DC2AF8}" type="sibTrans" cxnId="{6D02FDF7-8386-4C4E-AD5A-A5D3622BCE71}">
      <dgm:prSet/>
      <dgm:spPr/>
      <dgm:t>
        <a:bodyPr/>
        <a:lstStyle/>
        <a:p>
          <a:endParaRPr lang="en-US"/>
        </a:p>
      </dgm:t>
    </dgm:pt>
    <dgm:pt modelId="{AF34A98F-9453-477A-9E25-85815F7D962E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 </a:t>
          </a:r>
        </a:p>
      </dgm:t>
    </dgm:pt>
    <dgm:pt modelId="{F2C0D3D7-BE19-4F08-9C37-6C7A9D62D198}" type="parTrans" cxnId="{CD46C5AE-5E8A-4C75-9321-C5A3D9AC5AA3}">
      <dgm:prSet/>
      <dgm:spPr/>
      <dgm:t>
        <a:bodyPr/>
        <a:lstStyle/>
        <a:p>
          <a:endParaRPr lang="en-US"/>
        </a:p>
      </dgm:t>
    </dgm:pt>
    <dgm:pt modelId="{A51FA4CA-DB9A-4DFC-B159-B596F3CB05ED}" type="sibTrans" cxnId="{CD46C5AE-5E8A-4C75-9321-C5A3D9AC5AA3}">
      <dgm:prSet/>
      <dgm:spPr/>
      <dgm:t>
        <a:bodyPr/>
        <a:lstStyle/>
        <a:p>
          <a:endParaRPr lang="en-US"/>
        </a:p>
      </dgm:t>
    </dgm:pt>
    <dgm:pt modelId="{B2DB21EE-D27F-455A-A5A6-17CB54EF7AB1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Project Assistance</a:t>
          </a:r>
        </a:p>
      </dgm:t>
    </dgm:pt>
    <dgm:pt modelId="{8F42F24E-7FC2-429C-8BCD-5EB67C4102D4}" type="parTrans" cxnId="{7B70F0B0-690F-4417-8DE0-CE6FD377C9CA}">
      <dgm:prSet/>
      <dgm:spPr/>
      <dgm:t>
        <a:bodyPr/>
        <a:lstStyle/>
        <a:p>
          <a:endParaRPr lang="en-US"/>
        </a:p>
      </dgm:t>
    </dgm:pt>
    <dgm:pt modelId="{C3561B7A-1890-4F30-B05C-249BD8C5C14E}" type="sibTrans" cxnId="{7B70F0B0-690F-4417-8DE0-CE6FD377C9CA}">
      <dgm:prSet/>
      <dgm:spPr/>
      <dgm:t>
        <a:bodyPr/>
        <a:lstStyle/>
        <a:p>
          <a:endParaRPr lang="en-US"/>
        </a:p>
      </dgm:t>
    </dgm:pt>
    <dgm:pt modelId="{A47C6F26-5080-4442-95C5-97841C39FB9C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</a:t>
          </a:r>
        </a:p>
      </dgm:t>
    </dgm:pt>
    <dgm:pt modelId="{26F5D9BA-9DE8-46B6-A26D-7821A42B3A4C}" type="parTrans" cxnId="{878D9D5D-8D0F-4AF7-A3C6-7A349AFFCF10}">
      <dgm:prSet/>
      <dgm:spPr/>
      <dgm:t>
        <a:bodyPr/>
        <a:lstStyle/>
        <a:p>
          <a:endParaRPr lang="en-US"/>
        </a:p>
      </dgm:t>
    </dgm:pt>
    <dgm:pt modelId="{D4CC3F90-E2B6-46E0-AFE0-12B9DB9C649B}" type="sibTrans" cxnId="{878D9D5D-8D0F-4AF7-A3C6-7A349AFFCF10}">
      <dgm:prSet/>
      <dgm:spPr/>
      <dgm:t>
        <a:bodyPr/>
        <a:lstStyle/>
        <a:p>
          <a:endParaRPr lang="en-US"/>
        </a:p>
      </dgm:t>
    </dgm:pt>
    <dgm:pt modelId="{21546A09-725C-4EB2-85EC-5D83EB37476F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OJT</a:t>
          </a:r>
        </a:p>
      </dgm:t>
    </dgm:pt>
    <dgm:pt modelId="{5B206BB1-B3D9-46F2-9860-B31EBBC31EE7}" type="parTrans" cxnId="{55F09B2A-BB3E-462D-BA49-191953124571}">
      <dgm:prSet/>
      <dgm:spPr/>
      <dgm:t>
        <a:bodyPr/>
        <a:lstStyle/>
        <a:p>
          <a:endParaRPr lang="en-US"/>
        </a:p>
      </dgm:t>
    </dgm:pt>
    <dgm:pt modelId="{74C132A0-7C14-4132-96DD-6159ECA1BEF7}" type="sibTrans" cxnId="{55F09B2A-BB3E-462D-BA49-191953124571}">
      <dgm:prSet/>
      <dgm:spPr/>
      <dgm:t>
        <a:bodyPr/>
        <a:lstStyle/>
        <a:p>
          <a:endParaRPr lang="en-US"/>
        </a:p>
      </dgm:t>
    </dgm:pt>
    <dgm:pt modelId="{29271C2D-B07D-4488-BEB4-D231643EDA42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Rs</a:t>
          </a:r>
        </a:p>
      </dgm:t>
    </dgm:pt>
    <dgm:pt modelId="{50A24495-D5B3-4872-9F03-77D6620FFB61}" type="parTrans" cxnId="{627433EB-CC99-40B9-8F9D-625D010DF032}">
      <dgm:prSet/>
      <dgm:spPr/>
      <dgm:t>
        <a:bodyPr/>
        <a:lstStyle/>
        <a:p>
          <a:endParaRPr lang="en-US"/>
        </a:p>
      </dgm:t>
    </dgm:pt>
    <dgm:pt modelId="{27F051F8-49EE-4301-867D-BE2F0793A458}" type="sibTrans" cxnId="{627433EB-CC99-40B9-8F9D-625D010DF032}">
      <dgm:prSet/>
      <dgm:spPr/>
      <dgm:t>
        <a:bodyPr/>
        <a:lstStyle/>
        <a:p>
          <a:endParaRPr lang="en-US"/>
        </a:p>
      </dgm:t>
    </dgm:pt>
    <dgm:pt modelId="{DF438AF6-31D1-4FA9-84CC-E1D64EFB9C81}">
      <dgm:prSet phldrT="[Text]"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</a:rPr>
            <a:t>Rs</a:t>
          </a:r>
        </a:p>
      </dgm:t>
    </dgm:pt>
    <dgm:pt modelId="{4EB1EAE1-7F05-4511-BCFE-FE4B424DCD9E}" type="parTrans" cxnId="{A2D226F0-7C17-469D-B424-09E335402BCA}">
      <dgm:prSet/>
      <dgm:spPr/>
      <dgm:t>
        <a:bodyPr/>
        <a:lstStyle/>
        <a:p>
          <a:endParaRPr lang="en-US"/>
        </a:p>
      </dgm:t>
    </dgm:pt>
    <dgm:pt modelId="{0E185A81-7F02-4F67-8082-2C37909D1218}" type="sibTrans" cxnId="{A2D226F0-7C17-469D-B424-09E335402BCA}">
      <dgm:prSet/>
      <dgm:spPr/>
      <dgm:t>
        <a:bodyPr/>
        <a:lstStyle/>
        <a:p>
          <a:endParaRPr lang="en-US"/>
        </a:p>
      </dgm:t>
    </dgm:pt>
    <dgm:pt modelId="{E5182865-85E2-4B52-B81F-276561AECC4A}" type="pres">
      <dgm:prSet presAssocID="{0EC1F7D7-BDE1-46DB-B9DD-10D91A3EDE38}" presName="Name0" presStyleCnt="0">
        <dgm:presLayoutVars>
          <dgm:dir/>
          <dgm:animLvl val="lvl"/>
          <dgm:resizeHandles val="exact"/>
        </dgm:presLayoutVars>
      </dgm:prSet>
      <dgm:spPr/>
    </dgm:pt>
    <dgm:pt modelId="{22816E3A-5B62-462F-A664-571D290CA007}" type="pres">
      <dgm:prSet presAssocID="{B69D1E2B-7399-4AC4-966D-76470060A29E}" presName="vertFlow" presStyleCnt="0"/>
      <dgm:spPr/>
    </dgm:pt>
    <dgm:pt modelId="{89C4E77D-8C93-4D4F-8358-11CC1A6C37A1}" type="pres">
      <dgm:prSet presAssocID="{B69D1E2B-7399-4AC4-966D-76470060A29E}" presName="header" presStyleLbl="node1" presStyleIdx="0" presStyleCnt="8" custScaleY="416144"/>
      <dgm:spPr/>
    </dgm:pt>
    <dgm:pt modelId="{5B5E58BA-D147-4EE0-AD84-C615BBB79AB7}" type="pres">
      <dgm:prSet presAssocID="{C6C5F29D-F3E3-47EE-BF73-80A1B86A326F}" presName="parTrans" presStyleLbl="sibTrans2D1" presStyleIdx="0" presStyleCnt="8"/>
      <dgm:spPr/>
    </dgm:pt>
    <dgm:pt modelId="{459FC344-18E1-430D-9B2B-67E469A30FD9}" type="pres">
      <dgm:prSet presAssocID="{A18E6430-0347-4F62-8A91-3263A32170BB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E0A52AE5-4C34-4579-96DD-5C69CDAF13A0}" type="pres">
      <dgm:prSet presAssocID="{B69D1E2B-7399-4AC4-966D-76470060A29E}" presName="hSp" presStyleCnt="0"/>
      <dgm:spPr/>
    </dgm:pt>
    <dgm:pt modelId="{3B0206D0-34BB-4FAD-8C72-BC4BCAC0A719}" type="pres">
      <dgm:prSet presAssocID="{58AB20D3-F9AA-42D6-8058-38EF52CACF8D}" presName="vertFlow" presStyleCnt="0"/>
      <dgm:spPr/>
    </dgm:pt>
    <dgm:pt modelId="{54D545B1-45A6-4991-94AB-2E28E6F689E1}" type="pres">
      <dgm:prSet presAssocID="{58AB20D3-F9AA-42D6-8058-38EF52CACF8D}" presName="header" presStyleLbl="node1" presStyleIdx="1" presStyleCnt="8" custScaleY="416144"/>
      <dgm:spPr/>
    </dgm:pt>
    <dgm:pt modelId="{877650DB-87F0-437E-8BD6-504FE0B2BF58}" type="pres">
      <dgm:prSet presAssocID="{1505ABF5-AE2B-4840-B0B9-FE6817B4FBBB}" presName="parTrans" presStyleLbl="sibTrans2D1" presStyleIdx="1" presStyleCnt="8"/>
      <dgm:spPr/>
    </dgm:pt>
    <dgm:pt modelId="{630DCD77-0A32-4BB8-A279-90C955C6AC0E}" type="pres">
      <dgm:prSet presAssocID="{2E47CEE6-6812-49C2-A418-8CD8C2955630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46B17BBE-2F82-4489-B69A-BD2432462A3F}" type="pres">
      <dgm:prSet presAssocID="{58AB20D3-F9AA-42D6-8058-38EF52CACF8D}" presName="hSp" presStyleCnt="0"/>
      <dgm:spPr/>
    </dgm:pt>
    <dgm:pt modelId="{35BA857E-4567-4835-9CB1-BFEAFFF32542}" type="pres">
      <dgm:prSet presAssocID="{498BA20F-1820-4E9D-AC43-D462B2FC6FFB}" presName="vertFlow" presStyleCnt="0"/>
      <dgm:spPr/>
    </dgm:pt>
    <dgm:pt modelId="{E5748AFC-0DE2-4081-9130-3CBE3E8444FE}" type="pres">
      <dgm:prSet presAssocID="{498BA20F-1820-4E9D-AC43-D462B2FC6FFB}" presName="header" presStyleLbl="node1" presStyleIdx="2" presStyleCnt="8" custScaleY="416144"/>
      <dgm:spPr/>
    </dgm:pt>
    <dgm:pt modelId="{047CDE6C-A61D-4C5B-AC3B-30D3744EC216}" type="pres">
      <dgm:prSet presAssocID="{B51F8E5D-5EB4-459E-B2E9-5E026C2075A1}" presName="parTrans" presStyleLbl="sibTrans2D1" presStyleIdx="2" presStyleCnt="8"/>
      <dgm:spPr/>
    </dgm:pt>
    <dgm:pt modelId="{02578D52-0E31-4411-ADC9-B7752F26A92F}" type="pres">
      <dgm:prSet presAssocID="{EBE902BF-B246-4FE8-94DF-2B9A84106DB3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560521E2-5EF3-43CD-8DD7-908A7ED508DF}" type="pres">
      <dgm:prSet presAssocID="{498BA20F-1820-4E9D-AC43-D462B2FC6FFB}" presName="hSp" presStyleCnt="0"/>
      <dgm:spPr/>
    </dgm:pt>
    <dgm:pt modelId="{F3CB640E-8FC8-4203-8B61-AEDDE2917DED}" type="pres">
      <dgm:prSet presAssocID="{92AC24B0-1EA0-4B73-B383-86B7961B6AC5}" presName="vertFlow" presStyleCnt="0"/>
      <dgm:spPr/>
    </dgm:pt>
    <dgm:pt modelId="{F30CEF41-1638-4CB1-A77F-5D4A44A29822}" type="pres">
      <dgm:prSet presAssocID="{92AC24B0-1EA0-4B73-B383-86B7961B6AC5}" presName="header" presStyleLbl="node1" presStyleIdx="3" presStyleCnt="8" custScaleY="416144"/>
      <dgm:spPr/>
    </dgm:pt>
    <dgm:pt modelId="{2BEDCE1E-E74D-4C1F-B972-FF0DD34B432D}" type="pres">
      <dgm:prSet presAssocID="{0D0CC19F-CE2E-47C2-B5EA-1A55DCEA1779}" presName="parTrans" presStyleLbl="sibTrans2D1" presStyleIdx="3" presStyleCnt="8"/>
      <dgm:spPr/>
    </dgm:pt>
    <dgm:pt modelId="{01E5E3FB-AAD2-488E-A287-8E4DCC73929B}" type="pres">
      <dgm:prSet presAssocID="{C11DCF9B-6B26-4321-A230-2868BC0165F3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E169E28C-012B-479B-B6AA-62E1CF0F90B1}" type="pres">
      <dgm:prSet presAssocID="{92AC24B0-1EA0-4B73-B383-86B7961B6AC5}" presName="hSp" presStyleCnt="0"/>
      <dgm:spPr/>
    </dgm:pt>
    <dgm:pt modelId="{E64A2AE0-94B7-4552-B8B5-1DB3D71DAEF2}" type="pres">
      <dgm:prSet presAssocID="{B2DB21EE-D27F-455A-A5A6-17CB54EF7AB1}" presName="vertFlow" presStyleCnt="0"/>
      <dgm:spPr/>
    </dgm:pt>
    <dgm:pt modelId="{AE4E4269-D147-4B30-B94A-F06932761E68}" type="pres">
      <dgm:prSet presAssocID="{B2DB21EE-D27F-455A-A5A6-17CB54EF7AB1}" presName="header" presStyleLbl="node1" presStyleIdx="4" presStyleCnt="8" custScaleY="437743"/>
      <dgm:spPr/>
    </dgm:pt>
    <dgm:pt modelId="{2395BAE2-7232-48E0-B754-BFBB44312E5C}" type="pres">
      <dgm:prSet presAssocID="{26F5D9BA-9DE8-46B6-A26D-7821A42B3A4C}" presName="parTrans" presStyleLbl="sibTrans2D1" presStyleIdx="4" presStyleCnt="8"/>
      <dgm:spPr/>
    </dgm:pt>
    <dgm:pt modelId="{CF3F5F0A-96CC-4791-85FE-C556389895EB}" type="pres">
      <dgm:prSet presAssocID="{A47C6F26-5080-4442-95C5-97841C39FB9C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6F137CAC-AA6D-4F79-A338-558159E5F88A}" type="pres">
      <dgm:prSet presAssocID="{B2DB21EE-D27F-455A-A5A6-17CB54EF7AB1}" presName="hSp" presStyleCnt="0"/>
      <dgm:spPr/>
    </dgm:pt>
    <dgm:pt modelId="{C95290E3-5D89-46BD-8501-B7A37C146E68}" type="pres">
      <dgm:prSet presAssocID="{21546A09-725C-4EB2-85EC-5D83EB37476F}" presName="vertFlow" presStyleCnt="0"/>
      <dgm:spPr/>
    </dgm:pt>
    <dgm:pt modelId="{C63423D3-5979-444B-9B7E-2A93516C47C6}" type="pres">
      <dgm:prSet presAssocID="{21546A09-725C-4EB2-85EC-5D83EB37476F}" presName="header" presStyleLbl="node1" presStyleIdx="5" presStyleCnt="8" custScaleY="437743"/>
      <dgm:spPr/>
    </dgm:pt>
    <dgm:pt modelId="{3BE3CF0E-06B3-4DF3-AC15-141B43C54FF1}" type="pres">
      <dgm:prSet presAssocID="{50A24495-D5B3-4872-9F03-77D6620FFB61}" presName="parTrans" presStyleLbl="sibTrans2D1" presStyleIdx="5" presStyleCnt="8"/>
      <dgm:spPr/>
    </dgm:pt>
    <dgm:pt modelId="{DA9C1FF4-2484-42A2-9193-DBD1A133ADCE}" type="pres">
      <dgm:prSet presAssocID="{29271C2D-B07D-4488-BEB4-D231643EDA42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EF5C1084-8D72-4F73-BD3D-F82FB4DDE2AF}" type="pres">
      <dgm:prSet presAssocID="{21546A09-725C-4EB2-85EC-5D83EB37476F}" presName="hSp" presStyleCnt="0"/>
      <dgm:spPr/>
    </dgm:pt>
    <dgm:pt modelId="{982D9572-BC3D-44AA-BE94-81AFF6C88772}" type="pres">
      <dgm:prSet presAssocID="{04EBE502-4B04-48C0-B251-133550797800}" presName="vertFlow" presStyleCnt="0"/>
      <dgm:spPr/>
    </dgm:pt>
    <dgm:pt modelId="{2FEA2633-9255-479F-BC17-D716B22BD8F8}" type="pres">
      <dgm:prSet presAssocID="{04EBE502-4B04-48C0-B251-133550797800}" presName="header" presStyleLbl="node1" presStyleIdx="6" presStyleCnt="8" custScaleY="416144" custLinFactNeighborY="31620"/>
      <dgm:spPr/>
    </dgm:pt>
    <dgm:pt modelId="{DE9295AC-1087-4703-9A4A-0762088ACDE7}" type="pres">
      <dgm:prSet presAssocID="{F2C0D3D7-BE19-4F08-9C37-6C7A9D62D198}" presName="parTrans" presStyleLbl="sibTrans2D1" presStyleIdx="6" presStyleCnt="8"/>
      <dgm:spPr/>
    </dgm:pt>
    <dgm:pt modelId="{3E7D6373-6C4B-4836-B12E-F72D2817BF05}" type="pres">
      <dgm:prSet presAssocID="{AF34A98F-9453-477A-9E25-85815F7D962E}" presName="child" presStyleLbl="alignAccFollowNode1" presStyleIdx="6" presStyleCnt="8" custLinFactNeighborY="79049">
        <dgm:presLayoutVars>
          <dgm:chMax val="0"/>
          <dgm:bulletEnabled val="1"/>
        </dgm:presLayoutVars>
      </dgm:prSet>
      <dgm:spPr/>
    </dgm:pt>
    <dgm:pt modelId="{5CEC0F76-2B9A-4576-A5FF-2321D7D96A6A}" type="pres">
      <dgm:prSet presAssocID="{04EBE502-4B04-48C0-B251-133550797800}" presName="hSp" presStyleCnt="0"/>
      <dgm:spPr/>
    </dgm:pt>
    <dgm:pt modelId="{049598B7-748C-405A-B909-927E97A2D5C6}" type="pres">
      <dgm:prSet presAssocID="{425A5A41-D5CB-4D27-AD28-81554F01E62F}" presName="vertFlow" presStyleCnt="0"/>
      <dgm:spPr/>
    </dgm:pt>
    <dgm:pt modelId="{F77564FE-255C-4686-BB0D-CFAEFE39CE73}" type="pres">
      <dgm:prSet presAssocID="{425A5A41-D5CB-4D27-AD28-81554F01E62F}" presName="header" presStyleLbl="node1" presStyleIdx="7" presStyleCnt="8" custScaleY="416144" custLinFactNeighborY="15810"/>
      <dgm:spPr/>
    </dgm:pt>
    <dgm:pt modelId="{9C9183FA-A4C8-4901-ADFB-C78ADBDA8B03}" type="pres">
      <dgm:prSet presAssocID="{4EB1EAE1-7F05-4511-BCFE-FE4B424DCD9E}" presName="parTrans" presStyleLbl="sibTrans2D1" presStyleIdx="7" presStyleCnt="8"/>
      <dgm:spPr/>
    </dgm:pt>
    <dgm:pt modelId="{DA40A5E0-5BF9-4C2B-9765-A4A5FDD89C55}" type="pres">
      <dgm:prSet presAssocID="{DF438AF6-31D1-4FA9-84CC-E1D64EFB9C81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72B12B1A-C605-4263-8682-DC4340715C23}" type="presOf" srcId="{21546A09-725C-4EB2-85EC-5D83EB37476F}" destId="{C63423D3-5979-444B-9B7E-2A93516C47C6}" srcOrd="0" destOrd="0" presId="urn:microsoft.com/office/officeart/2005/8/layout/lProcess1"/>
    <dgm:cxn modelId="{8887551B-D687-47AE-9A72-5737CA3DC33C}" srcId="{498BA20F-1820-4E9D-AC43-D462B2FC6FFB}" destId="{EBE902BF-B246-4FE8-94DF-2B9A84106DB3}" srcOrd="0" destOrd="0" parTransId="{B51F8E5D-5EB4-459E-B2E9-5E026C2075A1}" sibTransId="{4976212B-55BA-4737-BA0F-A5751A49BA2C}"/>
    <dgm:cxn modelId="{1195851E-1468-444B-8D95-6BA24067D816}" type="presOf" srcId="{26F5D9BA-9DE8-46B6-A26D-7821A42B3A4C}" destId="{2395BAE2-7232-48E0-B754-BFBB44312E5C}" srcOrd="0" destOrd="0" presId="urn:microsoft.com/office/officeart/2005/8/layout/lProcess1"/>
    <dgm:cxn modelId="{55F09B2A-BB3E-462D-BA49-191953124571}" srcId="{0EC1F7D7-BDE1-46DB-B9DD-10D91A3EDE38}" destId="{21546A09-725C-4EB2-85EC-5D83EB37476F}" srcOrd="5" destOrd="0" parTransId="{5B206BB1-B3D9-46F2-9860-B31EBBC31EE7}" sibTransId="{74C132A0-7C14-4132-96DD-6159ECA1BEF7}"/>
    <dgm:cxn modelId="{878D9D5D-8D0F-4AF7-A3C6-7A349AFFCF10}" srcId="{B2DB21EE-D27F-455A-A5A6-17CB54EF7AB1}" destId="{A47C6F26-5080-4442-95C5-97841C39FB9C}" srcOrd="0" destOrd="0" parTransId="{26F5D9BA-9DE8-46B6-A26D-7821A42B3A4C}" sibTransId="{D4CC3F90-E2B6-46E0-AFE0-12B9DB9C649B}"/>
    <dgm:cxn modelId="{69802A47-EB60-486C-AD68-2B586E6DF177}" srcId="{0EC1F7D7-BDE1-46DB-B9DD-10D91A3EDE38}" destId="{B69D1E2B-7399-4AC4-966D-76470060A29E}" srcOrd="0" destOrd="0" parTransId="{F6BCAD16-E601-4843-9578-CB98CD71D46D}" sibTransId="{97641F75-1009-40A0-B731-BC32C10E2B60}"/>
    <dgm:cxn modelId="{9F55D549-95B2-4C8D-9961-1C65310B6F15}" type="presOf" srcId="{92AC24B0-1EA0-4B73-B383-86B7961B6AC5}" destId="{F30CEF41-1638-4CB1-A77F-5D4A44A29822}" srcOrd="0" destOrd="0" presId="urn:microsoft.com/office/officeart/2005/8/layout/lProcess1"/>
    <dgm:cxn modelId="{6B85974B-452D-4677-8BE3-DEA139532C9E}" srcId="{58AB20D3-F9AA-42D6-8058-38EF52CACF8D}" destId="{2E47CEE6-6812-49C2-A418-8CD8C2955630}" srcOrd="0" destOrd="0" parTransId="{1505ABF5-AE2B-4840-B0B9-FE6817B4FBBB}" sibTransId="{2005A1C5-6CD4-44F6-B469-585DB0C0CE2E}"/>
    <dgm:cxn modelId="{6BE6E173-C917-492E-AFB4-EED4264D4B9C}" type="presOf" srcId="{58AB20D3-F9AA-42D6-8058-38EF52CACF8D}" destId="{54D545B1-45A6-4991-94AB-2E28E6F689E1}" srcOrd="0" destOrd="0" presId="urn:microsoft.com/office/officeart/2005/8/layout/lProcess1"/>
    <dgm:cxn modelId="{642C0F57-FCAC-4941-903B-B41A59A2A34C}" type="presOf" srcId="{A47C6F26-5080-4442-95C5-97841C39FB9C}" destId="{CF3F5F0A-96CC-4791-85FE-C556389895EB}" srcOrd="0" destOrd="0" presId="urn:microsoft.com/office/officeart/2005/8/layout/lProcess1"/>
    <dgm:cxn modelId="{81F8CF59-AD7F-47B8-A7D9-69573D59445F}" srcId="{B69D1E2B-7399-4AC4-966D-76470060A29E}" destId="{A18E6430-0347-4F62-8A91-3263A32170BB}" srcOrd="0" destOrd="0" parTransId="{C6C5F29D-F3E3-47EE-BF73-80A1B86A326F}" sibTransId="{65FA58F4-2BA3-439D-B1C6-D7F870C34079}"/>
    <dgm:cxn modelId="{DBA4465A-8D99-4253-B1E9-623D96B53A6A}" type="presOf" srcId="{0D0CC19F-CE2E-47C2-B5EA-1A55DCEA1779}" destId="{2BEDCE1E-E74D-4C1F-B972-FF0DD34B432D}" srcOrd="0" destOrd="0" presId="urn:microsoft.com/office/officeart/2005/8/layout/lProcess1"/>
    <dgm:cxn modelId="{A5132589-C72D-45B3-88A1-41A63C767920}" type="presOf" srcId="{2E47CEE6-6812-49C2-A418-8CD8C2955630}" destId="{630DCD77-0A32-4BB8-A279-90C955C6AC0E}" srcOrd="0" destOrd="0" presId="urn:microsoft.com/office/officeart/2005/8/layout/lProcess1"/>
    <dgm:cxn modelId="{AB41D496-1FB1-4F0A-B515-4D5205A02D78}" type="presOf" srcId="{425A5A41-D5CB-4D27-AD28-81554F01E62F}" destId="{F77564FE-255C-4686-BB0D-CFAEFE39CE73}" srcOrd="0" destOrd="0" presId="urn:microsoft.com/office/officeart/2005/8/layout/lProcess1"/>
    <dgm:cxn modelId="{D8B998A0-FA84-412B-A258-7152798E1468}" type="presOf" srcId="{F2C0D3D7-BE19-4F08-9C37-6C7A9D62D198}" destId="{DE9295AC-1087-4703-9A4A-0762088ACDE7}" srcOrd="0" destOrd="0" presId="urn:microsoft.com/office/officeart/2005/8/layout/lProcess1"/>
    <dgm:cxn modelId="{25725DA1-C2A2-45D0-A906-DBE4CE834DAD}" type="presOf" srcId="{0EC1F7D7-BDE1-46DB-B9DD-10D91A3EDE38}" destId="{E5182865-85E2-4B52-B81F-276561AECC4A}" srcOrd="0" destOrd="0" presId="urn:microsoft.com/office/officeart/2005/8/layout/lProcess1"/>
    <dgm:cxn modelId="{CD46C5AE-5E8A-4C75-9321-C5A3D9AC5AA3}" srcId="{04EBE502-4B04-48C0-B251-133550797800}" destId="{AF34A98F-9453-477A-9E25-85815F7D962E}" srcOrd="0" destOrd="0" parTransId="{F2C0D3D7-BE19-4F08-9C37-6C7A9D62D198}" sibTransId="{A51FA4CA-DB9A-4DFC-B159-B596F3CB05ED}"/>
    <dgm:cxn modelId="{7B70F0B0-690F-4417-8DE0-CE6FD377C9CA}" srcId="{0EC1F7D7-BDE1-46DB-B9DD-10D91A3EDE38}" destId="{B2DB21EE-D27F-455A-A5A6-17CB54EF7AB1}" srcOrd="4" destOrd="0" parTransId="{8F42F24E-7FC2-429C-8BCD-5EB67C4102D4}" sibTransId="{C3561B7A-1890-4F30-B05C-249BD8C5C14E}"/>
    <dgm:cxn modelId="{CD7110B3-0A4A-4030-9D66-E38A09A664CD}" srcId="{0EC1F7D7-BDE1-46DB-B9DD-10D91A3EDE38}" destId="{58AB20D3-F9AA-42D6-8058-38EF52CACF8D}" srcOrd="1" destOrd="0" parTransId="{EB902749-A097-4D7B-B2C5-8DFE60CDE882}" sibTransId="{98DCC385-CAF5-46BF-9BDE-DFE39F48FAB4}"/>
    <dgm:cxn modelId="{2BD1DEB4-6EEF-4618-9215-C2A847EC7EAF}" srcId="{92AC24B0-1EA0-4B73-B383-86B7961B6AC5}" destId="{C11DCF9B-6B26-4321-A230-2868BC0165F3}" srcOrd="0" destOrd="0" parTransId="{0D0CC19F-CE2E-47C2-B5EA-1A55DCEA1779}" sibTransId="{9233BBCD-C99F-4439-BE71-775F8461CD17}"/>
    <dgm:cxn modelId="{9FEA72B7-FEDD-4332-8CD8-E7384DD22950}" type="presOf" srcId="{1505ABF5-AE2B-4840-B0B9-FE6817B4FBBB}" destId="{877650DB-87F0-437E-8BD6-504FE0B2BF58}" srcOrd="0" destOrd="0" presId="urn:microsoft.com/office/officeart/2005/8/layout/lProcess1"/>
    <dgm:cxn modelId="{D49899BF-62CB-4C02-A9CD-83152F6417E9}" type="presOf" srcId="{A18E6430-0347-4F62-8A91-3263A32170BB}" destId="{459FC344-18E1-430D-9B2B-67E469A30FD9}" srcOrd="0" destOrd="0" presId="urn:microsoft.com/office/officeart/2005/8/layout/lProcess1"/>
    <dgm:cxn modelId="{E2CC7EC0-7EA9-4FAF-8010-4637DC3D0C58}" type="presOf" srcId="{C6C5F29D-F3E3-47EE-BF73-80A1B86A326F}" destId="{5B5E58BA-D147-4EE0-AD84-C615BBB79AB7}" srcOrd="0" destOrd="0" presId="urn:microsoft.com/office/officeart/2005/8/layout/lProcess1"/>
    <dgm:cxn modelId="{B0F8CEC0-BBF7-4D1D-83E5-104C7FEA44F3}" type="presOf" srcId="{50A24495-D5B3-4872-9F03-77D6620FFB61}" destId="{3BE3CF0E-06B3-4DF3-AC15-141B43C54FF1}" srcOrd="0" destOrd="0" presId="urn:microsoft.com/office/officeart/2005/8/layout/lProcess1"/>
    <dgm:cxn modelId="{705144C4-7D3F-49DD-A3EC-35771F9135A1}" type="presOf" srcId="{B2DB21EE-D27F-455A-A5A6-17CB54EF7AB1}" destId="{AE4E4269-D147-4B30-B94A-F06932761E68}" srcOrd="0" destOrd="0" presId="urn:microsoft.com/office/officeart/2005/8/layout/lProcess1"/>
    <dgm:cxn modelId="{D1A64EC7-7E92-47A8-A908-710A1E0B043B}" srcId="{0EC1F7D7-BDE1-46DB-B9DD-10D91A3EDE38}" destId="{498BA20F-1820-4E9D-AC43-D462B2FC6FFB}" srcOrd="2" destOrd="0" parTransId="{07703940-B8C8-4EF0-B721-A840F4068108}" sibTransId="{7F5727CC-655F-4FC0-B275-C0FFE3CC49CE}"/>
    <dgm:cxn modelId="{4553EBC9-66AF-4720-B309-A21FD6FB6453}" type="presOf" srcId="{DF438AF6-31D1-4FA9-84CC-E1D64EFB9C81}" destId="{DA40A5E0-5BF9-4C2B-9765-A4A5FDD89C55}" srcOrd="0" destOrd="0" presId="urn:microsoft.com/office/officeart/2005/8/layout/lProcess1"/>
    <dgm:cxn modelId="{69111AD6-7DCE-4444-A353-86E7402E6C13}" type="presOf" srcId="{B69D1E2B-7399-4AC4-966D-76470060A29E}" destId="{89C4E77D-8C93-4D4F-8358-11CC1A6C37A1}" srcOrd="0" destOrd="0" presId="urn:microsoft.com/office/officeart/2005/8/layout/lProcess1"/>
    <dgm:cxn modelId="{328580D7-F872-4E06-8CE8-F60387898116}" srcId="{0EC1F7D7-BDE1-46DB-B9DD-10D91A3EDE38}" destId="{04EBE502-4B04-48C0-B251-133550797800}" srcOrd="6" destOrd="0" parTransId="{122AF421-B03C-4C19-8168-D078AF7128EB}" sibTransId="{66C6376D-D1C1-42AA-91B3-7CFA5CD74251}"/>
    <dgm:cxn modelId="{1D971CDC-867B-440A-9C9C-ACE19C170092}" type="presOf" srcId="{C11DCF9B-6B26-4321-A230-2868BC0165F3}" destId="{01E5E3FB-AAD2-488E-A287-8E4DCC73929B}" srcOrd="0" destOrd="0" presId="urn:microsoft.com/office/officeart/2005/8/layout/lProcess1"/>
    <dgm:cxn modelId="{7E425FDE-170E-41D9-93F1-6482CAB296D7}" type="presOf" srcId="{EBE902BF-B246-4FE8-94DF-2B9A84106DB3}" destId="{02578D52-0E31-4411-ADC9-B7752F26A92F}" srcOrd="0" destOrd="0" presId="urn:microsoft.com/office/officeart/2005/8/layout/lProcess1"/>
    <dgm:cxn modelId="{43C927E1-6629-4622-A033-AF2C3AD0D525}" srcId="{0EC1F7D7-BDE1-46DB-B9DD-10D91A3EDE38}" destId="{92AC24B0-1EA0-4B73-B383-86B7961B6AC5}" srcOrd="3" destOrd="0" parTransId="{14A560D2-DD65-4730-ACA3-1448141AC1B8}" sibTransId="{4B9C6313-B636-4098-92BA-8570251968AE}"/>
    <dgm:cxn modelId="{627433EB-CC99-40B9-8F9D-625D010DF032}" srcId="{21546A09-725C-4EB2-85EC-5D83EB37476F}" destId="{29271C2D-B07D-4488-BEB4-D231643EDA42}" srcOrd="0" destOrd="0" parTransId="{50A24495-D5B3-4872-9F03-77D6620FFB61}" sibTransId="{27F051F8-49EE-4301-867D-BE2F0793A458}"/>
    <dgm:cxn modelId="{0C4EEBEF-5102-4E5D-A667-07A6E17297B5}" type="presOf" srcId="{04EBE502-4B04-48C0-B251-133550797800}" destId="{2FEA2633-9255-479F-BC17-D716B22BD8F8}" srcOrd="0" destOrd="0" presId="urn:microsoft.com/office/officeart/2005/8/layout/lProcess1"/>
    <dgm:cxn modelId="{A2D226F0-7C17-469D-B424-09E335402BCA}" srcId="{425A5A41-D5CB-4D27-AD28-81554F01E62F}" destId="{DF438AF6-31D1-4FA9-84CC-E1D64EFB9C81}" srcOrd="0" destOrd="0" parTransId="{4EB1EAE1-7F05-4511-BCFE-FE4B424DCD9E}" sibTransId="{0E185A81-7F02-4F67-8082-2C37909D1218}"/>
    <dgm:cxn modelId="{7C5B6CF7-0B67-455B-814C-1BA3E6DEB6E8}" type="presOf" srcId="{29271C2D-B07D-4488-BEB4-D231643EDA42}" destId="{DA9C1FF4-2484-42A2-9193-DBD1A133ADCE}" srcOrd="0" destOrd="0" presId="urn:microsoft.com/office/officeart/2005/8/layout/lProcess1"/>
    <dgm:cxn modelId="{6D02FDF7-8386-4C4E-AD5A-A5D3622BCE71}" srcId="{0EC1F7D7-BDE1-46DB-B9DD-10D91A3EDE38}" destId="{425A5A41-D5CB-4D27-AD28-81554F01E62F}" srcOrd="7" destOrd="0" parTransId="{D0BEB962-C0EC-4442-8746-5FEB6DDC48E9}" sibTransId="{15D7D4E2-CE20-4FC5-9593-1960E5DC2AF8}"/>
    <dgm:cxn modelId="{561FA1F8-9886-4106-90A5-A10C93F1745D}" type="presOf" srcId="{498BA20F-1820-4E9D-AC43-D462B2FC6FFB}" destId="{E5748AFC-0DE2-4081-9130-3CBE3E8444FE}" srcOrd="0" destOrd="0" presId="urn:microsoft.com/office/officeart/2005/8/layout/lProcess1"/>
    <dgm:cxn modelId="{75DF71FD-6BF5-4674-880F-14C42D9EC6EF}" type="presOf" srcId="{AF34A98F-9453-477A-9E25-85815F7D962E}" destId="{3E7D6373-6C4B-4836-B12E-F72D2817BF05}" srcOrd="0" destOrd="0" presId="urn:microsoft.com/office/officeart/2005/8/layout/lProcess1"/>
    <dgm:cxn modelId="{7FBD7DFE-18C5-473F-B576-8121E28E83BE}" type="presOf" srcId="{4EB1EAE1-7F05-4511-BCFE-FE4B424DCD9E}" destId="{9C9183FA-A4C8-4901-ADFB-C78ADBDA8B03}" srcOrd="0" destOrd="0" presId="urn:microsoft.com/office/officeart/2005/8/layout/lProcess1"/>
    <dgm:cxn modelId="{D5E753FF-C73F-4489-88C2-C4DBB202EB4F}" type="presOf" srcId="{B51F8E5D-5EB4-459E-B2E9-5E026C2075A1}" destId="{047CDE6C-A61D-4C5B-AC3B-30D3744EC216}" srcOrd="0" destOrd="0" presId="urn:microsoft.com/office/officeart/2005/8/layout/lProcess1"/>
    <dgm:cxn modelId="{DA3D0F10-26D4-4A2D-B6C8-1F13BCD2CBAD}" type="presParOf" srcId="{E5182865-85E2-4B52-B81F-276561AECC4A}" destId="{22816E3A-5B62-462F-A664-571D290CA007}" srcOrd="0" destOrd="0" presId="urn:microsoft.com/office/officeart/2005/8/layout/lProcess1"/>
    <dgm:cxn modelId="{C5AE6191-BF85-4FF2-BAE5-686A15308573}" type="presParOf" srcId="{22816E3A-5B62-462F-A664-571D290CA007}" destId="{89C4E77D-8C93-4D4F-8358-11CC1A6C37A1}" srcOrd="0" destOrd="0" presId="urn:microsoft.com/office/officeart/2005/8/layout/lProcess1"/>
    <dgm:cxn modelId="{6D8DD24B-9024-4C90-ADD1-E98C80D0060A}" type="presParOf" srcId="{22816E3A-5B62-462F-A664-571D290CA007}" destId="{5B5E58BA-D147-4EE0-AD84-C615BBB79AB7}" srcOrd="1" destOrd="0" presId="urn:microsoft.com/office/officeart/2005/8/layout/lProcess1"/>
    <dgm:cxn modelId="{B01B3B06-BB94-440E-AFD9-23A2789E2132}" type="presParOf" srcId="{22816E3A-5B62-462F-A664-571D290CA007}" destId="{459FC344-18E1-430D-9B2B-67E469A30FD9}" srcOrd="2" destOrd="0" presId="urn:microsoft.com/office/officeart/2005/8/layout/lProcess1"/>
    <dgm:cxn modelId="{9D1A248F-0E0E-4F3A-BB18-E8E1BFBE3793}" type="presParOf" srcId="{E5182865-85E2-4B52-B81F-276561AECC4A}" destId="{E0A52AE5-4C34-4579-96DD-5C69CDAF13A0}" srcOrd="1" destOrd="0" presId="urn:microsoft.com/office/officeart/2005/8/layout/lProcess1"/>
    <dgm:cxn modelId="{7FB3D0BC-F62D-4041-84D3-ADE653524B0D}" type="presParOf" srcId="{E5182865-85E2-4B52-B81F-276561AECC4A}" destId="{3B0206D0-34BB-4FAD-8C72-BC4BCAC0A719}" srcOrd="2" destOrd="0" presId="urn:microsoft.com/office/officeart/2005/8/layout/lProcess1"/>
    <dgm:cxn modelId="{9CF6849D-C744-40CE-B6C4-973F3FCF1C33}" type="presParOf" srcId="{3B0206D0-34BB-4FAD-8C72-BC4BCAC0A719}" destId="{54D545B1-45A6-4991-94AB-2E28E6F689E1}" srcOrd="0" destOrd="0" presId="urn:microsoft.com/office/officeart/2005/8/layout/lProcess1"/>
    <dgm:cxn modelId="{6CB73F3C-FF55-4FD5-96B9-A5B4889F27D7}" type="presParOf" srcId="{3B0206D0-34BB-4FAD-8C72-BC4BCAC0A719}" destId="{877650DB-87F0-437E-8BD6-504FE0B2BF58}" srcOrd="1" destOrd="0" presId="urn:microsoft.com/office/officeart/2005/8/layout/lProcess1"/>
    <dgm:cxn modelId="{03629D4D-6852-45BF-AE81-C65877A6697C}" type="presParOf" srcId="{3B0206D0-34BB-4FAD-8C72-BC4BCAC0A719}" destId="{630DCD77-0A32-4BB8-A279-90C955C6AC0E}" srcOrd="2" destOrd="0" presId="urn:microsoft.com/office/officeart/2005/8/layout/lProcess1"/>
    <dgm:cxn modelId="{6206650C-0A73-41C9-A598-0C1434239871}" type="presParOf" srcId="{E5182865-85E2-4B52-B81F-276561AECC4A}" destId="{46B17BBE-2F82-4489-B69A-BD2432462A3F}" srcOrd="3" destOrd="0" presId="urn:microsoft.com/office/officeart/2005/8/layout/lProcess1"/>
    <dgm:cxn modelId="{F99BA18D-BC31-494D-8323-0BB481979D76}" type="presParOf" srcId="{E5182865-85E2-4B52-B81F-276561AECC4A}" destId="{35BA857E-4567-4835-9CB1-BFEAFFF32542}" srcOrd="4" destOrd="0" presId="urn:microsoft.com/office/officeart/2005/8/layout/lProcess1"/>
    <dgm:cxn modelId="{D42C01D1-6A55-4D6A-819E-CEE974356563}" type="presParOf" srcId="{35BA857E-4567-4835-9CB1-BFEAFFF32542}" destId="{E5748AFC-0DE2-4081-9130-3CBE3E8444FE}" srcOrd="0" destOrd="0" presId="urn:microsoft.com/office/officeart/2005/8/layout/lProcess1"/>
    <dgm:cxn modelId="{7B94B334-CB12-47FE-BCCF-2D8F25D2B77E}" type="presParOf" srcId="{35BA857E-4567-4835-9CB1-BFEAFFF32542}" destId="{047CDE6C-A61D-4C5B-AC3B-30D3744EC216}" srcOrd="1" destOrd="0" presId="urn:microsoft.com/office/officeart/2005/8/layout/lProcess1"/>
    <dgm:cxn modelId="{4C5EA3DA-CAC1-48CB-B0B1-F369DE013BD5}" type="presParOf" srcId="{35BA857E-4567-4835-9CB1-BFEAFFF32542}" destId="{02578D52-0E31-4411-ADC9-B7752F26A92F}" srcOrd="2" destOrd="0" presId="urn:microsoft.com/office/officeart/2005/8/layout/lProcess1"/>
    <dgm:cxn modelId="{F1E7FABA-A526-4EDD-88E5-C2F92E21D401}" type="presParOf" srcId="{E5182865-85E2-4B52-B81F-276561AECC4A}" destId="{560521E2-5EF3-43CD-8DD7-908A7ED508DF}" srcOrd="5" destOrd="0" presId="urn:microsoft.com/office/officeart/2005/8/layout/lProcess1"/>
    <dgm:cxn modelId="{F7D23B21-43A7-459E-92BD-11717B2E1BB3}" type="presParOf" srcId="{E5182865-85E2-4B52-B81F-276561AECC4A}" destId="{F3CB640E-8FC8-4203-8B61-AEDDE2917DED}" srcOrd="6" destOrd="0" presId="urn:microsoft.com/office/officeart/2005/8/layout/lProcess1"/>
    <dgm:cxn modelId="{1E8B34A1-D0F8-493C-9AAC-58E1C49AC761}" type="presParOf" srcId="{F3CB640E-8FC8-4203-8B61-AEDDE2917DED}" destId="{F30CEF41-1638-4CB1-A77F-5D4A44A29822}" srcOrd="0" destOrd="0" presId="urn:microsoft.com/office/officeart/2005/8/layout/lProcess1"/>
    <dgm:cxn modelId="{1CAC1A46-4AB5-427A-A6CC-419DFD05DCAF}" type="presParOf" srcId="{F3CB640E-8FC8-4203-8B61-AEDDE2917DED}" destId="{2BEDCE1E-E74D-4C1F-B972-FF0DD34B432D}" srcOrd="1" destOrd="0" presId="urn:microsoft.com/office/officeart/2005/8/layout/lProcess1"/>
    <dgm:cxn modelId="{8D780796-D6EF-4794-BDBE-CA33B73EB174}" type="presParOf" srcId="{F3CB640E-8FC8-4203-8B61-AEDDE2917DED}" destId="{01E5E3FB-AAD2-488E-A287-8E4DCC73929B}" srcOrd="2" destOrd="0" presId="urn:microsoft.com/office/officeart/2005/8/layout/lProcess1"/>
    <dgm:cxn modelId="{E087302D-331E-496C-B7DD-0CFB5C17385A}" type="presParOf" srcId="{E5182865-85E2-4B52-B81F-276561AECC4A}" destId="{E169E28C-012B-479B-B6AA-62E1CF0F90B1}" srcOrd="7" destOrd="0" presId="urn:microsoft.com/office/officeart/2005/8/layout/lProcess1"/>
    <dgm:cxn modelId="{DAA11891-C2CB-46E6-B41F-4DAE8CBE2D17}" type="presParOf" srcId="{E5182865-85E2-4B52-B81F-276561AECC4A}" destId="{E64A2AE0-94B7-4552-B8B5-1DB3D71DAEF2}" srcOrd="8" destOrd="0" presId="urn:microsoft.com/office/officeart/2005/8/layout/lProcess1"/>
    <dgm:cxn modelId="{80FAC205-82A9-490B-9EDE-A6F5D5758322}" type="presParOf" srcId="{E64A2AE0-94B7-4552-B8B5-1DB3D71DAEF2}" destId="{AE4E4269-D147-4B30-B94A-F06932761E68}" srcOrd="0" destOrd="0" presId="urn:microsoft.com/office/officeart/2005/8/layout/lProcess1"/>
    <dgm:cxn modelId="{945CCF96-ED32-4E0B-9BEA-886B7DDE3A16}" type="presParOf" srcId="{E64A2AE0-94B7-4552-B8B5-1DB3D71DAEF2}" destId="{2395BAE2-7232-48E0-B754-BFBB44312E5C}" srcOrd="1" destOrd="0" presId="urn:microsoft.com/office/officeart/2005/8/layout/lProcess1"/>
    <dgm:cxn modelId="{359222EA-A595-473C-B68F-96714D3E1D00}" type="presParOf" srcId="{E64A2AE0-94B7-4552-B8B5-1DB3D71DAEF2}" destId="{CF3F5F0A-96CC-4791-85FE-C556389895EB}" srcOrd="2" destOrd="0" presId="urn:microsoft.com/office/officeart/2005/8/layout/lProcess1"/>
    <dgm:cxn modelId="{CFA2D1DD-88D0-456E-9A75-64EDD0C4DD81}" type="presParOf" srcId="{E5182865-85E2-4B52-B81F-276561AECC4A}" destId="{6F137CAC-AA6D-4F79-A338-558159E5F88A}" srcOrd="9" destOrd="0" presId="urn:microsoft.com/office/officeart/2005/8/layout/lProcess1"/>
    <dgm:cxn modelId="{5C89797F-BB0D-41D7-BCAA-981E7D1A0A64}" type="presParOf" srcId="{E5182865-85E2-4B52-B81F-276561AECC4A}" destId="{C95290E3-5D89-46BD-8501-B7A37C146E68}" srcOrd="10" destOrd="0" presId="urn:microsoft.com/office/officeart/2005/8/layout/lProcess1"/>
    <dgm:cxn modelId="{125DEE41-9F3D-45F2-A6A0-7F53D03BC7C8}" type="presParOf" srcId="{C95290E3-5D89-46BD-8501-B7A37C146E68}" destId="{C63423D3-5979-444B-9B7E-2A93516C47C6}" srcOrd="0" destOrd="0" presId="urn:microsoft.com/office/officeart/2005/8/layout/lProcess1"/>
    <dgm:cxn modelId="{A5FE8D01-6B82-4CA9-B444-4DB3F8898EC4}" type="presParOf" srcId="{C95290E3-5D89-46BD-8501-B7A37C146E68}" destId="{3BE3CF0E-06B3-4DF3-AC15-141B43C54FF1}" srcOrd="1" destOrd="0" presId="urn:microsoft.com/office/officeart/2005/8/layout/lProcess1"/>
    <dgm:cxn modelId="{18361D36-DEF1-48C4-B71B-B1755AD58795}" type="presParOf" srcId="{C95290E3-5D89-46BD-8501-B7A37C146E68}" destId="{DA9C1FF4-2484-42A2-9193-DBD1A133ADCE}" srcOrd="2" destOrd="0" presId="urn:microsoft.com/office/officeart/2005/8/layout/lProcess1"/>
    <dgm:cxn modelId="{B80F4D5F-3A07-4605-A4D3-9D28A60E33C4}" type="presParOf" srcId="{E5182865-85E2-4B52-B81F-276561AECC4A}" destId="{EF5C1084-8D72-4F73-BD3D-F82FB4DDE2AF}" srcOrd="11" destOrd="0" presId="urn:microsoft.com/office/officeart/2005/8/layout/lProcess1"/>
    <dgm:cxn modelId="{2F134934-02F4-4FA5-912B-E20FD3BF52B8}" type="presParOf" srcId="{E5182865-85E2-4B52-B81F-276561AECC4A}" destId="{982D9572-BC3D-44AA-BE94-81AFF6C88772}" srcOrd="12" destOrd="0" presId="urn:microsoft.com/office/officeart/2005/8/layout/lProcess1"/>
    <dgm:cxn modelId="{BC459207-356E-4CDD-A9D8-AAB525701653}" type="presParOf" srcId="{982D9572-BC3D-44AA-BE94-81AFF6C88772}" destId="{2FEA2633-9255-479F-BC17-D716B22BD8F8}" srcOrd="0" destOrd="0" presId="urn:microsoft.com/office/officeart/2005/8/layout/lProcess1"/>
    <dgm:cxn modelId="{363742A9-D621-488B-AF30-1B461E6CF2F0}" type="presParOf" srcId="{982D9572-BC3D-44AA-BE94-81AFF6C88772}" destId="{DE9295AC-1087-4703-9A4A-0762088ACDE7}" srcOrd="1" destOrd="0" presId="urn:microsoft.com/office/officeart/2005/8/layout/lProcess1"/>
    <dgm:cxn modelId="{FCC24FA7-0FFD-4A0A-9652-576F3790CF2D}" type="presParOf" srcId="{982D9572-BC3D-44AA-BE94-81AFF6C88772}" destId="{3E7D6373-6C4B-4836-B12E-F72D2817BF05}" srcOrd="2" destOrd="0" presId="urn:microsoft.com/office/officeart/2005/8/layout/lProcess1"/>
    <dgm:cxn modelId="{CF0E50E6-A1C5-41E0-9C7B-827545EDF5A8}" type="presParOf" srcId="{E5182865-85E2-4B52-B81F-276561AECC4A}" destId="{5CEC0F76-2B9A-4576-A5FF-2321D7D96A6A}" srcOrd="13" destOrd="0" presId="urn:microsoft.com/office/officeart/2005/8/layout/lProcess1"/>
    <dgm:cxn modelId="{FB362AAB-E88F-4A21-B38C-07B2D3DDE67C}" type="presParOf" srcId="{E5182865-85E2-4B52-B81F-276561AECC4A}" destId="{049598B7-748C-405A-B909-927E97A2D5C6}" srcOrd="14" destOrd="0" presId="urn:microsoft.com/office/officeart/2005/8/layout/lProcess1"/>
    <dgm:cxn modelId="{3C5D6B2D-EFFF-4A72-9698-308124FFBB10}" type="presParOf" srcId="{049598B7-748C-405A-B909-927E97A2D5C6}" destId="{F77564FE-255C-4686-BB0D-CFAEFE39CE73}" srcOrd="0" destOrd="0" presId="urn:microsoft.com/office/officeart/2005/8/layout/lProcess1"/>
    <dgm:cxn modelId="{1BD34355-CAB7-4FD9-8C5C-D3ED69D500FA}" type="presParOf" srcId="{049598B7-748C-405A-B909-927E97A2D5C6}" destId="{9C9183FA-A4C8-4901-ADFB-C78ADBDA8B03}" srcOrd="1" destOrd="0" presId="urn:microsoft.com/office/officeart/2005/8/layout/lProcess1"/>
    <dgm:cxn modelId="{E053BC69-5058-4AEA-B5F6-5F7012C1EB1A}" type="presParOf" srcId="{049598B7-748C-405A-B909-927E97A2D5C6}" destId="{DA40A5E0-5BF9-4C2B-9765-A4A5FDD89C5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2EED2B-56D7-4E85-B9DA-12FA2C14EE20}" type="doc">
      <dgm:prSet loTypeId="urn:microsoft.com/office/officeart/2005/8/layout/hProcess7#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6A9E08-F10C-4F2D-9A7F-C085A03892CB}">
      <dgm:prSet phldrT="[Text]" custT="1"/>
      <dgm:spPr/>
      <dgm:t>
        <a:bodyPr/>
        <a:lstStyle/>
        <a:p>
          <a:r>
            <a:rPr lang="en-US" sz="2400" dirty="0"/>
            <a:t>Additional</a:t>
          </a:r>
        </a:p>
      </dgm:t>
    </dgm:pt>
    <dgm:pt modelId="{4ACCB02F-A9D3-42C9-9EF9-CECA0EE62919}" type="parTrans" cxnId="{538D0C99-D7E9-449D-AE61-C7EBB12DD820}">
      <dgm:prSet/>
      <dgm:spPr/>
      <dgm:t>
        <a:bodyPr/>
        <a:lstStyle/>
        <a:p>
          <a:endParaRPr lang="en-US"/>
        </a:p>
      </dgm:t>
    </dgm:pt>
    <dgm:pt modelId="{FFA52297-2A89-4FA1-813F-97B5DAF4B7DC}" type="sibTrans" cxnId="{538D0C99-D7E9-449D-AE61-C7EBB12DD820}">
      <dgm:prSet/>
      <dgm:spPr/>
      <dgm:t>
        <a:bodyPr/>
        <a:lstStyle/>
        <a:p>
          <a:endParaRPr lang="en-US"/>
        </a:p>
      </dgm:t>
    </dgm:pt>
    <dgm:pt modelId="{F585968F-AFBD-4321-9B5F-49D1BC9855F2}">
      <dgm:prSet phldrT="[Text]" custT="1"/>
      <dgm:spPr/>
      <dgm:t>
        <a:bodyPr anchor="ctr"/>
        <a:lstStyle/>
        <a:p>
          <a:r>
            <a:rPr lang="en-US" sz="1050" b="0" dirty="0"/>
            <a:t>GST @ 18%</a:t>
          </a:r>
        </a:p>
      </dgm:t>
    </dgm:pt>
    <dgm:pt modelId="{6F383BC9-DEE1-4E26-9129-202D386300C2}" type="parTrans" cxnId="{581CE42E-6151-48D7-95FE-1B806733DA42}">
      <dgm:prSet/>
      <dgm:spPr/>
      <dgm:t>
        <a:bodyPr/>
        <a:lstStyle/>
        <a:p>
          <a:endParaRPr lang="en-US"/>
        </a:p>
      </dgm:t>
    </dgm:pt>
    <dgm:pt modelId="{4E2DD07B-27B0-4AA2-8D9A-579163E84BB8}" type="sibTrans" cxnId="{581CE42E-6151-48D7-95FE-1B806733DA42}">
      <dgm:prSet/>
      <dgm:spPr/>
      <dgm:t>
        <a:bodyPr/>
        <a:lstStyle/>
        <a:p>
          <a:endParaRPr lang="en-US"/>
        </a:p>
      </dgm:t>
    </dgm:pt>
    <dgm:pt modelId="{94E51C02-3D24-4611-94C6-3C5929C5AF32}">
      <dgm:prSet phldrT="[Text]" custT="1"/>
      <dgm:spPr/>
      <dgm:t>
        <a:bodyPr anchor="ctr"/>
        <a:lstStyle/>
        <a:p>
          <a:r>
            <a:rPr lang="en-US" sz="1050" b="0" dirty="0"/>
            <a:t>Logistics for Staff &amp; Faculty</a:t>
          </a:r>
        </a:p>
      </dgm:t>
    </dgm:pt>
    <dgm:pt modelId="{C15EA867-A5C8-4CE7-913A-C9528650C742}" type="parTrans" cxnId="{0242A44A-D455-4310-9DA5-044204C5D295}">
      <dgm:prSet/>
      <dgm:spPr/>
      <dgm:t>
        <a:bodyPr/>
        <a:lstStyle/>
        <a:p>
          <a:endParaRPr lang="en-US"/>
        </a:p>
      </dgm:t>
    </dgm:pt>
    <dgm:pt modelId="{54501847-35D4-46E8-A125-4E50FEA8AF62}" type="sibTrans" cxnId="{0242A44A-D455-4310-9DA5-044204C5D295}">
      <dgm:prSet/>
      <dgm:spPr/>
      <dgm:t>
        <a:bodyPr/>
        <a:lstStyle/>
        <a:p>
          <a:endParaRPr lang="en-US"/>
        </a:p>
      </dgm:t>
    </dgm:pt>
    <dgm:pt modelId="{32F5044A-7C66-439A-A38B-85F6B3AA5D53}">
      <dgm:prSet phldrT="[Text]" custT="1"/>
      <dgm:spPr/>
      <dgm:t>
        <a:bodyPr anchor="ctr"/>
        <a:lstStyle/>
        <a:p>
          <a:r>
            <a:rPr lang="en-US" sz="1050" b="0" dirty="0"/>
            <a:t>Venue &amp; Laboratory arrangements</a:t>
          </a:r>
        </a:p>
      </dgm:t>
    </dgm:pt>
    <dgm:pt modelId="{07009292-F42E-430D-9B29-6B794F595B75}" type="parTrans" cxnId="{4EE03C67-F25B-4F36-B20C-6FC11A659055}">
      <dgm:prSet/>
      <dgm:spPr/>
      <dgm:t>
        <a:bodyPr/>
        <a:lstStyle/>
        <a:p>
          <a:endParaRPr lang="en-US"/>
        </a:p>
      </dgm:t>
    </dgm:pt>
    <dgm:pt modelId="{F070FEEE-65B8-40D0-BED9-B7C94F7C6793}" type="sibTrans" cxnId="{4EE03C67-F25B-4F36-B20C-6FC11A659055}">
      <dgm:prSet/>
      <dgm:spPr/>
      <dgm:t>
        <a:bodyPr/>
        <a:lstStyle/>
        <a:p>
          <a:endParaRPr lang="en-US"/>
        </a:p>
      </dgm:t>
    </dgm:pt>
    <dgm:pt modelId="{D3114FD5-D217-4F98-AF01-5CE59A06C325}" type="pres">
      <dgm:prSet presAssocID="{462EED2B-56D7-4E85-B9DA-12FA2C14EE20}" presName="Name0" presStyleCnt="0">
        <dgm:presLayoutVars>
          <dgm:dir/>
          <dgm:animLvl val="lvl"/>
          <dgm:resizeHandles val="exact"/>
        </dgm:presLayoutVars>
      </dgm:prSet>
      <dgm:spPr/>
    </dgm:pt>
    <dgm:pt modelId="{F4B9D79D-8551-46AA-8BD4-CA39ACA8DE6E}" type="pres">
      <dgm:prSet presAssocID="{266A9E08-F10C-4F2D-9A7F-C085A03892CB}" presName="compositeNode" presStyleCnt="0">
        <dgm:presLayoutVars>
          <dgm:bulletEnabled val="1"/>
        </dgm:presLayoutVars>
      </dgm:prSet>
      <dgm:spPr/>
    </dgm:pt>
    <dgm:pt modelId="{D7EDEA83-5BA5-4294-AE3F-1E6DDFEC944E}" type="pres">
      <dgm:prSet presAssocID="{266A9E08-F10C-4F2D-9A7F-C085A03892CB}" presName="bgRect" presStyleLbl="node1" presStyleIdx="0" presStyleCnt="1" custLinFactNeighborX="1744" custLinFactNeighborY="-27944"/>
      <dgm:spPr/>
    </dgm:pt>
    <dgm:pt modelId="{77D10ED0-99D5-498D-8C77-9B4D354FB293}" type="pres">
      <dgm:prSet presAssocID="{266A9E08-F10C-4F2D-9A7F-C085A03892CB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97BAC2F1-F7CA-4718-9DC4-230F79363672}" type="pres">
      <dgm:prSet presAssocID="{266A9E08-F10C-4F2D-9A7F-C085A03892CB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581CE42E-6151-48D7-95FE-1B806733DA42}" srcId="{266A9E08-F10C-4F2D-9A7F-C085A03892CB}" destId="{F585968F-AFBD-4321-9B5F-49D1BC9855F2}" srcOrd="0" destOrd="0" parTransId="{6F383BC9-DEE1-4E26-9129-202D386300C2}" sibTransId="{4E2DD07B-27B0-4AA2-8D9A-579163E84BB8}"/>
    <dgm:cxn modelId="{DB127032-59B3-4D9A-842F-5EC96F9C9020}" type="presOf" srcId="{94E51C02-3D24-4611-94C6-3C5929C5AF32}" destId="{97BAC2F1-F7CA-4718-9DC4-230F79363672}" srcOrd="0" destOrd="1" presId="urn:microsoft.com/office/officeart/2005/8/layout/hProcess7#6"/>
    <dgm:cxn modelId="{4EE03C67-F25B-4F36-B20C-6FC11A659055}" srcId="{266A9E08-F10C-4F2D-9A7F-C085A03892CB}" destId="{32F5044A-7C66-439A-A38B-85F6B3AA5D53}" srcOrd="2" destOrd="0" parTransId="{07009292-F42E-430D-9B29-6B794F595B75}" sibTransId="{F070FEEE-65B8-40D0-BED9-B7C94F7C6793}"/>
    <dgm:cxn modelId="{0242A44A-D455-4310-9DA5-044204C5D295}" srcId="{266A9E08-F10C-4F2D-9A7F-C085A03892CB}" destId="{94E51C02-3D24-4611-94C6-3C5929C5AF32}" srcOrd="1" destOrd="0" parTransId="{C15EA867-A5C8-4CE7-913A-C9528650C742}" sibTransId="{54501847-35D4-46E8-A125-4E50FEA8AF62}"/>
    <dgm:cxn modelId="{538D0C99-D7E9-449D-AE61-C7EBB12DD820}" srcId="{462EED2B-56D7-4E85-B9DA-12FA2C14EE20}" destId="{266A9E08-F10C-4F2D-9A7F-C085A03892CB}" srcOrd="0" destOrd="0" parTransId="{4ACCB02F-A9D3-42C9-9EF9-CECA0EE62919}" sibTransId="{FFA52297-2A89-4FA1-813F-97B5DAF4B7DC}"/>
    <dgm:cxn modelId="{2327AE9A-9126-4F38-8FE5-BFA80BDDE2B9}" type="presOf" srcId="{32F5044A-7C66-439A-A38B-85F6B3AA5D53}" destId="{97BAC2F1-F7CA-4718-9DC4-230F79363672}" srcOrd="0" destOrd="2" presId="urn:microsoft.com/office/officeart/2005/8/layout/hProcess7#6"/>
    <dgm:cxn modelId="{138074A3-AECE-4A54-B2A7-3C304E23881B}" type="presOf" srcId="{462EED2B-56D7-4E85-B9DA-12FA2C14EE20}" destId="{D3114FD5-D217-4F98-AF01-5CE59A06C325}" srcOrd="0" destOrd="0" presId="urn:microsoft.com/office/officeart/2005/8/layout/hProcess7#6"/>
    <dgm:cxn modelId="{91DDCCBC-5C61-4F61-8FC0-0B77E8F7370E}" type="presOf" srcId="{F585968F-AFBD-4321-9B5F-49D1BC9855F2}" destId="{97BAC2F1-F7CA-4718-9DC4-230F79363672}" srcOrd="0" destOrd="0" presId="urn:microsoft.com/office/officeart/2005/8/layout/hProcess7#6"/>
    <dgm:cxn modelId="{2CF2CFC9-418A-4000-8445-B9DE486F1208}" type="presOf" srcId="{266A9E08-F10C-4F2D-9A7F-C085A03892CB}" destId="{77D10ED0-99D5-498D-8C77-9B4D354FB293}" srcOrd="1" destOrd="0" presId="urn:microsoft.com/office/officeart/2005/8/layout/hProcess7#6"/>
    <dgm:cxn modelId="{66793ADF-EF37-4553-8C44-72E8A19E3A00}" type="presOf" srcId="{266A9E08-F10C-4F2D-9A7F-C085A03892CB}" destId="{D7EDEA83-5BA5-4294-AE3F-1E6DDFEC944E}" srcOrd="0" destOrd="0" presId="urn:microsoft.com/office/officeart/2005/8/layout/hProcess7#6"/>
    <dgm:cxn modelId="{C98B4E01-EA6D-4EAC-BD18-A2D580C7FF77}" type="presParOf" srcId="{D3114FD5-D217-4F98-AF01-5CE59A06C325}" destId="{F4B9D79D-8551-46AA-8BD4-CA39ACA8DE6E}" srcOrd="0" destOrd="0" presId="urn:microsoft.com/office/officeart/2005/8/layout/hProcess7#6"/>
    <dgm:cxn modelId="{E7879AD7-78FC-44D2-ACE3-97786927C88A}" type="presParOf" srcId="{F4B9D79D-8551-46AA-8BD4-CA39ACA8DE6E}" destId="{D7EDEA83-5BA5-4294-AE3F-1E6DDFEC944E}" srcOrd="0" destOrd="0" presId="urn:microsoft.com/office/officeart/2005/8/layout/hProcess7#6"/>
    <dgm:cxn modelId="{9188F5F9-1630-446D-9FA6-B44174BB14D3}" type="presParOf" srcId="{F4B9D79D-8551-46AA-8BD4-CA39ACA8DE6E}" destId="{77D10ED0-99D5-498D-8C77-9B4D354FB293}" srcOrd="1" destOrd="0" presId="urn:microsoft.com/office/officeart/2005/8/layout/hProcess7#6"/>
    <dgm:cxn modelId="{935D7730-B24D-43C3-AB11-61F140783357}" type="presParOf" srcId="{F4B9D79D-8551-46AA-8BD4-CA39ACA8DE6E}" destId="{97BAC2F1-F7CA-4718-9DC4-230F79363672}" srcOrd="2" destOrd="0" presId="urn:microsoft.com/office/officeart/2005/8/layout/hProcess7#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62EED2B-56D7-4E85-B9DA-12FA2C14EE20}" type="doc">
      <dgm:prSet loTypeId="urn:microsoft.com/office/officeart/2005/8/layout/hProcess7#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85968F-AFBD-4321-9B5F-49D1BC9855F2}">
      <dgm:prSet phldrT="[Text]" custT="1"/>
      <dgm:spPr/>
      <dgm:t>
        <a:bodyPr anchor="ctr"/>
        <a:lstStyle/>
        <a:p>
          <a:r>
            <a:rPr lang="en-US" sz="1050" b="0" dirty="0"/>
            <a:t>20% of the estimated net amount along with Order towards mobilization</a:t>
          </a:r>
        </a:p>
        <a:p>
          <a:r>
            <a:rPr lang="en-US" sz="1050" b="0" dirty="0"/>
            <a:t>50% of the estimated net amount before the start of the Program</a:t>
          </a:r>
        </a:p>
        <a:p>
          <a:r>
            <a:rPr lang="en-US" sz="1050" b="0" dirty="0"/>
            <a:t>30%of the estimated amount + Taxes before the end  of the Program Payment through On-line Bank Transfers only</a:t>
          </a:r>
        </a:p>
      </dgm:t>
    </dgm:pt>
    <dgm:pt modelId="{6F383BC9-DEE1-4E26-9129-202D386300C2}" type="parTrans" cxnId="{581CE42E-6151-48D7-95FE-1B806733DA42}">
      <dgm:prSet/>
      <dgm:spPr/>
      <dgm:t>
        <a:bodyPr/>
        <a:lstStyle/>
        <a:p>
          <a:endParaRPr lang="en-US"/>
        </a:p>
      </dgm:t>
    </dgm:pt>
    <dgm:pt modelId="{4E2DD07B-27B0-4AA2-8D9A-579163E84BB8}" type="sibTrans" cxnId="{581CE42E-6151-48D7-95FE-1B806733DA42}">
      <dgm:prSet/>
      <dgm:spPr/>
      <dgm:t>
        <a:bodyPr/>
        <a:lstStyle/>
        <a:p>
          <a:endParaRPr lang="en-US"/>
        </a:p>
      </dgm:t>
    </dgm:pt>
    <dgm:pt modelId="{266A9E08-F10C-4F2D-9A7F-C085A03892CB}">
      <dgm:prSet phldrT="[Text]" custT="1"/>
      <dgm:spPr/>
      <dgm:t>
        <a:bodyPr/>
        <a:lstStyle/>
        <a:p>
          <a:r>
            <a:rPr lang="en-US" sz="2400" dirty="0"/>
            <a:t>Payment Terms</a:t>
          </a:r>
        </a:p>
      </dgm:t>
    </dgm:pt>
    <dgm:pt modelId="{FFA52297-2A89-4FA1-813F-97B5DAF4B7DC}" type="sibTrans" cxnId="{538D0C99-D7E9-449D-AE61-C7EBB12DD820}">
      <dgm:prSet/>
      <dgm:spPr/>
      <dgm:t>
        <a:bodyPr/>
        <a:lstStyle/>
        <a:p>
          <a:endParaRPr lang="en-US"/>
        </a:p>
      </dgm:t>
    </dgm:pt>
    <dgm:pt modelId="{4ACCB02F-A9D3-42C9-9EF9-CECA0EE62919}" type="parTrans" cxnId="{538D0C99-D7E9-449D-AE61-C7EBB12DD820}">
      <dgm:prSet/>
      <dgm:spPr/>
      <dgm:t>
        <a:bodyPr/>
        <a:lstStyle/>
        <a:p>
          <a:endParaRPr lang="en-US"/>
        </a:p>
      </dgm:t>
    </dgm:pt>
    <dgm:pt modelId="{D3114FD5-D217-4F98-AF01-5CE59A06C325}" type="pres">
      <dgm:prSet presAssocID="{462EED2B-56D7-4E85-B9DA-12FA2C14EE20}" presName="Name0" presStyleCnt="0">
        <dgm:presLayoutVars>
          <dgm:dir/>
          <dgm:animLvl val="lvl"/>
          <dgm:resizeHandles val="exact"/>
        </dgm:presLayoutVars>
      </dgm:prSet>
      <dgm:spPr/>
    </dgm:pt>
    <dgm:pt modelId="{F4B9D79D-8551-46AA-8BD4-CA39ACA8DE6E}" type="pres">
      <dgm:prSet presAssocID="{266A9E08-F10C-4F2D-9A7F-C085A03892CB}" presName="compositeNode" presStyleCnt="0">
        <dgm:presLayoutVars>
          <dgm:bulletEnabled val="1"/>
        </dgm:presLayoutVars>
      </dgm:prSet>
      <dgm:spPr/>
    </dgm:pt>
    <dgm:pt modelId="{D7EDEA83-5BA5-4294-AE3F-1E6DDFEC944E}" type="pres">
      <dgm:prSet presAssocID="{266A9E08-F10C-4F2D-9A7F-C085A03892CB}" presName="bgRect" presStyleLbl="node1" presStyleIdx="0" presStyleCnt="1" custLinFactX="16279" custLinFactNeighborX="100000" custLinFactNeighborY="-5132"/>
      <dgm:spPr/>
    </dgm:pt>
    <dgm:pt modelId="{77D10ED0-99D5-498D-8C77-9B4D354FB293}" type="pres">
      <dgm:prSet presAssocID="{266A9E08-F10C-4F2D-9A7F-C085A03892CB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97BAC2F1-F7CA-4718-9DC4-230F79363672}" type="pres">
      <dgm:prSet presAssocID="{266A9E08-F10C-4F2D-9A7F-C085A03892CB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4A609A07-9D14-4435-A636-844332960E96}" type="presOf" srcId="{266A9E08-F10C-4F2D-9A7F-C085A03892CB}" destId="{D7EDEA83-5BA5-4294-AE3F-1E6DDFEC944E}" srcOrd="0" destOrd="0" presId="urn:microsoft.com/office/officeart/2005/8/layout/hProcess7#6"/>
    <dgm:cxn modelId="{C715C10E-3CDE-4DED-A403-8AC85928C28F}" type="presOf" srcId="{F585968F-AFBD-4321-9B5F-49D1BC9855F2}" destId="{97BAC2F1-F7CA-4718-9DC4-230F79363672}" srcOrd="0" destOrd="0" presId="urn:microsoft.com/office/officeart/2005/8/layout/hProcess7#6"/>
    <dgm:cxn modelId="{581CE42E-6151-48D7-95FE-1B806733DA42}" srcId="{266A9E08-F10C-4F2D-9A7F-C085A03892CB}" destId="{F585968F-AFBD-4321-9B5F-49D1BC9855F2}" srcOrd="0" destOrd="0" parTransId="{6F383BC9-DEE1-4E26-9129-202D386300C2}" sibTransId="{4E2DD07B-27B0-4AA2-8D9A-579163E84BB8}"/>
    <dgm:cxn modelId="{A32AAA46-6CCB-4574-B861-98A4EADD7320}" type="presOf" srcId="{462EED2B-56D7-4E85-B9DA-12FA2C14EE20}" destId="{D3114FD5-D217-4F98-AF01-5CE59A06C325}" srcOrd="0" destOrd="0" presId="urn:microsoft.com/office/officeart/2005/8/layout/hProcess7#6"/>
    <dgm:cxn modelId="{538D0C99-D7E9-449D-AE61-C7EBB12DD820}" srcId="{462EED2B-56D7-4E85-B9DA-12FA2C14EE20}" destId="{266A9E08-F10C-4F2D-9A7F-C085A03892CB}" srcOrd="0" destOrd="0" parTransId="{4ACCB02F-A9D3-42C9-9EF9-CECA0EE62919}" sibTransId="{FFA52297-2A89-4FA1-813F-97B5DAF4B7DC}"/>
    <dgm:cxn modelId="{9E2687D3-6563-48E8-A9EB-34963F1A4ABB}" type="presOf" srcId="{266A9E08-F10C-4F2D-9A7F-C085A03892CB}" destId="{77D10ED0-99D5-498D-8C77-9B4D354FB293}" srcOrd="1" destOrd="0" presId="urn:microsoft.com/office/officeart/2005/8/layout/hProcess7#6"/>
    <dgm:cxn modelId="{220CA17F-1F07-4B91-9726-C923AD127BA8}" type="presParOf" srcId="{D3114FD5-D217-4F98-AF01-5CE59A06C325}" destId="{F4B9D79D-8551-46AA-8BD4-CA39ACA8DE6E}" srcOrd="0" destOrd="0" presId="urn:microsoft.com/office/officeart/2005/8/layout/hProcess7#6"/>
    <dgm:cxn modelId="{9B7AEDD6-163F-46BC-BFD4-61B96962BD93}" type="presParOf" srcId="{F4B9D79D-8551-46AA-8BD4-CA39ACA8DE6E}" destId="{D7EDEA83-5BA5-4294-AE3F-1E6DDFEC944E}" srcOrd="0" destOrd="0" presId="urn:microsoft.com/office/officeart/2005/8/layout/hProcess7#6"/>
    <dgm:cxn modelId="{51B1ACD5-728B-4C87-B764-5E31FA8E037F}" type="presParOf" srcId="{F4B9D79D-8551-46AA-8BD4-CA39ACA8DE6E}" destId="{77D10ED0-99D5-498D-8C77-9B4D354FB293}" srcOrd="1" destOrd="0" presId="urn:microsoft.com/office/officeart/2005/8/layout/hProcess7#6"/>
    <dgm:cxn modelId="{BB103DFA-E4B4-4781-82C1-643FB36D3562}" type="presParOf" srcId="{F4B9D79D-8551-46AA-8BD4-CA39ACA8DE6E}" destId="{97BAC2F1-F7CA-4718-9DC4-230F79363672}" srcOrd="2" destOrd="0" presId="urn:microsoft.com/office/officeart/2005/8/layout/hProcess7#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2EED2B-56D7-4E85-B9DA-12FA2C14EE20}" type="doc">
      <dgm:prSet loTypeId="urn:microsoft.com/office/officeart/2005/8/layout/hProcess7#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6A9E08-F10C-4F2D-9A7F-C085A03892CB}">
      <dgm:prSet phldrT="[Text]" custT="1"/>
      <dgm:spPr/>
      <dgm:t>
        <a:bodyPr/>
        <a:lstStyle/>
        <a:p>
          <a:r>
            <a:rPr lang="en-US" sz="2400" b="0" dirty="0"/>
            <a:t>Others</a:t>
          </a:r>
        </a:p>
      </dgm:t>
    </dgm:pt>
    <dgm:pt modelId="{FFA52297-2A89-4FA1-813F-97B5DAF4B7DC}" type="sibTrans" cxnId="{538D0C99-D7E9-449D-AE61-C7EBB12DD820}">
      <dgm:prSet/>
      <dgm:spPr/>
      <dgm:t>
        <a:bodyPr/>
        <a:lstStyle/>
        <a:p>
          <a:endParaRPr lang="en-US"/>
        </a:p>
      </dgm:t>
    </dgm:pt>
    <dgm:pt modelId="{4ACCB02F-A9D3-42C9-9EF9-CECA0EE62919}" type="parTrans" cxnId="{538D0C99-D7E9-449D-AE61-C7EBB12DD820}">
      <dgm:prSet/>
      <dgm:spPr/>
      <dgm:t>
        <a:bodyPr/>
        <a:lstStyle/>
        <a:p>
          <a:endParaRPr lang="en-US"/>
        </a:p>
      </dgm:t>
    </dgm:pt>
    <dgm:pt modelId="{F585968F-AFBD-4321-9B5F-49D1BC9855F2}">
      <dgm:prSet phldrT="[Text]" custT="1"/>
      <dgm:spPr/>
      <dgm:t>
        <a:bodyPr anchor="ctr"/>
        <a:lstStyle/>
        <a:p>
          <a:r>
            <a:rPr lang="en-US" sz="1050" b="0" dirty="0"/>
            <a:t>The Deal is B2B between Institution &amp; ACTS (representing the consortia of it’s Partners)</a:t>
          </a:r>
        </a:p>
      </dgm:t>
    </dgm:pt>
    <dgm:pt modelId="{4E2DD07B-27B0-4AA2-8D9A-579163E84BB8}" type="sibTrans" cxnId="{581CE42E-6151-48D7-95FE-1B806733DA42}">
      <dgm:prSet/>
      <dgm:spPr/>
      <dgm:t>
        <a:bodyPr/>
        <a:lstStyle/>
        <a:p>
          <a:endParaRPr lang="en-US"/>
        </a:p>
      </dgm:t>
    </dgm:pt>
    <dgm:pt modelId="{6F383BC9-DEE1-4E26-9129-202D386300C2}" type="parTrans" cxnId="{581CE42E-6151-48D7-95FE-1B806733DA42}">
      <dgm:prSet/>
      <dgm:spPr/>
      <dgm:t>
        <a:bodyPr/>
        <a:lstStyle/>
        <a:p>
          <a:endParaRPr lang="en-US"/>
        </a:p>
      </dgm:t>
    </dgm:pt>
    <dgm:pt modelId="{FF902FE1-6E7B-4CD4-B630-E4F5E1D7FA9C}">
      <dgm:prSet phldrT="[Text]" custT="1"/>
      <dgm:spPr/>
      <dgm:t>
        <a:bodyPr anchor="ctr"/>
        <a:lstStyle/>
        <a:p>
          <a:r>
            <a:rPr lang="en-US" sz="1050" b="0" dirty="0"/>
            <a:t>Institution to take lead in Collection of Fee from Students where it is applicable.</a:t>
          </a:r>
        </a:p>
        <a:p>
          <a:r>
            <a:rPr lang="en-US" sz="1050" b="0" dirty="0"/>
            <a:t>All the Venue &amp; laboratory  arrangements  is in the scope of the Institution</a:t>
          </a:r>
        </a:p>
        <a:p>
          <a:r>
            <a:rPr lang="en-US" sz="1050" b="0" dirty="0"/>
            <a:t>Institution to provide Working Lunch and Tea and Conveyance (where ever applicable) to ACTS Staff and Faculties.</a:t>
          </a:r>
        </a:p>
      </dgm:t>
    </dgm:pt>
    <dgm:pt modelId="{F5386B83-B495-47BA-A70F-5230FE1E9E0B}" type="parTrans" cxnId="{A66AB555-D54F-4D20-A54F-23B10E1EA13C}">
      <dgm:prSet/>
      <dgm:spPr/>
      <dgm:t>
        <a:bodyPr/>
        <a:lstStyle/>
        <a:p>
          <a:endParaRPr lang="en-US"/>
        </a:p>
      </dgm:t>
    </dgm:pt>
    <dgm:pt modelId="{09D9B9B3-7E72-476F-B2F8-04769128820D}" type="sibTrans" cxnId="{A66AB555-D54F-4D20-A54F-23B10E1EA13C}">
      <dgm:prSet/>
      <dgm:spPr/>
      <dgm:t>
        <a:bodyPr/>
        <a:lstStyle/>
        <a:p>
          <a:endParaRPr lang="en-US"/>
        </a:p>
      </dgm:t>
    </dgm:pt>
    <dgm:pt modelId="{D3114FD5-D217-4F98-AF01-5CE59A06C325}" type="pres">
      <dgm:prSet presAssocID="{462EED2B-56D7-4E85-B9DA-12FA2C14EE20}" presName="Name0" presStyleCnt="0">
        <dgm:presLayoutVars>
          <dgm:dir/>
          <dgm:animLvl val="lvl"/>
          <dgm:resizeHandles val="exact"/>
        </dgm:presLayoutVars>
      </dgm:prSet>
      <dgm:spPr/>
    </dgm:pt>
    <dgm:pt modelId="{F4B9D79D-8551-46AA-8BD4-CA39ACA8DE6E}" type="pres">
      <dgm:prSet presAssocID="{266A9E08-F10C-4F2D-9A7F-C085A03892CB}" presName="compositeNode" presStyleCnt="0">
        <dgm:presLayoutVars>
          <dgm:bulletEnabled val="1"/>
        </dgm:presLayoutVars>
      </dgm:prSet>
      <dgm:spPr/>
    </dgm:pt>
    <dgm:pt modelId="{D7EDEA83-5BA5-4294-AE3F-1E6DDFEC944E}" type="pres">
      <dgm:prSet presAssocID="{266A9E08-F10C-4F2D-9A7F-C085A03892CB}" presName="bgRect" presStyleLbl="node1" presStyleIdx="0" presStyleCnt="1" custLinFactX="16279" custLinFactNeighborX="100000" custLinFactNeighborY="-5132"/>
      <dgm:spPr/>
    </dgm:pt>
    <dgm:pt modelId="{77D10ED0-99D5-498D-8C77-9B4D354FB293}" type="pres">
      <dgm:prSet presAssocID="{266A9E08-F10C-4F2D-9A7F-C085A03892CB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97BAC2F1-F7CA-4718-9DC4-230F79363672}" type="pres">
      <dgm:prSet presAssocID="{266A9E08-F10C-4F2D-9A7F-C085A03892CB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581CE42E-6151-48D7-95FE-1B806733DA42}" srcId="{266A9E08-F10C-4F2D-9A7F-C085A03892CB}" destId="{F585968F-AFBD-4321-9B5F-49D1BC9855F2}" srcOrd="0" destOrd="0" parTransId="{6F383BC9-DEE1-4E26-9129-202D386300C2}" sibTransId="{4E2DD07B-27B0-4AA2-8D9A-579163E84BB8}"/>
    <dgm:cxn modelId="{DE47DB36-B59A-4285-8EF7-6B6D44A02238}" type="presOf" srcId="{FF902FE1-6E7B-4CD4-B630-E4F5E1D7FA9C}" destId="{97BAC2F1-F7CA-4718-9DC4-230F79363672}" srcOrd="0" destOrd="1" presId="urn:microsoft.com/office/officeart/2005/8/layout/hProcess7#6"/>
    <dgm:cxn modelId="{BACFE65C-24A1-4EC9-BEBD-1EAC15688A6F}" type="presOf" srcId="{266A9E08-F10C-4F2D-9A7F-C085A03892CB}" destId="{D7EDEA83-5BA5-4294-AE3F-1E6DDFEC944E}" srcOrd="0" destOrd="0" presId="urn:microsoft.com/office/officeart/2005/8/layout/hProcess7#6"/>
    <dgm:cxn modelId="{A66AB555-D54F-4D20-A54F-23B10E1EA13C}" srcId="{266A9E08-F10C-4F2D-9A7F-C085A03892CB}" destId="{FF902FE1-6E7B-4CD4-B630-E4F5E1D7FA9C}" srcOrd="1" destOrd="0" parTransId="{F5386B83-B495-47BA-A70F-5230FE1E9E0B}" sibTransId="{09D9B9B3-7E72-476F-B2F8-04769128820D}"/>
    <dgm:cxn modelId="{538D0C99-D7E9-449D-AE61-C7EBB12DD820}" srcId="{462EED2B-56D7-4E85-B9DA-12FA2C14EE20}" destId="{266A9E08-F10C-4F2D-9A7F-C085A03892CB}" srcOrd="0" destOrd="0" parTransId="{4ACCB02F-A9D3-42C9-9EF9-CECA0EE62919}" sibTransId="{FFA52297-2A89-4FA1-813F-97B5DAF4B7DC}"/>
    <dgm:cxn modelId="{4666C8A3-AC5E-4804-B6A3-B8EDAE91063B}" type="presOf" srcId="{462EED2B-56D7-4E85-B9DA-12FA2C14EE20}" destId="{D3114FD5-D217-4F98-AF01-5CE59A06C325}" srcOrd="0" destOrd="0" presId="urn:microsoft.com/office/officeart/2005/8/layout/hProcess7#6"/>
    <dgm:cxn modelId="{83FA2CBE-0588-4276-9729-94169E6EB862}" type="presOf" srcId="{F585968F-AFBD-4321-9B5F-49D1BC9855F2}" destId="{97BAC2F1-F7CA-4718-9DC4-230F79363672}" srcOrd="0" destOrd="0" presId="urn:microsoft.com/office/officeart/2005/8/layout/hProcess7#6"/>
    <dgm:cxn modelId="{308C41BF-9798-4225-AA78-6828DC952210}" type="presOf" srcId="{266A9E08-F10C-4F2D-9A7F-C085A03892CB}" destId="{77D10ED0-99D5-498D-8C77-9B4D354FB293}" srcOrd="1" destOrd="0" presId="urn:microsoft.com/office/officeart/2005/8/layout/hProcess7#6"/>
    <dgm:cxn modelId="{2FF21037-6353-4820-BCC7-B5DEB46F52D7}" type="presParOf" srcId="{D3114FD5-D217-4F98-AF01-5CE59A06C325}" destId="{F4B9D79D-8551-46AA-8BD4-CA39ACA8DE6E}" srcOrd="0" destOrd="0" presId="urn:microsoft.com/office/officeart/2005/8/layout/hProcess7#6"/>
    <dgm:cxn modelId="{1FA6AB15-07A1-4F1C-9E5E-C53A0C97DE4E}" type="presParOf" srcId="{F4B9D79D-8551-46AA-8BD4-CA39ACA8DE6E}" destId="{D7EDEA83-5BA5-4294-AE3F-1E6DDFEC944E}" srcOrd="0" destOrd="0" presId="urn:microsoft.com/office/officeart/2005/8/layout/hProcess7#6"/>
    <dgm:cxn modelId="{1F240B06-59F3-4486-B038-90B8198179DA}" type="presParOf" srcId="{F4B9D79D-8551-46AA-8BD4-CA39ACA8DE6E}" destId="{77D10ED0-99D5-498D-8C77-9B4D354FB293}" srcOrd="1" destOrd="0" presId="urn:microsoft.com/office/officeart/2005/8/layout/hProcess7#6"/>
    <dgm:cxn modelId="{7723D108-C690-4686-AD7C-9042A456EF6B}" type="presParOf" srcId="{F4B9D79D-8551-46AA-8BD4-CA39ACA8DE6E}" destId="{97BAC2F1-F7CA-4718-9DC4-230F79363672}" srcOrd="2" destOrd="0" presId="urn:microsoft.com/office/officeart/2005/8/layout/hProcess7#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863EFE-7385-44E5-AE1D-9F50A180AAA1}" type="doc">
      <dgm:prSet loTypeId="urn:microsoft.com/office/officeart/2008/layout/VerticalCurvedList" loCatId="list" qsTypeId="urn:microsoft.com/office/officeart/2005/8/quickstyle/3d2#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6E7D90-0116-45E6-9B5E-36C2665C73AB}">
      <dgm:prSet phldrT="[Text]" custT="1"/>
      <dgm:spPr/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Industrial Automation &amp; Process Control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026E7F-3658-4B69-AF49-29EF6A27BE67}" type="parTrans" cxnId="{A5300C4F-23AF-41F8-B4E6-AAA0CA5425FD}">
      <dgm:prSet/>
      <dgm:spPr/>
      <dgm:t>
        <a:bodyPr/>
        <a:lstStyle/>
        <a:p>
          <a:endParaRPr lang="en-US"/>
        </a:p>
      </dgm:t>
    </dgm:pt>
    <dgm:pt modelId="{86491AFA-8F55-40FC-B31A-1E92C92AEF6D}" type="sibTrans" cxnId="{A5300C4F-23AF-41F8-B4E6-AAA0CA5425FD}">
      <dgm:prSet/>
      <dgm:spPr/>
      <dgm:t>
        <a:bodyPr/>
        <a:lstStyle/>
        <a:p>
          <a:endParaRPr lang="en-US"/>
        </a:p>
      </dgm:t>
    </dgm:pt>
    <dgm:pt modelId="{A7B6C3F9-E55B-4640-B277-F62EBD20F786}">
      <dgm:prSet phldrT="[Text]" custT="1"/>
      <dgm:spPr/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Enterprise Empowerment Solutions</a:t>
          </a:r>
        </a:p>
      </dgm:t>
    </dgm:pt>
    <dgm:pt modelId="{1553C6CD-89A5-4DF7-ABA8-313524A9C0E8}" type="parTrans" cxnId="{EE0D1102-AFF7-4EE3-98B1-77DD86106D35}">
      <dgm:prSet/>
      <dgm:spPr/>
      <dgm:t>
        <a:bodyPr/>
        <a:lstStyle/>
        <a:p>
          <a:endParaRPr lang="en-US"/>
        </a:p>
      </dgm:t>
    </dgm:pt>
    <dgm:pt modelId="{4CAD02B0-D170-446D-BCD8-798C64D6B547}" type="sibTrans" cxnId="{EE0D1102-AFF7-4EE3-98B1-77DD86106D35}">
      <dgm:prSet/>
      <dgm:spPr/>
      <dgm:t>
        <a:bodyPr/>
        <a:lstStyle/>
        <a:p>
          <a:endParaRPr lang="en-US"/>
        </a:p>
      </dgm:t>
    </dgm:pt>
    <dgm:pt modelId="{850683B3-D8BB-48C4-9B4B-D0C8237EF29B}">
      <dgm:prSet phldrT="[Text]" custT="1"/>
      <dgm:spPr/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Enterprise Mobility Solutions</a:t>
          </a:r>
        </a:p>
      </dgm:t>
    </dgm:pt>
    <dgm:pt modelId="{EE9690F0-706D-4DB3-AA59-24B153A8BC6C}" type="parTrans" cxnId="{A6A4B590-DF96-4BBF-8ADD-F3922DE910BD}">
      <dgm:prSet/>
      <dgm:spPr/>
      <dgm:t>
        <a:bodyPr/>
        <a:lstStyle/>
        <a:p>
          <a:endParaRPr lang="en-US"/>
        </a:p>
      </dgm:t>
    </dgm:pt>
    <dgm:pt modelId="{490CF545-DF77-4F5C-9D5B-66279D2632F5}" type="sibTrans" cxnId="{A6A4B590-DF96-4BBF-8ADD-F3922DE910BD}">
      <dgm:prSet/>
      <dgm:spPr/>
      <dgm:t>
        <a:bodyPr/>
        <a:lstStyle/>
        <a:p>
          <a:endParaRPr lang="en-US"/>
        </a:p>
      </dgm:t>
    </dgm:pt>
    <dgm:pt modelId="{EDF3CF6B-7BA4-4BE6-AEBA-AA9507BB9D3E}">
      <dgm:prSet phldrT="[Text]" custT="1"/>
      <dgm:spPr/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Training ,Development &amp; Coaching</a:t>
          </a:r>
        </a:p>
      </dgm:t>
    </dgm:pt>
    <dgm:pt modelId="{345894A7-4329-4B3C-B6BC-0BB8AB692B6B}" type="parTrans" cxnId="{D6BE3814-BAC7-4E02-8D47-7C818AEC6E85}">
      <dgm:prSet/>
      <dgm:spPr/>
      <dgm:t>
        <a:bodyPr/>
        <a:lstStyle/>
        <a:p>
          <a:endParaRPr lang="en-US"/>
        </a:p>
      </dgm:t>
    </dgm:pt>
    <dgm:pt modelId="{E1BCA572-4173-4B32-ADDE-BE5E1CDA1E41}" type="sibTrans" cxnId="{D6BE3814-BAC7-4E02-8D47-7C818AEC6E85}">
      <dgm:prSet/>
      <dgm:spPr/>
      <dgm:t>
        <a:bodyPr/>
        <a:lstStyle/>
        <a:p>
          <a:endParaRPr lang="en-US"/>
        </a:p>
      </dgm:t>
    </dgm:pt>
    <dgm:pt modelId="{90C8F770-9C69-48E4-AF84-C4583A180A2B}">
      <dgm:prSet phldrT="[Text]" custT="1"/>
      <dgm:spPr/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Consultancy &amp; Professional Services</a:t>
          </a:r>
        </a:p>
      </dgm:t>
    </dgm:pt>
    <dgm:pt modelId="{B0C04231-4816-4392-9CDB-5838FD579D6D}" type="parTrans" cxnId="{543CDA50-62AD-478A-83E2-15E907803D55}">
      <dgm:prSet/>
      <dgm:spPr/>
      <dgm:t>
        <a:bodyPr/>
        <a:lstStyle/>
        <a:p>
          <a:endParaRPr lang="en-US"/>
        </a:p>
      </dgm:t>
    </dgm:pt>
    <dgm:pt modelId="{E012364D-4DDA-4AB8-BAF0-C3F591FFEDEF}" type="sibTrans" cxnId="{543CDA50-62AD-478A-83E2-15E907803D55}">
      <dgm:prSet/>
      <dgm:spPr/>
      <dgm:t>
        <a:bodyPr/>
        <a:lstStyle/>
        <a:p>
          <a:endParaRPr lang="en-US"/>
        </a:p>
      </dgm:t>
    </dgm:pt>
    <dgm:pt modelId="{125044AC-BBFF-4406-97CE-897F994EFF6C}">
      <dgm:prSet phldrT="[Text]" custT="1"/>
      <dgm:spPr/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Software Development</a:t>
          </a:r>
        </a:p>
      </dgm:t>
    </dgm:pt>
    <dgm:pt modelId="{09D97BB7-4E8E-42E9-8CE7-9010C63D2FE5}" type="parTrans" cxnId="{F36A7DCD-F293-4FBA-837B-7F7DC8D49DA0}">
      <dgm:prSet/>
      <dgm:spPr/>
      <dgm:t>
        <a:bodyPr/>
        <a:lstStyle/>
        <a:p>
          <a:endParaRPr lang="en-US"/>
        </a:p>
      </dgm:t>
    </dgm:pt>
    <dgm:pt modelId="{38748FD3-4DD9-410E-B300-A9F78FD0AF1C}" type="sibTrans" cxnId="{F36A7DCD-F293-4FBA-837B-7F7DC8D49DA0}">
      <dgm:prSet/>
      <dgm:spPr/>
      <dgm:t>
        <a:bodyPr/>
        <a:lstStyle/>
        <a:p>
          <a:endParaRPr lang="en-US"/>
        </a:p>
      </dgm:t>
    </dgm:pt>
    <dgm:pt modelId="{5138230F-BF78-4BC3-9F86-4B929D34C797}" type="pres">
      <dgm:prSet presAssocID="{C0863EFE-7385-44E5-AE1D-9F50A180AAA1}" presName="Name0" presStyleCnt="0">
        <dgm:presLayoutVars>
          <dgm:chMax val="7"/>
          <dgm:chPref val="7"/>
          <dgm:dir/>
        </dgm:presLayoutVars>
      </dgm:prSet>
      <dgm:spPr/>
    </dgm:pt>
    <dgm:pt modelId="{CD6ECDD4-5AD1-4EE9-9436-3AF09B4DDA17}" type="pres">
      <dgm:prSet presAssocID="{C0863EFE-7385-44E5-AE1D-9F50A180AAA1}" presName="Name1" presStyleCnt="0"/>
      <dgm:spPr/>
    </dgm:pt>
    <dgm:pt modelId="{DA349A06-8DB1-4F7F-A49F-806F7BF30C7E}" type="pres">
      <dgm:prSet presAssocID="{C0863EFE-7385-44E5-AE1D-9F50A180AAA1}" presName="cycle" presStyleCnt="0"/>
      <dgm:spPr/>
    </dgm:pt>
    <dgm:pt modelId="{49EAA0C6-3F5A-4E7B-A7EE-50D05942BB35}" type="pres">
      <dgm:prSet presAssocID="{C0863EFE-7385-44E5-AE1D-9F50A180AAA1}" presName="srcNode" presStyleLbl="node1" presStyleIdx="0" presStyleCnt="6"/>
      <dgm:spPr/>
    </dgm:pt>
    <dgm:pt modelId="{C0880350-FD6F-4747-83D1-0735808D7496}" type="pres">
      <dgm:prSet presAssocID="{C0863EFE-7385-44E5-AE1D-9F50A180AAA1}" presName="conn" presStyleLbl="parChTrans1D2" presStyleIdx="0" presStyleCnt="1"/>
      <dgm:spPr/>
    </dgm:pt>
    <dgm:pt modelId="{ACC33648-50C8-4AAE-BF38-D2FA46FAAC08}" type="pres">
      <dgm:prSet presAssocID="{C0863EFE-7385-44E5-AE1D-9F50A180AAA1}" presName="extraNode" presStyleLbl="node1" presStyleIdx="0" presStyleCnt="6"/>
      <dgm:spPr/>
    </dgm:pt>
    <dgm:pt modelId="{13B6CCC6-C35B-4051-AC0B-9FF6CC073B90}" type="pres">
      <dgm:prSet presAssocID="{C0863EFE-7385-44E5-AE1D-9F50A180AAA1}" presName="dstNode" presStyleLbl="node1" presStyleIdx="0" presStyleCnt="6"/>
      <dgm:spPr/>
    </dgm:pt>
    <dgm:pt modelId="{7687081A-9F3B-45FB-9272-CCBD46FD8766}" type="pres">
      <dgm:prSet presAssocID="{516E7D90-0116-45E6-9B5E-36C2665C73AB}" presName="text_1" presStyleLbl="node1" presStyleIdx="0" presStyleCnt="6" custScaleY="110756" custLinFactNeighborX="432" custLinFactNeighborY="13408">
        <dgm:presLayoutVars>
          <dgm:bulletEnabled val="1"/>
        </dgm:presLayoutVars>
      </dgm:prSet>
      <dgm:spPr/>
    </dgm:pt>
    <dgm:pt modelId="{7B1AA28E-0F57-499D-9578-593574A96EB2}" type="pres">
      <dgm:prSet presAssocID="{516E7D90-0116-45E6-9B5E-36C2665C73AB}" presName="accent_1" presStyleCnt="0"/>
      <dgm:spPr/>
    </dgm:pt>
    <dgm:pt modelId="{148C24C4-8E6C-463F-9CEE-C2B76FFCFB9E}" type="pres">
      <dgm:prSet presAssocID="{516E7D90-0116-45E6-9B5E-36C2665C73AB}" presName="accentRepeatNode" presStyleLbl="solidFgAcc1" presStyleIdx="0" presStyleCnt="6"/>
      <dgm:spPr/>
    </dgm:pt>
    <dgm:pt modelId="{BB827AAC-172A-4BA9-9C87-ABD4B87BE372}" type="pres">
      <dgm:prSet presAssocID="{A7B6C3F9-E55B-4640-B277-F62EBD20F786}" presName="text_2" presStyleLbl="node1" presStyleIdx="1" presStyleCnt="6" custScaleY="110756" custLinFactNeighborY="13443">
        <dgm:presLayoutVars>
          <dgm:bulletEnabled val="1"/>
        </dgm:presLayoutVars>
      </dgm:prSet>
      <dgm:spPr/>
    </dgm:pt>
    <dgm:pt modelId="{0931B889-F4B3-4A40-ABF1-D41CCD06A0EA}" type="pres">
      <dgm:prSet presAssocID="{A7B6C3F9-E55B-4640-B277-F62EBD20F786}" presName="accent_2" presStyleCnt="0"/>
      <dgm:spPr/>
    </dgm:pt>
    <dgm:pt modelId="{2835FFB1-A33F-4F5A-A08C-609536CF868A}" type="pres">
      <dgm:prSet presAssocID="{A7B6C3F9-E55B-4640-B277-F62EBD20F786}" presName="accentRepeatNode" presStyleLbl="solidFgAcc1" presStyleIdx="1" presStyleCnt="6"/>
      <dgm:spPr/>
    </dgm:pt>
    <dgm:pt modelId="{5FBD025D-2496-48C3-B31D-1A3E8B1349FC}" type="pres">
      <dgm:prSet presAssocID="{850683B3-D8BB-48C4-9B4B-D0C8237EF29B}" presName="text_3" presStyleLbl="node1" presStyleIdx="2" presStyleCnt="6" custScaleY="110756" custLinFactNeighborX="653">
        <dgm:presLayoutVars>
          <dgm:bulletEnabled val="1"/>
        </dgm:presLayoutVars>
      </dgm:prSet>
      <dgm:spPr/>
    </dgm:pt>
    <dgm:pt modelId="{0280693B-99F8-4234-BEBE-DE0CF8F0AA8F}" type="pres">
      <dgm:prSet presAssocID="{850683B3-D8BB-48C4-9B4B-D0C8237EF29B}" presName="accent_3" presStyleCnt="0"/>
      <dgm:spPr/>
    </dgm:pt>
    <dgm:pt modelId="{A9074BA2-C141-4BD5-9BDF-69331DF995CD}" type="pres">
      <dgm:prSet presAssocID="{850683B3-D8BB-48C4-9B4B-D0C8237EF29B}" presName="accentRepeatNode" presStyleLbl="solidFgAcc1" presStyleIdx="2" presStyleCnt="6" custLinFactNeighborX="9476" custLinFactNeighborY="-8365"/>
      <dgm:spPr/>
    </dgm:pt>
    <dgm:pt modelId="{15CAAFF7-7F53-445D-A043-CD6DAAD3CAB5}" type="pres">
      <dgm:prSet presAssocID="{125044AC-BBFF-4406-97CE-897F994EFF6C}" presName="text_4" presStyleLbl="node1" presStyleIdx="3" presStyleCnt="6" custScaleY="110756" custLinFactNeighborX="665">
        <dgm:presLayoutVars>
          <dgm:bulletEnabled val="1"/>
        </dgm:presLayoutVars>
      </dgm:prSet>
      <dgm:spPr/>
    </dgm:pt>
    <dgm:pt modelId="{2629D593-B56E-4A8E-A2BE-7DED6F7B51B8}" type="pres">
      <dgm:prSet presAssocID="{125044AC-BBFF-4406-97CE-897F994EFF6C}" presName="accent_4" presStyleCnt="0"/>
      <dgm:spPr/>
    </dgm:pt>
    <dgm:pt modelId="{433513FE-D78C-4CB6-8D9E-F72CE8FC080C}" type="pres">
      <dgm:prSet presAssocID="{125044AC-BBFF-4406-97CE-897F994EFF6C}" presName="accentRepeatNode" presStyleLbl="solidFgAcc1" presStyleIdx="3" presStyleCnt="6"/>
      <dgm:spPr/>
    </dgm:pt>
    <dgm:pt modelId="{4713630A-DF37-4EC3-98AC-F34013F0DB5C}" type="pres">
      <dgm:prSet presAssocID="{EDF3CF6B-7BA4-4BE6-AEBA-AA9507BB9D3E}" presName="text_5" presStyleLbl="node1" presStyleIdx="4" presStyleCnt="6" custScaleY="110756" custLinFactNeighborX="653">
        <dgm:presLayoutVars>
          <dgm:bulletEnabled val="1"/>
        </dgm:presLayoutVars>
      </dgm:prSet>
      <dgm:spPr/>
    </dgm:pt>
    <dgm:pt modelId="{4BFC3D44-AF21-4C2E-A71A-45B1714D32BA}" type="pres">
      <dgm:prSet presAssocID="{EDF3CF6B-7BA4-4BE6-AEBA-AA9507BB9D3E}" presName="accent_5" presStyleCnt="0"/>
      <dgm:spPr/>
    </dgm:pt>
    <dgm:pt modelId="{0B50C190-8A84-4FB1-B8A0-23DDDD88C2DD}" type="pres">
      <dgm:prSet presAssocID="{EDF3CF6B-7BA4-4BE6-AEBA-AA9507BB9D3E}" presName="accentRepeatNode" presStyleLbl="solidFgAcc1" presStyleIdx="4" presStyleCnt="6"/>
      <dgm:spPr/>
    </dgm:pt>
    <dgm:pt modelId="{F69CA723-8C5B-45C8-89B4-0E5C3B794310}" type="pres">
      <dgm:prSet presAssocID="{90C8F770-9C69-48E4-AF84-C4583A180A2B}" presName="text_6" presStyleLbl="node1" presStyleIdx="5" presStyleCnt="6">
        <dgm:presLayoutVars>
          <dgm:bulletEnabled val="1"/>
        </dgm:presLayoutVars>
      </dgm:prSet>
      <dgm:spPr/>
    </dgm:pt>
    <dgm:pt modelId="{5DA9C4E3-C4C8-46CA-9F41-5A2B6CB24EDD}" type="pres">
      <dgm:prSet presAssocID="{90C8F770-9C69-48E4-AF84-C4583A180A2B}" presName="accent_6" presStyleCnt="0"/>
      <dgm:spPr/>
    </dgm:pt>
    <dgm:pt modelId="{93A59CF5-120D-467A-8BB8-4DBE003897F9}" type="pres">
      <dgm:prSet presAssocID="{90C8F770-9C69-48E4-AF84-C4583A180A2B}" presName="accentRepeatNode" presStyleLbl="solidFgAcc1" presStyleIdx="5" presStyleCnt="6"/>
      <dgm:spPr/>
    </dgm:pt>
  </dgm:ptLst>
  <dgm:cxnLst>
    <dgm:cxn modelId="{EE0D1102-AFF7-4EE3-98B1-77DD86106D35}" srcId="{C0863EFE-7385-44E5-AE1D-9F50A180AAA1}" destId="{A7B6C3F9-E55B-4640-B277-F62EBD20F786}" srcOrd="1" destOrd="0" parTransId="{1553C6CD-89A5-4DF7-ABA8-313524A9C0E8}" sibTransId="{4CAD02B0-D170-446D-BCD8-798C64D6B547}"/>
    <dgm:cxn modelId="{D6BE3814-BAC7-4E02-8D47-7C818AEC6E85}" srcId="{C0863EFE-7385-44E5-AE1D-9F50A180AAA1}" destId="{EDF3CF6B-7BA4-4BE6-AEBA-AA9507BB9D3E}" srcOrd="4" destOrd="0" parTransId="{345894A7-4329-4B3C-B6BC-0BB8AB692B6B}" sibTransId="{E1BCA572-4173-4B32-ADDE-BE5E1CDA1E41}"/>
    <dgm:cxn modelId="{49142417-D778-4F85-8187-5E31D27785D6}" type="presOf" srcId="{C0863EFE-7385-44E5-AE1D-9F50A180AAA1}" destId="{5138230F-BF78-4BC3-9F86-4B929D34C797}" srcOrd="0" destOrd="0" presId="urn:microsoft.com/office/officeart/2008/layout/VerticalCurvedList"/>
    <dgm:cxn modelId="{BC58C147-5113-485D-8989-D48914113AD5}" type="presOf" srcId="{A7B6C3F9-E55B-4640-B277-F62EBD20F786}" destId="{BB827AAC-172A-4BA9-9C87-ABD4B87BE372}" srcOrd="0" destOrd="0" presId="urn:microsoft.com/office/officeart/2008/layout/VerticalCurvedList"/>
    <dgm:cxn modelId="{A5300C4F-23AF-41F8-B4E6-AAA0CA5425FD}" srcId="{C0863EFE-7385-44E5-AE1D-9F50A180AAA1}" destId="{516E7D90-0116-45E6-9B5E-36C2665C73AB}" srcOrd="0" destOrd="0" parTransId="{49026E7F-3658-4B69-AF49-29EF6A27BE67}" sibTransId="{86491AFA-8F55-40FC-B31A-1E92C92AEF6D}"/>
    <dgm:cxn modelId="{543CDA50-62AD-478A-83E2-15E907803D55}" srcId="{C0863EFE-7385-44E5-AE1D-9F50A180AAA1}" destId="{90C8F770-9C69-48E4-AF84-C4583A180A2B}" srcOrd="5" destOrd="0" parTransId="{B0C04231-4816-4392-9CDB-5838FD579D6D}" sibTransId="{E012364D-4DDA-4AB8-BAF0-C3F591FFEDEF}"/>
    <dgm:cxn modelId="{45AE5F54-C4C1-4CC1-BC62-A0291176F37F}" type="presOf" srcId="{EDF3CF6B-7BA4-4BE6-AEBA-AA9507BB9D3E}" destId="{4713630A-DF37-4EC3-98AC-F34013F0DB5C}" srcOrd="0" destOrd="0" presId="urn:microsoft.com/office/officeart/2008/layout/VerticalCurvedList"/>
    <dgm:cxn modelId="{A6A4B590-DF96-4BBF-8ADD-F3922DE910BD}" srcId="{C0863EFE-7385-44E5-AE1D-9F50A180AAA1}" destId="{850683B3-D8BB-48C4-9B4B-D0C8237EF29B}" srcOrd="2" destOrd="0" parTransId="{EE9690F0-706D-4DB3-AA59-24B153A8BC6C}" sibTransId="{490CF545-DF77-4F5C-9D5B-66279D2632F5}"/>
    <dgm:cxn modelId="{A821EC95-A61E-413A-9DF4-AF7988414DFF}" type="presOf" srcId="{516E7D90-0116-45E6-9B5E-36C2665C73AB}" destId="{7687081A-9F3B-45FB-9272-CCBD46FD8766}" srcOrd="0" destOrd="0" presId="urn:microsoft.com/office/officeart/2008/layout/VerticalCurvedList"/>
    <dgm:cxn modelId="{281F0AA4-6589-4902-84BE-FC1CCDB6E466}" type="presOf" srcId="{125044AC-BBFF-4406-97CE-897F994EFF6C}" destId="{15CAAFF7-7F53-445D-A043-CD6DAAD3CAB5}" srcOrd="0" destOrd="0" presId="urn:microsoft.com/office/officeart/2008/layout/VerticalCurvedList"/>
    <dgm:cxn modelId="{B60A03A9-192E-4E24-B6EE-740545462D07}" type="presOf" srcId="{86491AFA-8F55-40FC-B31A-1E92C92AEF6D}" destId="{C0880350-FD6F-4747-83D1-0735808D7496}" srcOrd="0" destOrd="0" presId="urn:microsoft.com/office/officeart/2008/layout/VerticalCurvedList"/>
    <dgm:cxn modelId="{C7EE27B0-B8D6-460C-8493-64044AEF6DD3}" type="presOf" srcId="{850683B3-D8BB-48C4-9B4B-D0C8237EF29B}" destId="{5FBD025D-2496-48C3-B31D-1A3E8B1349FC}" srcOrd="0" destOrd="0" presId="urn:microsoft.com/office/officeart/2008/layout/VerticalCurvedList"/>
    <dgm:cxn modelId="{F36A7DCD-F293-4FBA-837B-7F7DC8D49DA0}" srcId="{C0863EFE-7385-44E5-AE1D-9F50A180AAA1}" destId="{125044AC-BBFF-4406-97CE-897F994EFF6C}" srcOrd="3" destOrd="0" parTransId="{09D97BB7-4E8E-42E9-8CE7-9010C63D2FE5}" sibTransId="{38748FD3-4DD9-410E-B300-A9F78FD0AF1C}"/>
    <dgm:cxn modelId="{B6E383E3-85F6-479E-8D07-EF9B52F1B1BB}" type="presOf" srcId="{90C8F770-9C69-48E4-AF84-C4583A180A2B}" destId="{F69CA723-8C5B-45C8-89B4-0E5C3B794310}" srcOrd="0" destOrd="0" presId="urn:microsoft.com/office/officeart/2008/layout/VerticalCurvedList"/>
    <dgm:cxn modelId="{5581D82D-41D8-4CF3-BC7D-57C1A620A894}" type="presParOf" srcId="{5138230F-BF78-4BC3-9F86-4B929D34C797}" destId="{CD6ECDD4-5AD1-4EE9-9436-3AF09B4DDA17}" srcOrd="0" destOrd="0" presId="urn:microsoft.com/office/officeart/2008/layout/VerticalCurvedList"/>
    <dgm:cxn modelId="{79DAD0B1-6957-4536-BC6F-9FD8AB96EB09}" type="presParOf" srcId="{CD6ECDD4-5AD1-4EE9-9436-3AF09B4DDA17}" destId="{DA349A06-8DB1-4F7F-A49F-806F7BF30C7E}" srcOrd="0" destOrd="0" presId="urn:microsoft.com/office/officeart/2008/layout/VerticalCurvedList"/>
    <dgm:cxn modelId="{53582AA1-7385-4AA9-8A71-B8D394EA5863}" type="presParOf" srcId="{DA349A06-8DB1-4F7F-A49F-806F7BF30C7E}" destId="{49EAA0C6-3F5A-4E7B-A7EE-50D05942BB35}" srcOrd="0" destOrd="0" presId="urn:microsoft.com/office/officeart/2008/layout/VerticalCurvedList"/>
    <dgm:cxn modelId="{E4ACF924-147F-4394-A214-D86320CA2F82}" type="presParOf" srcId="{DA349A06-8DB1-4F7F-A49F-806F7BF30C7E}" destId="{C0880350-FD6F-4747-83D1-0735808D7496}" srcOrd="1" destOrd="0" presId="urn:microsoft.com/office/officeart/2008/layout/VerticalCurvedList"/>
    <dgm:cxn modelId="{0E69E91A-14AD-4DDD-8D58-7C20E681C8E8}" type="presParOf" srcId="{DA349A06-8DB1-4F7F-A49F-806F7BF30C7E}" destId="{ACC33648-50C8-4AAE-BF38-D2FA46FAAC08}" srcOrd="2" destOrd="0" presId="urn:microsoft.com/office/officeart/2008/layout/VerticalCurvedList"/>
    <dgm:cxn modelId="{88467C98-85B9-4EAE-936A-CA807303FCA9}" type="presParOf" srcId="{DA349A06-8DB1-4F7F-A49F-806F7BF30C7E}" destId="{13B6CCC6-C35B-4051-AC0B-9FF6CC073B90}" srcOrd="3" destOrd="0" presId="urn:microsoft.com/office/officeart/2008/layout/VerticalCurvedList"/>
    <dgm:cxn modelId="{5AD74445-7F44-423A-843A-1AD58E58CC06}" type="presParOf" srcId="{CD6ECDD4-5AD1-4EE9-9436-3AF09B4DDA17}" destId="{7687081A-9F3B-45FB-9272-CCBD46FD8766}" srcOrd="1" destOrd="0" presId="urn:microsoft.com/office/officeart/2008/layout/VerticalCurvedList"/>
    <dgm:cxn modelId="{D5823CAF-396B-499E-A582-E5AC382027AF}" type="presParOf" srcId="{CD6ECDD4-5AD1-4EE9-9436-3AF09B4DDA17}" destId="{7B1AA28E-0F57-499D-9578-593574A96EB2}" srcOrd="2" destOrd="0" presId="urn:microsoft.com/office/officeart/2008/layout/VerticalCurvedList"/>
    <dgm:cxn modelId="{11E6101C-281E-4F23-9F38-092140C2CE3E}" type="presParOf" srcId="{7B1AA28E-0F57-499D-9578-593574A96EB2}" destId="{148C24C4-8E6C-463F-9CEE-C2B76FFCFB9E}" srcOrd="0" destOrd="0" presId="urn:microsoft.com/office/officeart/2008/layout/VerticalCurvedList"/>
    <dgm:cxn modelId="{232B78B6-DB5F-4A2A-936C-864C282F189F}" type="presParOf" srcId="{CD6ECDD4-5AD1-4EE9-9436-3AF09B4DDA17}" destId="{BB827AAC-172A-4BA9-9C87-ABD4B87BE372}" srcOrd="3" destOrd="0" presId="urn:microsoft.com/office/officeart/2008/layout/VerticalCurvedList"/>
    <dgm:cxn modelId="{4B175CD4-8AC5-4485-B603-200F28209990}" type="presParOf" srcId="{CD6ECDD4-5AD1-4EE9-9436-3AF09B4DDA17}" destId="{0931B889-F4B3-4A40-ABF1-D41CCD06A0EA}" srcOrd="4" destOrd="0" presId="urn:microsoft.com/office/officeart/2008/layout/VerticalCurvedList"/>
    <dgm:cxn modelId="{175BE5CF-9EC9-4D7A-8DFE-ACEC2AB4F22D}" type="presParOf" srcId="{0931B889-F4B3-4A40-ABF1-D41CCD06A0EA}" destId="{2835FFB1-A33F-4F5A-A08C-609536CF868A}" srcOrd="0" destOrd="0" presId="urn:microsoft.com/office/officeart/2008/layout/VerticalCurvedList"/>
    <dgm:cxn modelId="{43E0F98F-85E9-43CD-A988-CBB82765FCC9}" type="presParOf" srcId="{CD6ECDD4-5AD1-4EE9-9436-3AF09B4DDA17}" destId="{5FBD025D-2496-48C3-B31D-1A3E8B1349FC}" srcOrd="5" destOrd="0" presId="urn:microsoft.com/office/officeart/2008/layout/VerticalCurvedList"/>
    <dgm:cxn modelId="{82D103EB-3DF0-4225-A21B-5AD8276A2558}" type="presParOf" srcId="{CD6ECDD4-5AD1-4EE9-9436-3AF09B4DDA17}" destId="{0280693B-99F8-4234-BEBE-DE0CF8F0AA8F}" srcOrd="6" destOrd="0" presId="urn:microsoft.com/office/officeart/2008/layout/VerticalCurvedList"/>
    <dgm:cxn modelId="{D965B3D4-DB53-4360-AD76-26EA64D7220B}" type="presParOf" srcId="{0280693B-99F8-4234-BEBE-DE0CF8F0AA8F}" destId="{A9074BA2-C141-4BD5-9BDF-69331DF995CD}" srcOrd="0" destOrd="0" presId="urn:microsoft.com/office/officeart/2008/layout/VerticalCurvedList"/>
    <dgm:cxn modelId="{6839DAA3-4B8C-4619-803E-34EB0EB4E642}" type="presParOf" srcId="{CD6ECDD4-5AD1-4EE9-9436-3AF09B4DDA17}" destId="{15CAAFF7-7F53-445D-A043-CD6DAAD3CAB5}" srcOrd="7" destOrd="0" presId="urn:microsoft.com/office/officeart/2008/layout/VerticalCurvedList"/>
    <dgm:cxn modelId="{7995E98B-9EE1-423D-9E01-50317EBBA2D5}" type="presParOf" srcId="{CD6ECDD4-5AD1-4EE9-9436-3AF09B4DDA17}" destId="{2629D593-B56E-4A8E-A2BE-7DED6F7B51B8}" srcOrd="8" destOrd="0" presId="urn:microsoft.com/office/officeart/2008/layout/VerticalCurvedList"/>
    <dgm:cxn modelId="{DA35391C-DCF8-4F81-905E-06D7B464D9CC}" type="presParOf" srcId="{2629D593-B56E-4A8E-A2BE-7DED6F7B51B8}" destId="{433513FE-D78C-4CB6-8D9E-F72CE8FC080C}" srcOrd="0" destOrd="0" presId="urn:microsoft.com/office/officeart/2008/layout/VerticalCurvedList"/>
    <dgm:cxn modelId="{BD03A8A1-0D1D-497B-9674-EF7064AB0D74}" type="presParOf" srcId="{CD6ECDD4-5AD1-4EE9-9436-3AF09B4DDA17}" destId="{4713630A-DF37-4EC3-98AC-F34013F0DB5C}" srcOrd="9" destOrd="0" presId="urn:microsoft.com/office/officeart/2008/layout/VerticalCurvedList"/>
    <dgm:cxn modelId="{83361768-948B-4824-BB58-995F5C7A3E7F}" type="presParOf" srcId="{CD6ECDD4-5AD1-4EE9-9436-3AF09B4DDA17}" destId="{4BFC3D44-AF21-4C2E-A71A-45B1714D32BA}" srcOrd="10" destOrd="0" presId="urn:microsoft.com/office/officeart/2008/layout/VerticalCurvedList"/>
    <dgm:cxn modelId="{E2DE7145-4680-44FB-B1B6-AF5FEAEE17FC}" type="presParOf" srcId="{4BFC3D44-AF21-4C2E-A71A-45B1714D32BA}" destId="{0B50C190-8A84-4FB1-B8A0-23DDDD88C2DD}" srcOrd="0" destOrd="0" presId="urn:microsoft.com/office/officeart/2008/layout/VerticalCurvedList"/>
    <dgm:cxn modelId="{3EFF8D8F-B62F-4AE0-AB0B-BACC72F43427}" type="presParOf" srcId="{CD6ECDD4-5AD1-4EE9-9436-3AF09B4DDA17}" destId="{F69CA723-8C5B-45C8-89B4-0E5C3B794310}" srcOrd="11" destOrd="0" presId="urn:microsoft.com/office/officeart/2008/layout/VerticalCurvedList"/>
    <dgm:cxn modelId="{120212D2-2E22-483C-B458-ED7C95475C5A}" type="presParOf" srcId="{CD6ECDD4-5AD1-4EE9-9436-3AF09B4DDA17}" destId="{5DA9C4E3-C4C8-46CA-9F41-5A2B6CB24EDD}" srcOrd="12" destOrd="0" presId="urn:microsoft.com/office/officeart/2008/layout/VerticalCurvedList"/>
    <dgm:cxn modelId="{63C750E1-7A8C-42AA-9246-A9E3291ABB54}" type="presParOf" srcId="{5DA9C4E3-C4C8-46CA-9F41-5A2B6CB24EDD}" destId="{93A59CF5-120D-467A-8BB8-4DBE003897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AD63C-C71D-4B46-9877-2A6DBF0989E4}" type="doc">
      <dgm:prSet loTypeId="urn:microsoft.com/office/officeart/2005/8/layout/hProcess7#4" loCatId="process" qsTypeId="urn:microsoft.com/office/officeart/2005/8/quickstyle/3d2#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6AA9BC7-E824-445D-818E-686DE1AAFDFA}">
      <dgm:prSet phldrT="[Text]" custT="1"/>
      <dgm:spPr/>
      <dgm:t>
        <a:bodyPr anchor="ctr"/>
        <a:lstStyle/>
        <a:p>
          <a:pPr algn="ctr">
            <a:lnSpc>
              <a:spcPct val="0"/>
            </a:lnSpc>
            <a:spcAft>
              <a:spcPts val="1200"/>
            </a:spcAft>
          </a:pPr>
          <a:r>
            <a: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Industry-Institution-Interface</a:t>
          </a:r>
          <a:endParaRPr lang="en-US" sz="1200" b="1" dirty="0">
            <a:latin typeface="+mj-lt"/>
          </a:endParaRPr>
        </a:p>
      </dgm:t>
    </dgm:pt>
    <dgm:pt modelId="{FED15D05-359F-4EC6-92D6-A4A5F21AEE5A}" type="parTrans" cxnId="{A47B8E28-BE5C-4FDE-8429-DEAB84A13978}">
      <dgm:prSet/>
      <dgm:spPr/>
      <dgm:t>
        <a:bodyPr/>
        <a:lstStyle/>
        <a:p>
          <a:endParaRPr lang="en-US"/>
        </a:p>
      </dgm:t>
    </dgm:pt>
    <dgm:pt modelId="{5601990A-8BFD-40B9-A722-BC1591FBF8B7}" type="sibTrans" cxnId="{A47B8E28-BE5C-4FDE-8429-DEAB84A13978}">
      <dgm:prSet/>
      <dgm:spPr/>
      <dgm:t>
        <a:bodyPr/>
        <a:lstStyle/>
        <a:p>
          <a:endParaRPr lang="en-US"/>
        </a:p>
      </dgm:t>
    </dgm:pt>
    <dgm:pt modelId="{9B88EA31-EA50-48E6-B0F5-65E6C32D87C0}">
      <dgm:prSet phldrT="[Text]" custT="1"/>
      <dgm:spPr/>
      <dgm:t>
        <a:bodyPr anchor="ctr"/>
        <a:lstStyle/>
        <a:p>
          <a:pPr algn="ctr"/>
          <a:r>
            <a: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Personality Development</a:t>
          </a:r>
        </a:p>
      </dgm:t>
    </dgm:pt>
    <dgm:pt modelId="{002D3291-3977-416F-A753-D5E8D47DD4B5}" type="parTrans" cxnId="{55380401-0FFA-4819-A64B-3A424171D0EE}">
      <dgm:prSet/>
      <dgm:spPr/>
      <dgm:t>
        <a:bodyPr/>
        <a:lstStyle/>
        <a:p>
          <a:endParaRPr lang="en-US"/>
        </a:p>
      </dgm:t>
    </dgm:pt>
    <dgm:pt modelId="{C2CE9275-0D61-4327-B7DD-6FE296D82148}" type="sibTrans" cxnId="{55380401-0FFA-4819-A64B-3A424171D0EE}">
      <dgm:prSet/>
      <dgm:spPr/>
      <dgm:t>
        <a:bodyPr/>
        <a:lstStyle/>
        <a:p>
          <a:endParaRPr lang="en-US"/>
        </a:p>
      </dgm:t>
    </dgm:pt>
    <dgm:pt modelId="{242FD1BE-67AF-4E99-AA98-320925BE861F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Employability Gaps</a:t>
          </a:r>
        </a:p>
        <a:p>
          <a:pPr algn="ctr"/>
          <a:r>
            <a:rPr lang="en-US" sz="1200" b="0" dirty="0">
              <a:latin typeface="+mj-lt"/>
            </a:rPr>
            <a:t>Skills &amp; Competencies, Hard Skills &amp; Soft Skills</a:t>
          </a:r>
        </a:p>
      </dgm:t>
    </dgm:pt>
    <dgm:pt modelId="{512F10A4-0BBE-463C-9D30-40DD96594C40}" type="parTrans" cxnId="{18F02F84-11DB-4614-96B0-3DFDB6E7FFBD}">
      <dgm:prSet/>
      <dgm:spPr/>
      <dgm:t>
        <a:bodyPr/>
        <a:lstStyle/>
        <a:p>
          <a:endParaRPr lang="en-US"/>
        </a:p>
      </dgm:t>
    </dgm:pt>
    <dgm:pt modelId="{28216E52-5E0C-433A-BFFA-3452FD9DC48D}" type="sibTrans" cxnId="{18F02F84-11DB-4614-96B0-3DFDB6E7FFBD}">
      <dgm:prSet/>
      <dgm:spPr/>
      <dgm:t>
        <a:bodyPr/>
        <a:lstStyle/>
        <a:p>
          <a:endParaRPr lang="en-US"/>
        </a:p>
      </dgm:t>
    </dgm:pt>
    <dgm:pt modelId="{0C302121-9A39-47CA-8A7D-E9AC007AB466}">
      <dgm:prSet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College to Corporate – change management</a:t>
          </a:r>
        </a:p>
        <a:p>
          <a:pPr algn="ctr"/>
          <a:r>
            <a:rPr lang="en-US" sz="1200" b="0" dirty="0">
              <a:latin typeface="+mj-lt"/>
            </a:rPr>
            <a:t>Intra-Personal Skills</a:t>
          </a:r>
        </a:p>
        <a:p>
          <a:pPr algn="ctr"/>
          <a:r>
            <a:rPr lang="en-US" sz="1200" b="0" dirty="0">
              <a:latin typeface="+mj-lt"/>
            </a:rPr>
            <a:t>Interpersonal Skills</a:t>
          </a:r>
        </a:p>
        <a:p>
          <a:pPr algn="ctr"/>
          <a:r>
            <a:rPr lang="en-US" sz="1200" b="0" dirty="0">
              <a:latin typeface="+mj-lt"/>
            </a:rPr>
            <a:t>Time Management</a:t>
          </a:r>
        </a:p>
        <a:p>
          <a:pPr algn="ctr"/>
          <a:r>
            <a:rPr lang="en-US" sz="1200" b="0" dirty="0">
              <a:latin typeface="+mj-lt"/>
            </a:rPr>
            <a:t>Communication Skills</a:t>
          </a:r>
        </a:p>
        <a:p>
          <a:pPr algn="ctr"/>
          <a:r>
            <a:rPr lang="en-US" sz="1200" b="0" dirty="0">
              <a:latin typeface="+mj-lt"/>
            </a:rPr>
            <a:t>Presentation Skills</a:t>
          </a:r>
        </a:p>
        <a:p>
          <a:pPr algn="ctr"/>
          <a:r>
            <a:rPr lang="en-US" sz="1200" b="0" dirty="0">
              <a:latin typeface="+mj-lt"/>
            </a:rPr>
            <a:t>Self-Grooming</a:t>
          </a:r>
        </a:p>
        <a:p>
          <a:pPr algn="ctr"/>
          <a:r>
            <a:rPr lang="en-US" sz="1200" b="0" dirty="0">
              <a:latin typeface="+mj-lt"/>
            </a:rPr>
            <a:t>Stress Management  </a:t>
          </a:r>
        </a:p>
        <a:p>
          <a:pPr algn="ctr"/>
          <a:r>
            <a:rPr lang="en-US" sz="1200" b="0" dirty="0">
              <a:latin typeface="+mj-lt"/>
            </a:rPr>
            <a:t>Etiquettes</a:t>
          </a:r>
        </a:p>
        <a:p>
          <a:pPr algn="ctr"/>
          <a:r>
            <a:rPr lang="en-US" sz="1200" b="0" dirty="0">
              <a:latin typeface="+mj-lt"/>
            </a:rPr>
            <a:t>Communication</a:t>
          </a:r>
        </a:p>
        <a:p>
          <a:pPr algn="ctr"/>
          <a:r>
            <a:rPr lang="en-US" sz="1200" b="0" dirty="0">
              <a:latin typeface="+mj-lt"/>
            </a:rPr>
            <a:t>Aptitude</a:t>
          </a:r>
        </a:p>
      </dgm:t>
    </dgm:pt>
    <dgm:pt modelId="{45603F14-AD75-408D-BD0B-CAA52637D90D}" type="parTrans" cxnId="{779C42EE-2E13-4275-92A7-B9372BEEB5C4}">
      <dgm:prSet/>
      <dgm:spPr/>
      <dgm:t>
        <a:bodyPr/>
        <a:lstStyle/>
        <a:p>
          <a:endParaRPr lang="en-US"/>
        </a:p>
      </dgm:t>
    </dgm:pt>
    <dgm:pt modelId="{B7FEB5C9-9E51-4225-BC7E-10645667D447}" type="sibTrans" cxnId="{779C42EE-2E13-4275-92A7-B9372BEEB5C4}">
      <dgm:prSet/>
      <dgm:spPr/>
      <dgm:t>
        <a:bodyPr/>
        <a:lstStyle/>
        <a:p>
          <a:endParaRPr lang="en-US"/>
        </a:p>
      </dgm:t>
    </dgm:pt>
    <dgm:pt modelId="{E809DA33-61C4-4232-8305-9EDDDC64B29C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Corporate  selection process</a:t>
          </a:r>
        </a:p>
      </dgm:t>
    </dgm:pt>
    <dgm:pt modelId="{31B7B634-ABE4-4AF5-A82F-ABDB8F38C070}" type="parTrans" cxnId="{95C2BACC-B749-4AE7-AF67-5D878B736336}">
      <dgm:prSet/>
      <dgm:spPr/>
      <dgm:t>
        <a:bodyPr/>
        <a:lstStyle/>
        <a:p>
          <a:endParaRPr lang="en-US"/>
        </a:p>
      </dgm:t>
    </dgm:pt>
    <dgm:pt modelId="{FA1E4060-E873-4E2A-B963-7EDDD21EFEDC}" type="sibTrans" cxnId="{95C2BACC-B749-4AE7-AF67-5D878B736336}">
      <dgm:prSet/>
      <dgm:spPr/>
      <dgm:t>
        <a:bodyPr/>
        <a:lstStyle/>
        <a:p>
          <a:endParaRPr lang="en-US"/>
        </a:p>
      </dgm:t>
    </dgm:pt>
    <dgm:pt modelId="{9C442850-983F-4590-AAA5-D2B56FC2A7BE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Written Tests,  Group Discussion, Interview Skills</a:t>
          </a:r>
        </a:p>
      </dgm:t>
    </dgm:pt>
    <dgm:pt modelId="{653F6D51-7F19-443D-BFC7-0B90958F7505}" type="parTrans" cxnId="{77F7786F-5C03-495A-8E06-272ACCED7B36}">
      <dgm:prSet/>
      <dgm:spPr/>
      <dgm:t>
        <a:bodyPr/>
        <a:lstStyle/>
        <a:p>
          <a:endParaRPr lang="en-US"/>
        </a:p>
      </dgm:t>
    </dgm:pt>
    <dgm:pt modelId="{6751CE90-0F6A-4079-831E-8903B15C6E91}" type="sibTrans" cxnId="{77F7786F-5C03-495A-8E06-272ACCED7B36}">
      <dgm:prSet/>
      <dgm:spPr/>
      <dgm:t>
        <a:bodyPr/>
        <a:lstStyle/>
        <a:p>
          <a:endParaRPr lang="en-US"/>
        </a:p>
      </dgm:t>
    </dgm:pt>
    <dgm:pt modelId="{C7485EFA-9EB3-4CE6-8D6C-0B5DB36BFFA2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SWOT Analysis</a:t>
          </a:r>
        </a:p>
      </dgm:t>
    </dgm:pt>
    <dgm:pt modelId="{F9313C03-BFF4-4B31-B4D5-B068CD2DA1EB}" type="parTrans" cxnId="{85E05AD1-538A-452A-8539-C2D621369A1E}">
      <dgm:prSet/>
      <dgm:spPr/>
      <dgm:t>
        <a:bodyPr/>
        <a:lstStyle/>
        <a:p>
          <a:endParaRPr lang="en-US"/>
        </a:p>
      </dgm:t>
    </dgm:pt>
    <dgm:pt modelId="{A4018D5D-5E84-4E2C-87B7-6AB848F06A27}" type="sibTrans" cxnId="{85E05AD1-538A-452A-8539-C2D621369A1E}">
      <dgm:prSet/>
      <dgm:spPr/>
      <dgm:t>
        <a:bodyPr/>
        <a:lstStyle/>
        <a:p>
          <a:endParaRPr lang="en-US"/>
        </a:p>
      </dgm:t>
    </dgm:pt>
    <dgm:pt modelId="{F222A9D9-B8E6-4AA3-B99E-1D00340E4AEF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Competency based  Goal Setting </a:t>
          </a:r>
        </a:p>
      </dgm:t>
    </dgm:pt>
    <dgm:pt modelId="{64738600-A937-4F1F-AD42-84A66A28E544}" type="parTrans" cxnId="{EF0895E3-D6E8-493E-A0B9-E243F789C199}">
      <dgm:prSet/>
      <dgm:spPr/>
      <dgm:t>
        <a:bodyPr/>
        <a:lstStyle/>
        <a:p>
          <a:endParaRPr lang="en-US"/>
        </a:p>
      </dgm:t>
    </dgm:pt>
    <dgm:pt modelId="{23165E74-FAFB-4121-8C96-2B3D2A3482F5}" type="sibTrans" cxnId="{EF0895E3-D6E8-493E-A0B9-E243F789C199}">
      <dgm:prSet/>
      <dgm:spPr/>
      <dgm:t>
        <a:bodyPr/>
        <a:lstStyle/>
        <a:p>
          <a:endParaRPr lang="en-US"/>
        </a:p>
      </dgm:t>
    </dgm:pt>
    <dgm:pt modelId="{213437B0-A740-4E51-8F2C-539BDDBE75B8}">
      <dgm:prSet phldrT="[Text]" custT="1"/>
      <dgm:spPr/>
      <dgm:t>
        <a:bodyPr anchor="ctr"/>
        <a:lstStyle/>
        <a:p>
          <a:pPr algn="ctr"/>
          <a:r>
            <a:rPr lang="en-US" sz="1200" dirty="0">
              <a:latin typeface="+mj-lt"/>
            </a:rPr>
            <a:t>Higher Studies/ Entrepreneurship Counseling</a:t>
          </a:r>
          <a:endParaRPr lang="en-US" sz="1200" b="0" dirty="0">
            <a:latin typeface="+mj-lt"/>
          </a:endParaRPr>
        </a:p>
      </dgm:t>
    </dgm:pt>
    <dgm:pt modelId="{EA8E2F54-7452-4B12-8141-68E6209657D2}" type="parTrans" cxnId="{F087C9E8-5357-4E4A-8DAA-D9EC6F235404}">
      <dgm:prSet/>
      <dgm:spPr/>
      <dgm:t>
        <a:bodyPr/>
        <a:lstStyle/>
        <a:p>
          <a:endParaRPr lang="en-US"/>
        </a:p>
      </dgm:t>
    </dgm:pt>
    <dgm:pt modelId="{849B18AE-C28F-4DB1-85B9-74707844D12F}" type="sibTrans" cxnId="{F087C9E8-5357-4E4A-8DAA-D9EC6F235404}">
      <dgm:prSet/>
      <dgm:spPr/>
      <dgm:t>
        <a:bodyPr/>
        <a:lstStyle/>
        <a:p>
          <a:endParaRPr lang="en-US"/>
        </a:p>
      </dgm:t>
    </dgm:pt>
    <dgm:pt modelId="{39DB7A83-7B16-403E-89D6-FEC8DB1DD33A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Career Planning</a:t>
          </a:r>
        </a:p>
      </dgm:t>
    </dgm:pt>
    <dgm:pt modelId="{632A3D64-DC7C-4811-BED8-165CB6F5AC58}" type="parTrans" cxnId="{0CF77C3E-838A-4513-991E-BB77175AB29A}">
      <dgm:prSet/>
      <dgm:spPr/>
      <dgm:t>
        <a:bodyPr/>
        <a:lstStyle/>
        <a:p>
          <a:endParaRPr lang="en-US"/>
        </a:p>
      </dgm:t>
    </dgm:pt>
    <dgm:pt modelId="{94AD99CC-4CAB-4268-9F06-FCD7069CC87C}" type="sibTrans" cxnId="{0CF77C3E-838A-4513-991E-BB77175AB29A}">
      <dgm:prSet/>
      <dgm:spPr/>
      <dgm:t>
        <a:bodyPr/>
        <a:lstStyle/>
        <a:p>
          <a:endParaRPr lang="en-US"/>
        </a:p>
      </dgm:t>
    </dgm:pt>
    <dgm:pt modelId="{E01D5F9C-9BCF-4034-A91D-22350A9E09EC}">
      <dgm:prSet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Resume  &amp; Covering Letters Skills</a:t>
          </a:r>
        </a:p>
      </dgm:t>
    </dgm:pt>
    <dgm:pt modelId="{32816741-CF7A-47E8-AD21-6203DE2AADF5}" type="parTrans" cxnId="{5F36C15F-9508-43E7-80C4-C998946BF7D2}">
      <dgm:prSet/>
      <dgm:spPr/>
      <dgm:t>
        <a:bodyPr/>
        <a:lstStyle/>
        <a:p>
          <a:endParaRPr lang="en-US"/>
        </a:p>
      </dgm:t>
    </dgm:pt>
    <dgm:pt modelId="{F01A68A0-52E5-4929-8879-DD90491108E7}" type="sibTrans" cxnId="{5F36C15F-9508-43E7-80C4-C998946BF7D2}">
      <dgm:prSet/>
      <dgm:spPr/>
      <dgm:t>
        <a:bodyPr/>
        <a:lstStyle/>
        <a:p>
          <a:endParaRPr lang="en-US"/>
        </a:p>
      </dgm:t>
    </dgm:pt>
    <dgm:pt modelId="{8CA08258-F165-4679-A80A-9D1A91F5FDCA}">
      <dgm:prSet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Job Hunting Techniques</a:t>
          </a:r>
        </a:p>
      </dgm:t>
    </dgm:pt>
    <dgm:pt modelId="{09E23DC8-8B3B-45D8-B5B0-E0F1F1ACA56F}" type="parTrans" cxnId="{FCF66E5E-D614-4D11-8E13-82F10FCE52F9}">
      <dgm:prSet/>
      <dgm:spPr/>
      <dgm:t>
        <a:bodyPr/>
        <a:lstStyle/>
        <a:p>
          <a:endParaRPr lang="en-US"/>
        </a:p>
      </dgm:t>
    </dgm:pt>
    <dgm:pt modelId="{CE3CC9FC-ABE4-4434-849D-6E0D61336D41}" type="sibTrans" cxnId="{FCF66E5E-D614-4D11-8E13-82F10FCE52F9}">
      <dgm:prSet/>
      <dgm:spPr/>
      <dgm:t>
        <a:bodyPr/>
        <a:lstStyle/>
        <a:p>
          <a:endParaRPr lang="en-US"/>
        </a:p>
      </dgm:t>
    </dgm:pt>
    <dgm:pt modelId="{41B86BD6-8EE4-407D-800D-F9CED0F9CBB7}">
      <dgm:prSet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Social Media presence &amp; Personal Branding</a:t>
          </a:r>
        </a:p>
      </dgm:t>
    </dgm:pt>
    <dgm:pt modelId="{C61C0429-2E2E-4D3A-9FBB-15ED4D8F0AFC}" type="parTrans" cxnId="{6D21E951-47AE-45F0-8292-3D9907FBAA33}">
      <dgm:prSet/>
      <dgm:spPr/>
      <dgm:t>
        <a:bodyPr/>
        <a:lstStyle/>
        <a:p>
          <a:endParaRPr lang="en-US"/>
        </a:p>
      </dgm:t>
    </dgm:pt>
    <dgm:pt modelId="{AEE4E924-07D7-4266-8896-447B643F4C4C}" type="sibTrans" cxnId="{6D21E951-47AE-45F0-8292-3D9907FBAA33}">
      <dgm:prSet/>
      <dgm:spPr/>
      <dgm:t>
        <a:bodyPr/>
        <a:lstStyle/>
        <a:p>
          <a:endParaRPr lang="en-US"/>
        </a:p>
      </dgm:t>
    </dgm:pt>
    <dgm:pt modelId="{B75AB6BA-2017-4B2C-972F-09EDD033AD6D}">
      <dgm:prSet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Counseling &amp; Guidance</a:t>
          </a:r>
          <a:endParaRPr lang="en-US" sz="1200" dirty="0">
            <a:latin typeface="+mj-lt"/>
          </a:endParaRPr>
        </a:p>
      </dgm:t>
    </dgm:pt>
    <dgm:pt modelId="{DA9152A9-3B9D-4202-AFA5-84D31FE17067}" type="parTrans" cxnId="{E7833635-517D-4F24-B6D7-86DE5AA674D4}">
      <dgm:prSet/>
      <dgm:spPr/>
      <dgm:t>
        <a:bodyPr/>
        <a:lstStyle/>
        <a:p>
          <a:endParaRPr lang="en-US"/>
        </a:p>
      </dgm:t>
    </dgm:pt>
    <dgm:pt modelId="{D5E0E718-4CD1-48AB-BC62-661755718E26}" type="sibTrans" cxnId="{E7833635-517D-4F24-B6D7-86DE5AA674D4}">
      <dgm:prSet/>
      <dgm:spPr/>
      <dgm:t>
        <a:bodyPr/>
        <a:lstStyle/>
        <a:p>
          <a:endParaRPr lang="en-US"/>
        </a:p>
      </dgm:t>
    </dgm:pt>
    <dgm:pt modelId="{0611AC4A-8D1A-48BB-8862-9EAC81A489B7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Internship Assistance</a:t>
          </a:r>
        </a:p>
        <a:p>
          <a:pPr algn="ctr"/>
          <a:endParaRPr lang="en-US" sz="1200" b="0" dirty="0">
            <a:latin typeface="+mj-lt"/>
          </a:endParaRPr>
        </a:p>
      </dgm:t>
    </dgm:pt>
    <dgm:pt modelId="{D086165C-2162-4E58-A792-92D977D5B4F7}" type="parTrans" cxnId="{24078BE9-3247-4D4E-8680-7362F9F68EF2}">
      <dgm:prSet/>
      <dgm:spPr/>
      <dgm:t>
        <a:bodyPr/>
        <a:lstStyle/>
        <a:p>
          <a:endParaRPr lang="en-US"/>
        </a:p>
      </dgm:t>
    </dgm:pt>
    <dgm:pt modelId="{AEB35DA2-420E-4542-B2AE-BB1F3E6BF112}" type="sibTrans" cxnId="{24078BE9-3247-4D4E-8680-7362F9F68EF2}">
      <dgm:prSet/>
      <dgm:spPr/>
      <dgm:t>
        <a:bodyPr/>
        <a:lstStyle/>
        <a:p>
          <a:endParaRPr lang="en-US"/>
        </a:p>
      </dgm:t>
    </dgm:pt>
    <dgm:pt modelId="{CB3ADA91-4824-4775-A7F6-D7CC9F801709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Inborn Potential Assessment</a:t>
          </a:r>
        </a:p>
      </dgm:t>
    </dgm:pt>
    <dgm:pt modelId="{B58F9B81-E9E6-4445-86CF-965D6DF03B49}" type="parTrans" cxnId="{1C9AB498-1F39-4999-8224-4F3A7EAB4AA3}">
      <dgm:prSet/>
      <dgm:spPr/>
      <dgm:t>
        <a:bodyPr/>
        <a:lstStyle/>
        <a:p>
          <a:endParaRPr lang="en-US"/>
        </a:p>
      </dgm:t>
    </dgm:pt>
    <dgm:pt modelId="{2342F745-DF1F-4F05-A0E4-0107879D7145}" type="sibTrans" cxnId="{1C9AB498-1F39-4999-8224-4F3A7EAB4AA3}">
      <dgm:prSet/>
      <dgm:spPr/>
      <dgm:t>
        <a:bodyPr/>
        <a:lstStyle/>
        <a:p>
          <a:endParaRPr lang="en-US"/>
        </a:p>
      </dgm:t>
    </dgm:pt>
    <dgm:pt modelId="{87C8F3D9-79F4-49D9-B56A-C6BDBB4C895A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Project Guidance</a:t>
          </a:r>
        </a:p>
        <a:p>
          <a:pPr algn="ctr"/>
          <a:endParaRPr lang="en-US" sz="1200" b="0" dirty="0">
            <a:latin typeface="+mj-lt"/>
          </a:endParaRPr>
        </a:p>
      </dgm:t>
    </dgm:pt>
    <dgm:pt modelId="{97EFD3A4-5A76-43F4-9F43-18F8A26CA9C8}" type="parTrans" cxnId="{80F71E86-EE09-4A96-AD05-BF6795A933B2}">
      <dgm:prSet/>
      <dgm:spPr/>
      <dgm:t>
        <a:bodyPr/>
        <a:lstStyle/>
        <a:p>
          <a:endParaRPr lang="en-US"/>
        </a:p>
      </dgm:t>
    </dgm:pt>
    <dgm:pt modelId="{9D39A4BC-519A-4A43-9DA8-3F58AB2FA689}" type="sibTrans" cxnId="{80F71E86-EE09-4A96-AD05-BF6795A933B2}">
      <dgm:prSet/>
      <dgm:spPr/>
      <dgm:t>
        <a:bodyPr/>
        <a:lstStyle/>
        <a:p>
          <a:endParaRPr lang="en-US"/>
        </a:p>
      </dgm:t>
    </dgm:pt>
    <dgm:pt modelId="{D7E7FE8C-8B30-4ECE-95C8-1F22ABDC21F3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Center of </a:t>
          </a:r>
          <a:r>
            <a:rPr lang="en-US" sz="1200" b="0" dirty="0" err="1">
              <a:latin typeface="+mj-lt"/>
            </a:rPr>
            <a:t>Excllence</a:t>
          </a:r>
          <a:endParaRPr lang="en-US" sz="1200" b="0" dirty="0">
            <a:latin typeface="+mj-lt"/>
          </a:endParaRPr>
        </a:p>
      </dgm:t>
    </dgm:pt>
    <dgm:pt modelId="{5F4A5C81-A124-40D4-8D7D-750DACDB0AC5}" type="parTrans" cxnId="{AFE494CF-3D68-4911-A3D9-0AAC72E89E24}">
      <dgm:prSet/>
      <dgm:spPr/>
      <dgm:t>
        <a:bodyPr/>
        <a:lstStyle/>
        <a:p>
          <a:endParaRPr lang="en-US"/>
        </a:p>
      </dgm:t>
    </dgm:pt>
    <dgm:pt modelId="{65DB69AE-0590-435D-A719-03E938733BF0}" type="sibTrans" cxnId="{AFE494CF-3D68-4911-A3D9-0AAC72E89E24}">
      <dgm:prSet/>
      <dgm:spPr/>
      <dgm:t>
        <a:bodyPr/>
        <a:lstStyle/>
        <a:p>
          <a:endParaRPr lang="en-US"/>
        </a:p>
      </dgm:t>
    </dgm:pt>
    <dgm:pt modelId="{12513D66-5664-4539-B489-7C2044A12182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Industry oriented Remote Virtual Courses</a:t>
          </a:r>
        </a:p>
      </dgm:t>
    </dgm:pt>
    <dgm:pt modelId="{32C56DDA-CFEB-4485-A4F1-EDF1B78383BE}" type="parTrans" cxnId="{BCAEB15F-9CEA-4E23-AA47-B6B50C6174F5}">
      <dgm:prSet/>
      <dgm:spPr/>
      <dgm:t>
        <a:bodyPr/>
        <a:lstStyle/>
        <a:p>
          <a:endParaRPr lang="en-US"/>
        </a:p>
      </dgm:t>
    </dgm:pt>
    <dgm:pt modelId="{65A02906-0A66-4810-B922-A12AF80A1E74}" type="sibTrans" cxnId="{BCAEB15F-9CEA-4E23-AA47-B6B50C6174F5}">
      <dgm:prSet/>
      <dgm:spPr/>
      <dgm:t>
        <a:bodyPr/>
        <a:lstStyle/>
        <a:p>
          <a:endParaRPr lang="en-US"/>
        </a:p>
      </dgm:t>
    </dgm:pt>
    <dgm:pt modelId="{1057E1A2-2306-4BF4-A6E9-20A9149E40A3}">
      <dgm:prSet phldrT="[Text]" custT="1"/>
      <dgm:spPr/>
      <dgm:t>
        <a:bodyPr anchor="ctr"/>
        <a:lstStyle/>
        <a:p>
          <a:pPr algn="ctr"/>
          <a:r>
            <a:rPr lang="en-US" sz="1200" b="0" dirty="0">
              <a:latin typeface="+mj-lt"/>
            </a:rPr>
            <a:t>On-Job Training</a:t>
          </a:r>
        </a:p>
        <a:p>
          <a:pPr algn="ctr"/>
          <a:endParaRPr lang="en-US" sz="1200" b="0" dirty="0">
            <a:latin typeface="+mj-lt"/>
          </a:endParaRPr>
        </a:p>
      </dgm:t>
    </dgm:pt>
    <dgm:pt modelId="{F6297040-635D-4605-994A-291E7F15B34A}" type="parTrans" cxnId="{6A3FAD71-5DF0-4762-8E05-56261867F9DC}">
      <dgm:prSet/>
      <dgm:spPr/>
      <dgm:t>
        <a:bodyPr/>
        <a:lstStyle/>
        <a:p>
          <a:endParaRPr lang="en-US"/>
        </a:p>
      </dgm:t>
    </dgm:pt>
    <dgm:pt modelId="{32034056-D3E2-4DDE-9F7B-EBFE91AEF39B}" type="sibTrans" cxnId="{6A3FAD71-5DF0-4762-8E05-56261867F9DC}">
      <dgm:prSet/>
      <dgm:spPr/>
      <dgm:t>
        <a:bodyPr/>
        <a:lstStyle/>
        <a:p>
          <a:endParaRPr lang="en-US"/>
        </a:p>
      </dgm:t>
    </dgm:pt>
    <dgm:pt modelId="{232DA497-ED9C-4538-A060-3CCD5D7F5E5F}">
      <dgm:prSet phldrT="[Text]" custT="1"/>
      <dgm:spPr/>
      <dgm:t>
        <a:bodyPr anchor="ctr"/>
        <a:lstStyle/>
        <a:p>
          <a:pPr algn="ctr"/>
          <a:endParaRPr lang="en-US" sz="1200" b="0" dirty="0">
            <a:latin typeface="+mj-lt"/>
          </a:endParaRPr>
        </a:p>
        <a:p>
          <a:pPr algn="ctr"/>
          <a:r>
            <a:rPr lang="en-US" sz="1200" b="0" dirty="0">
              <a:latin typeface="+mj-lt"/>
            </a:rPr>
            <a:t>Industry Interface </a:t>
          </a:r>
        </a:p>
        <a:p>
          <a:pPr algn="ctr"/>
          <a:endParaRPr lang="en-US" sz="1200" b="0" dirty="0">
            <a:latin typeface="+mj-lt"/>
          </a:endParaRPr>
        </a:p>
        <a:p>
          <a:pPr algn="ctr"/>
          <a:r>
            <a:rPr lang="en-US" sz="1200" b="0" dirty="0">
              <a:latin typeface="+mj-lt"/>
            </a:rPr>
            <a:t>Guest Lectures</a:t>
          </a:r>
        </a:p>
      </dgm:t>
    </dgm:pt>
    <dgm:pt modelId="{7B22C6EA-43F4-4C66-BC46-939DB467A8AD}" type="parTrans" cxnId="{8DF9511F-E304-43CA-8AC6-637060306B1E}">
      <dgm:prSet/>
      <dgm:spPr/>
      <dgm:t>
        <a:bodyPr/>
        <a:lstStyle/>
        <a:p>
          <a:endParaRPr lang="en-US"/>
        </a:p>
      </dgm:t>
    </dgm:pt>
    <dgm:pt modelId="{F7F95464-12D7-445D-8858-1E4ED3216FE9}" type="sibTrans" cxnId="{8DF9511F-E304-43CA-8AC6-637060306B1E}">
      <dgm:prSet/>
      <dgm:spPr/>
      <dgm:t>
        <a:bodyPr/>
        <a:lstStyle/>
        <a:p>
          <a:endParaRPr lang="en-US"/>
        </a:p>
      </dgm:t>
    </dgm:pt>
    <dgm:pt modelId="{96A0A761-FAC8-4234-9988-46BA27F24DB4}">
      <dgm:prSet phldrT="[Text]" custT="1"/>
      <dgm:spPr/>
      <dgm:t>
        <a:bodyPr anchor="ctr"/>
        <a:lstStyle/>
        <a:p>
          <a:pPr algn="ctr"/>
          <a:r>
            <a: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Career Planning</a:t>
          </a:r>
        </a:p>
      </dgm:t>
    </dgm:pt>
    <dgm:pt modelId="{1D5FFC0B-8880-41E6-9D85-A157BCE6ACB3}" type="sibTrans" cxnId="{4FB57E18-2123-4A10-9D26-E51534B39CAC}">
      <dgm:prSet/>
      <dgm:spPr/>
      <dgm:t>
        <a:bodyPr/>
        <a:lstStyle/>
        <a:p>
          <a:endParaRPr lang="en-US"/>
        </a:p>
      </dgm:t>
    </dgm:pt>
    <dgm:pt modelId="{B53B908C-60E1-41CD-9C2F-D3BBD28A3056}" type="parTrans" cxnId="{4FB57E18-2123-4A10-9D26-E51534B39CAC}">
      <dgm:prSet/>
      <dgm:spPr/>
      <dgm:t>
        <a:bodyPr/>
        <a:lstStyle/>
        <a:p>
          <a:endParaRPr lang="en-US"/>
        </a:p>
      </dgm:t>
    </dgm:pt>
    <dgm:pt modelId="{CE043BE1-976A-4D52-8A00-99C9F2AA2465}">
      <dgm:prSet custT="1"/>
      <dgm:spPr/>
      <dgm:t>
        <a:bodyPr anchor="ctr"/>
        <a:lstStyle/>
        <a:p>
          <a:pPr algn="ctr"/>
          <a:r>
            <a: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Skill Assessment </a:t>
          </a:r>
        </a:p>
      </dgm:t>
    </dgm:pt>
    <dgm:pt modelId="{0AD07209-FA28-44EB-9FB9-5235F630BDA2}" type="parTrans" cxnId="{CC85811C-B689-458D-BF54-C10A2A755D82}">
      <dgm:prSet/>
      <dgm:spPr/>
      <dgm:t>
        <a:bodyPr/>
        <a:lstStyle/>
        <a:p>
          <a:endParaRPr lang="en-US"/>
        </a:p>
      </dgm:t>
    </dgm:pt>
    <dgm:pt modelId="{0DEAD0BD-D3D7-4BFC-8BAE-3FB41CC8DC5B}" type="sibTrans" cxnId="{CC85811C-B689-458D-BF54-C10A2A755D82}">
      <dgm:prSet/>
      <dgm:spPr/>
      <dgm:t>
        <a:bodyPr/>
        <a:lstStyle/>
        <a:p>
          <a:endParaRPr lang="en-US"/>
        </a:p>
      </dgm:t>
    </dgm:pt>
    <dgm:pt modelId="{0559A866-E278-4DE8-BCC7-08C796F2F565}">
      <dgm:prSet custT="1"/>
      <dgm:spPr/>
      <dgm:t>
        <a:bodyPr anchor="ctr"/>
        <a:lstStyle/>
        <a:p>
          <a:r>
            <a:rPr lang="en-US" sz="1200" b="0" dirty="0">
              <a:latin typeface="+mj-lt"/>
            </a:rPr>
            <a:t>Personality Assessment</a:t>
          </a:r>
        </a:p>
        <a:p>
          <a:endParaRPr lang="en-US" sz="1200" b="0" dirty="0">
            <a:latin typeface="+mj-lt"/>
          </a:endParaRPr>
        </a:p>
      </dgm:t>
    </dgm:pt>
    <dgm:pt modelId="{EDE980FD-6A51-4AF0-BC36-1AEA3A135B87}" type="parTrans" cxnId="{5D6AFCE2-3DC5-4ED1-A580-0FBE51BCD193}">
      <dgm:prSet/>
      <dgm:spPr/>
      <dgm:t>
        <a:bodyPr/>
        <a:lstStyle/>
        <a:p>
          <a:endParaRPr lang="en-US"/>
        </a:p>
      </dgm:t>
    </dgm:pt>
    <dgm:pt modelId="{33CEF3E8-E036-45A9-BFB4-1E391DEDD7D9}" type="sibTrans" cxnId="{5D6AFCE2-3DC5-4ED1-A580-0FBE51BCD193}">
      <dgm:prSet/>
      <dgm:spPr/>
      <dgm:t>
        <a:bodyPr/>
        <a:lstStyle/>
        <a:p>
          <a:endParaRPr lang="en-US"/>
        </a:p>
      </dgm:t>
    </dgm:pt>
    <dgm:pt modelId="{DD5674DA-1267-47D9-A0A2-2253F68CF362}">
      <dgm:prSet custT="1"/>
      <dgm:spPr/>
      <dgm:t>
        <a:bodyPr anchor="ctr"/>
        <a:lstStyle/>
        <a:p>
          <a:r>
            <a:rPr lang="en-US" sz="1200" b="0" dirty="0">
              <a:latin typeface="+mj-lt"/>
            </a:rPr>
            <a:t>Inborn Potential Assessment</a:t>
          </a:r>
        </a:p>
        <a:p>
          <a:endParaRPr lang="en-US" sz="1200" b="0" dirty="0">
            <a:latin typeface="+mj-lt"/>
          </a:endParaRPr>
        </a:p>
      </dgm:t>
    </dgm:pt>
    <dgm:pt modelId="{728FE7DA-B860-4EC8-9E34-82F393A29389}" type="parTrans" cxnId="{3E47C1BF-F17E-4D13-8E61-BE1E108F21E1}">
      <dgm:prSet/>
      <dgm:spPr/>
      <dgm:t>
        <a:bodyPr/>
        <a:lstStyle/>
        <a:p>
          <a:endParaRPr lang="en-US"/>
        </a:p>
      </dgm:t>
    </dgm:pt>
    <dgm:pt modelId="{C69AD8F1-6CEA-4DDB-98E0-3693371B16A9}" type="sibTrans" cxnId="{3E47C1BF-F17E-4D13-8E61-BE1E108F21E1}">
      <dgm:prSet/>
      <dgm:spPr/>
      <dgm:t>
        <a:bodyPr/>
        <a:lstStyle/>
        <a:p>
          <a:endParaRPr lang="en-US"/>
        </a:p>
      </dgm:t>
    </dgm:pt>
    <dgm:pt modelId="{E5575002-460C-4191-A00A-D973F2F682FB}">
      <dgm:prSet custT="1"/>
      <dgm:spPr/>
      <dgm:t>
        <a:bodyPr anchor="ctr"/>
        <a:lstStyle/>
        <a:p>
          <a:r>
            <a:rPr lang="en-US" sz="1200" b="0" dirty="0">
              <a:latin typeface="+mj-lt"/>
            </a:rPr>
            <a:t>Employability Competencies Assessment</a:t>
          </a:r>
        </a:p>
      </dgm:t>
    </dgm:pt>
    <dgm:pt modelId="{4403C890-FB6D-4E22-BCF2-6479DDCA7B47}" type="parTrans" cxnId="{E33588CE-3B2F-4BC9-A8E5-89F144F89591}">
      <dgm:prSet/>
      <dgm:spPr/>
      <dgm:t>
        <a:bodyPr/>
        <a:lstStyle/>
        <a:p>
          <a:endParaRPr lang="en-US"/>
        </a:p>
      </dgm:t>
    </dgm:pt>
    <dgm:pt modelId="{FC45AA02-0BD1-4852-A671-0F6A46AF0AD2}" type="sibTrans" cxnId="{E33588CE-3B2F-4BC9-A8E5-89F144F89591}">
      <dgm:prSet/>
      <dgm:spPr/>
      <dgm:t>
        <a:bodyPr/>
        <a:lstStyle/>
        <a:p>
          <a:endParaRPr lang="en-US"/>
        </a:p>
      </dgm:t>
    </dgm:pt>
    <dgm:pt modelId="{B82D0ECC-3D1B-48D2-9C53-1037CAD949C0}">
      <dgm:prSet phldrT="[Text]" custT="1"/>
      <dgm:spPr/>
      <dgm:t>
        <a:bodyPr anchor="ctr"/>
        <a:lstStyle/>
        <a:p>
          <a:pPr algn="ctr"/>
          <a:r>
            <a: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Technical Skills</a:t>
          </a:r>
        </a:p>
      </dgm:t>
    </dgm:pt>
    <dgm:pt modelId="{05D51E38-FE0D-4F6B-842C-9A7D852A0C27}" type="parTrans" cxnId="{83634156-DD27-4450-B61E-A952C6A4EA3E}">
      <dgm:prSet/>
      <dgm:spPr/>
      <dgm:t>
        <a:bodyPr/>
        <a:lstStyle/>
        <a:p>
          <a:endParaRPr lang="en-US"/>
        </a:p>
      </dgm:t>
    </dgm:pt>
    <dgm:pt modelId="{78F94062-8705-44A0-8600-DBFD0311844C}" type="sibTrans" cxnId="{83634156-DD27-4450-B61E-A952C6A4EA3E}">
      <dgm:prSet/>
      <dgm:spPr/>
      <dgm:t>
        <a:bodyPr/>
        <a:lstStyle/>
        <a:p>
          <a:endParaRPr lang="en-US"/>
        </a:p>
      </dgm:t>
    </dgm:pt>
    <dgm:pt modelId="{E3485AA4-399F-489E-B8A0-2AAE8D98310B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Industrial Automation &amp; Process Control</a:t>
          </a:r>
          <a:endParaRPr lang="en-US" sz="900" b="1" dirty="0">
            <a:latin typeface="+mj-lt"/>
          </a:endParaRPr>
        </a:p>
      </dgm:t>
    </dgm:pt>
    <dgm:pt modelId="{872372A8-9654-456C-B5C1-987F84501F7C}" type="parTrans" cxnId="{04821DEE-8D0F-4E4D-B604-A807CBED5813}">
      <dgm:prSet/>
      <dgm:spPr/>
      <dgm:t>
        <a:bodyPr/>
        <a:lstStyle/>
        <a:p>
          <a:endParaRPr lang="en-US"/>
        </a:p>
      </dgm:t>
    </dgm:pt>
    <dgm:pt modelId="{7CD28413-596C-4CB2-B799-6E692B365167}" type="sibTrans" cxnId="{04821DEE-8D0F-4E4D-B604-A807CBED5813}">
      <dgm:prSet/>
      <dgm:spPr/>
      <dgm:t>
        <a:bodyPr/>
        <a:lstStyle/>
        <a:p>
          <a:endParaRPr lang="en-US"/>
        </a:p>
      </dgm:t>
    </dgm:pt>
    <dgm:pt modelId="{6B3522E8-49A7-439E-BB70-89C8D5C16701}">
      <dgm:prSet phldrT="[Text]" custT="1"/>
      <dgm:spPr/>
      <dgm:t>
        <a:bodyPr anchor="ctr"/>
        <a:lstStyle/>
        <a:p>
          <a:r>
            <a:rPr lang="en-US" sz="900" b="0" dirty="0" err="1">
              <a:latin typeface="+mj-lt"/>
            </a:rPr>
            <a:t>IoT</a:t>
          </a:r>
          <a:r>
            <a:rPr lang="en-US" sz="900" b="0" dirty="0">
              <a:latin typeface="+mj-lt"/>
            </a:rPr>
            <a:t> &amp; </a:t>
          </a:r>
          <a:r>
            <a:rPr lang="en-US" sz="900" b="0" dirty="0" err="1">
              <a:latin typeface="+mj-lt"/>
            </a:rPr>
            <a:t>IIoT</a:t>
          </a:r>
          <a:endParaRPr lang="en-US" sz="900" b="0" dirty="0">
            <a:latin typeface="+mj-lt"/>
          </a:endParaRPr>
        </a:p>
      </dgm:t>
    </dgm:pt>
    <dgm:pt modelId="{DAEE019F-F05D-46DC-8273-8C2DB165C650}" type="parTrans" cxnId="{BBD9E364-7DAE-4B1B-8E41-A37D63F7D744}">
      <dgm:prSet/>
      <dgm:spPr/>
      <dgm:t>
        <a:bodyPr/>
        <a:lstStyle/>
        <a:p>
          <a:endParaRPr lang="en-US"/>
        </a:p>
      </dgm:t>
    </dgm:pt>
    <dgm:pt modelId="{DBDBDDBD-4FF9-4706-956C-73B51F77BC55}" type="sibTrans" cxnId="{BBD9E364-7DAE-4B1B-8E41-A37D63F7D744}">
      <dgm:prSet/>
      <dgm:spPr/>
      <dgm:t>
        <a:bodyPr/>
        <a:lstStyle/>
        <a:p>
          <a:endParaRPr lang="en-US"/>
        </a:p>
      </dgm:t>
    </dgm:pt>
    <dgm:pt modelId="{D43148BF-D439-45B6-8AD6-1785227D2A40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EPC</a:t>
          </a:r>
        </a:p>
      </dgm:t>
    </dgm:pt>
    <dgm:pt modelId="{A6D032CD-12E2-4620-815B-B621CC6BB454}" type="parTrans" cxnId="{4D63D3A0-4652-4F23-B04B-5E1558F9B9C7}">
      <dgm:prSet/>
      <dgm:spPr/>
      <dgm:t>
        <a:bodyPr/>
        <a:lstStyle/>
        <a:p>
          <a:endParaRPr lang="en-US"/>
        </a:p>
      </dgm:t>
    </dgm:pt>
    <dgm:pt modelId="{EF7CB678-8645-4ED1-9FAE-775F194C5713}" type="sibTrans" cxnId="{4D63D3A0-4652-4F23-B04B-5E1558F9B9C7}">
      <dgm:prSet/>
      <dgm:spPr/>
      <dgm:t>
        <a:bodyPr/>
        <a:lstStyle/>
        <a:p>
          <a:endParaRPr lang="en-US"/>
        </a:p>
      </dgm:t>
    </dgm:pt>
    <dgm:pt modelId="{85CE0653-9656-4D92-8E38-3A7D5EF05D3A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Field Instrumentation</a:t>
          </a:r>
        </a:p>
      </dgm:t>
    </dgm:pt>
    <dgm:pt modelId="{45CBB0E5-7931-4352-8BCD-02FAF8DDE0C0}" type="parTrans" cxnId="{FC96D677-8122-4E08-8F8B-5B295420C6A6}">
      <dgm:prSet/>
      <dgm:spPr/>
      <dgm:t>
        <a:bodyPr/>
        <a:lstStyle/>
        <a:p>
          <a:endParaRPr lang="en-US"/>
        </a:p>
      </dgm:t>
    </dgm:pt>
    <dgm:pt modelId="{8802E7A6-D30B-44E3-9845-D5FC88DDC4F3}" type="sibTrans" cxnId="{FC96D677-8122-4E08-8F8B-5B295420C6A6}">
      <dgm:prSet/>
      <dgm:spPr/>
      <dgm:t>
        <a:bodyPr/>
        <a:lstStyle/>
        <a:p>
          <a:endParaRPr lang="en-US"/>
        </a:p>
      </dgm:t>
    </dgm:pt>
    <dgm:pt modelId="{46EC8F5C-502B-4248-AC4E-0F54082F7698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Embedded Systems</a:t>
          </a:r>
        </a:p>
      </dgm:t>
    </dgm:pt>
    <dgm:pt modelId="{91BB2BB7-F481-482D-B04C-D91429E90018}" type="parTrans" cxnId="{97E672EE-CF73-47D6-8F9E-83DC56DB43FD}">
      <dgm:prSet/>
      <dgm:spPr/>
      <dgm:t>
        <a:bodyPr/>
        <a:lstStyle/>
        <a:p>
          <a:endParaRPr lang="en-US"/>
        </a:p>
      </dgm:t>
    </dgm:pt>
    <dgm:pt modelId="{F7CC4138-72C9-4244-A9BF-AF0354562A9E}" type="sibTrans" cxnId="{97E672EE-CF73-47D6-8F9E-83DC56DB43FD}">
      <dgm:prSet/>
      <dgm:spPr/>
      <dgm:t>
        <a:bodyPr/>
        <a:lstStyle/>
        <a:p>
          <a:endParaRPr lang="en-US"/>
        </a:p>
      </dgm:t>
    </dgm:pt>
    <dgm:pt modelId="{96475C13-191C-44AB-B843-2FE08263C384}">
      <dgm:prSet phldrT="[Text]" custT="1"/>
      <dgm:spPr/>
      <dgm:t>
        <a:bodyPr anchor="ctr"/>
        <a:lstStyle/>
        <a:p>
          <a:r>
            <a:rPr lang="en-US" sz="900" b="0" dirty="0" err="1">
              <a:latin typeface="+mj-lt"/>
            </a:rPr>
            <a:t>Mechatronics</a:t>
          </a:r>
          <a:r>
            <a:rPr lang="en-US" sz="900" b="0" dirty="0">
              <a:latin typeface="+mj-lt"/>
            </a:rPr>
            <a:t> &amp;  Robotics</a:t>
          </a:r>
        </a:p>
        <a:p>
          <a:r>
            <a:rPr lang="en-US" sz="900" b="0" dirty="0">
              <a:latin typeface="+mj-lt"/>
            </a:rPr>
            <a:t>/RPA</a:t>
          </a:r>
        </a:p>
      </dgm:t>
    </dgm:pt>
    <dgm:pt modelId="{89440CBE-E6DA-440E-81EE-44DBA6582422}" type="parTrans" cxnId="{83B2091C-7522-4AC1-9057-1DD09F4F33F6}">
      <dgm:prSet/>
      <dgm:spPr/>
      <dgm:t>
        <a:bodyPr/>
        <a:lstStyle/>
        <a:p>
          <a:endParaRPr lang="en-US"/>
        </a:p>
      </dgm:t>
    </dgm:pt>
    <dgm:pt modelId="{31813378-36AB-454F-B77E-53C98BAA5E23}" type="sibTrans" cxnId="{83B2091C-7522-4AC1-9057-1DD09F4F33F6}">
      <dgm:prSet/>
      <dgm:spPr/>
      <dgm:t>
        <a:bodyPr/>
        <a:lstStyle/>
        <a:p>
          <a:endParaRPr lang="en-US"/>
        </a:p>
      </dgm:t>
    </dgm:pt>
    <dgm:pt modelId="{6B198A0C-436E-436B-9993-16E51D29452C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BMS</a:t>
          </a:r>
        </a:p>
      </dgm:t>
    </dgm:pt>
    <dgm:pt modelId="{55A51492-E2E9-429E-9BDF-624C0F72DCBD}" type="parTrans" cxnId="{045E416A-374C-4524-AB13-6819E4D9F0F5}">
      <dgm:prSet/>
      <dgm:spPr/>
      <dgm:t>
        <a:bodyPr/>
        <a:lstStyle/>
        <a:p>
          <a:endParaRPr lang="en-US"/>
        </a:p>
      </dgm:t>
    </dgm:pt>
    <dgm:pt modelId="{2CD177C6-16CF-466E-91B6-7E6F836E2E26}" type="sibTrans" cxnId="{045E416A-374C-4524-AB13-6819E4D9F0F5}">
      <dgm:prSet/>
      <dgm:spPr/>
      <dgm:t>
        <a:bodyPr/>
        <a:lstStyle/>
        <a:p>
          <a:endParaRPr lang="en-US"/>
        </a:p>
      </dgm:t>
    </dgm:pt>
    <dgm:pt modelId="{96E6B084-E0B8-4213-8CC4-0EB43DDEBB87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CAD / HVAC</a:t>
          </a:r>
        </a:p>
      </dgm:t>
    </dgm:pt>
    <dgm:pt modelId="{F72258EA-3AA1-4121-B167-5904BFB8B964}" type="parTrans" cxnId="{BA127E30-3B33-4C55-894B-799D66E553A7}">
      <dgm:prSet/>
      <dgm:spPr/>
      <dgm:t>
        <a:bodyPr/>
        <a:lstStyle/>
        <a:p>
          <a:endParaRPr lang="en-US"/>
        </a:p>
      </dgm:t>
    </dgm:pt>
    <dgm:pt modelId="{84DA292B-F7CF-475C-9761-DACE1378431A}" type="sibTrans" cxnId="{BA127E30-3B33-4C55-894B-799D66E553A7}">
      <dgm:prSet/>
      <dgm:spPr/>
      <dgm:t>
        <a:bodyPr/>
        <a:lstStyle/>
        <a:p>
          <a:endParaRPr lang="en-US"/>
        </a:p>
      </dgm:t>
    </dgm:pt>
    <dgm:pt modelId="{0C22A70C-59B7-4759-84A7-68448C9979D9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Structural &amp; Construction Engineering</a:t>
          </a:r>
        </a:p>
      </dgm:t>
    </dgm:pt>
    <dgm:pt modelId="{9072ED95-0475-4590-9797-C605719208BB}" type="parTrans" cxnId="{B6B3F413-2A83-4850-B6F3-50EC84C40896}">
      <dgm:prSet/>
      <dgm:spPr/>
      <dgm:t>
        <a:bodyPr/>
        <a:lstStyle/>
        <a:p>
          <a:endParaRPr lang="en-US"/>
        </a:p>
      </dgm:t>
    </dgm:pt>
    <dgm:pt modelId="{C609126D-71E3-46AE-8E92-709188CBA8AE}" type="sibTrans" cxnId="{B6B3F413-2A83-4850-B6F3-50EC84C40896}">
      <dgm:prSet/>
      <dgm:spPr/>
      <dgm:t>
        <a:bodyPr/>
        <a:lstStyle/>
        <a:p>
          <a:endParaRPr lang="en-US"/>
        </a:p>
      </dgm:t>
    </dgm:pt>
    <dgm:pt modelId="{543225BE-1B5A-4093-B7AC-F045DD3DB127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Oracle / Julia</a:t>
          </a:r>
        </a:p>
      </dgm:t>
    </dgm:pt>
    <dgm:pt modelId="{F1046DC0-80C5-4E52-8630-D2D8238D85AC}" type="parTrans" cxnId="{D2905BA9-6D3B-42ED-B8E6-676C518DA298}">
      <dgm:prSet/>
      <dgm:spPr/>
      <dgm:t>
        <a:bodyPr/>
        <a:lstStyle/>
        <a:p>
          <a:endParaRPr lang="en-US"/>
        </a:p>
      </dgm:t>
    </dgm:pt>
    <dgm:pt modelId="{1FC929FB-FC90-4DB2-A813-5353DF269B8A}" type="sibTrans" cxnId="{D2905BA9-6D3B-42ED-B8E6-676C518DA298}">
      <dgm:prSet/>
      <dgm:spPr/>
      <dgm:t>
        <a:bodyPr/>
        <a:lstStyle/>
        <a:p>
          <a:endParaRPr lang="en-US"/>
        </a:p>
      </dgm:t>
    </dgm:pt>
    <dgm:pt modelId="{4B1E1085-60FE-43AF-A8E5-D12C48A84094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Software Testing</a:t>
          </a:r>
        </a:p>
      </dgm:t>
    </dgm:pt>
    <dgm:pt modelId="{4DF1F3AF-115D-4F4A-B127-F31A6FA74B96}" type="parTrans" cxnId="{D776187D-43A3-4284-915C-76E2C2A021C4}">
      <dgm:prSet/>
      <dgm:spPr/>
      <dgm:t>
        <a:bodyPr/>
        <a:lstStyle/>
        <a:p>
          <a:endParaRPr lang="en-US"/>
        </a:p>
      </dgm:t>
    </dgm:pt>
    <dgm:pt modelId="{1CF0CEC3-6F39-437D-96C7-5049B9D89D50}" type="sibTrans" cxnId="{D776187D-43A3-4284-915C-76E2C2A021C4}">
      <dgm:prSet/>
      <dgm:spPr/>
      <dgm:t>
        <a:bodyPr/>
        <a:lstStyle/>
        <a:p>
          <a:endParaRPr lang="en-US"/>
        </a:p>
      </dgm:t>
    </dgm:pt>
    <dgm:pt modelId="{484EA974-F8AF-477B-ABB6-BD1878860D60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Mobile Technology.</a:t>
          </a:r>
        </a:p>
      </dgm:t>
    </dgm:pt>
    <dgm:pt modelId="{43D1F3E8-8923-4667-9243-10DD60F6F955}" type="parTrans" cxnId="{18F3BCD8-4F16-4159-81DE-3E1FB48342ED}">
      <dgm:prSet/>
      <dgm:spPr/>
      <dgm:t>
        <a:bodyPr/>
        <a:lstStyle/>
        <a:p>
          <a:endParaRPr lang="en-US"/>
        </a:p>
      </dgm:t>
    </dgm:pt>
    <dgm:pt modelId="{3B71E93F-99CE-41E8-951B-41A046F03653}" type="sibTrans" cxnId="{18F3BCD8-4F16-4159-81DE-3E1FB48342ED}">
      <dgm:prSet/>
      <dgm:spPr/>
      <dgm:t>
        <a:bodyPr/>
        <a:lstStyle/>
        <a:p>
          <a:endParaRPr lang="en-US"/>
        </a:p>
      </dgm:t>
    </dgm:pt>
    <dgm:pt modelId="{793E768D-64D4-4866-8D3F-7B1375E05905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RFID/Barcode Technologies</a:t>
          </a:r>
        </a:p>
      </dgm:t>
    </dgm:pt>
    <dgm:pt modelId="{359A4B9C-0ABA-4C1B-9ADB-C0D73E7D2BDE}" type="parTrans" cxnId="{C60C8E15-0AD5-4F67-A5F4-F2AD70815C8B}">
      <dgm:prSet/>
      <dgm:spPr/>
      <dgm:t>
        <a:bodyPr/>
        <a:lstStyle/>
        <a:p>
          <a:endParaRPr lang="en-US"/>
        </a:p>
      </dgm:t>
    </dgm:pt>
    <dgm:pt modelId="{EC790F37-7FE0-4088-BF76-D52E82C802A9}" type="sibTrans" cxnId="{C60C8E15-0AD5-4F67-A5F4-F2AD70815C8B}">
      <dgm:prSet/>
      <dgm:spPr/>
      <dgm:t>
        <a:bodyPr/>
        <a:lstStyle/>
        <a:p>
          <a:endParaRPr lang="en-US"/>
        </a:p>
      </dgm:t>
    </dgm:pt>
    <dgm:pt modelId="{6E1FA2B9-D100-4C30-A721-C814AD376669}">
      <dgm:prSet phldrT="[Text]" custT="1"/>
      <dgm:spPr/>
      <dgm:t>
        <a:bodyPr anchor="ctr"/>
        <a:lstStyle/>
        <a:p>
          <a:r>
            <a:rPr lang="en-US" sz="900" b="0" dirty="0">
              <a:latin typeface="+mj-lt"/>
            </a:rPr>
            <a:t>Cyber-Security</a:t>
          </a:r>
        </a:p>
      </dgm:t>
    </dgm:pt>
    <dgm:pt modelId="{02300EC7-2117-47F4-AAAF-1CC941217A20}" type="parTrans" cxnId="{C6FFB854-ADAA-44A0-BA0D-5EF9DEC72F88}">
      <dgm:prSet/>
      <dgm:spPr/>
      <dgm:t>
        <a:bodyPr/>
        <a:lstStyle/>
        <a:p>
          <a:endParaRPr lang="en-US"/>
        </a:p>
      </dgm:t>
    </dgm:pt>
    <dgm:pt modelId="{8B72FD56-DF2B-49C3-98DF-B2A898B10B76}" type="sibTrans" cxnId="{C6FFB854-ADAA-44A0-BA0D-5EF9DEC72F88}">
      <dgm:prSet/>
      <dgm:spPr/>
      <dgm:t>
        <a:bodyPr/>
        <a:lstStyle/>
        <a:p>
          <a:endParaRPr lang="en-US"/>
        </a:p>
      </dgm:t>
    </dgm:pt>
    <dgm:pt modelId="{FEF0EEEF-33EA-488E-8B27-44E473D0EF70}">
      <dgm:prSet phldrT="[Text]" custT="1"/>
      <dgm:spPr/>
      <dgm:t>
        <a:bodyPr anchor="ctr"/>
        <a:lstStyle/>
        <a:p>
          <a:r>
            <a:rPr lang="en-US" sz="900" dirty="0">
              <a:latin typeface="+mj-lt"/>
            </a:rPr>
            <a:t>Reliability Engineering</a:t>
          </a:r>
        </a:p>
        <a:p>
          <a:r>
            <a:rPr lang="en-US" sz="900" dirty="0">
              <a:latin typeface="+mj-lt"/>
            </a:rPr>
            <a:t>Mechanical Design Engineering </a:t>
          </a:r>
          <a:endParaRPr lang="en-US" sz="900" b="0" dirty="0">
            <a:latin typeface="+mj-lt"/>
          </a:endParaRPr>
        </a:p>
      </dgm:t>
    </dgm:pt>
    <dgm:pt modelId="{DFC43BD5-60D9-40D5-91D5-9EA001C799AA}" type="parTrans" cxnId="{F7431A40-734E-4903-841D-1C7DE5F7C513}">
      <dgm:prSet/>
      <dgm:spPr/>
      <dgm:t>
        <a:bodyPr/>
        <a:lstStyle/>
        <a:p>
          <a:endParaRPr lang="en-US"/>
        </a:p>
      </dgm:t>
    </dgm:pt>
    <dgm:pt modelId="{CB22896E-BF4A-4B08-A186-F3D4CC9D939C}" type="sibTrans" cxnId="{F7431A40-734E-4903-841D-1C7DE5F7C513}">
      <dgm:prSet/>
      <dgm:spPr/>
      <dgm:t>
        <a:bodyPr/>
        <a:lstStyle/>
        <a:p>
          <a:endParaRPr lang="en-US"/>
        </a:p>
      </dgm:t>
    </dgm:pt>
    <dgm:pt modelId="{5D1E886B-E39D-4F76-9BFD-765FDBB0DC32}">
      <dgm:prSet custT="1"/>
      <dgm:spPr/>
      <dgm:t>
        <a:bodyPr/>
        <a:lstStyle/>
        <a:p>
          <a:r>
            <a:rPr lang="en-US" sz="900" dirty="0">
              <a:latin typeface="+mj-lt"/>
            </a:rPr>
            <a:t>Data Science &amp; AI, ML </a:t>
          </a:r>
        </a:p>
      </dgm:t>
    </dgm:pt>
    <dgm:pt modelId="{20978C97-AE4F-42AD-9E37-54CB92BAA2C0}" type="parTrans" cxnId="{CA050D3E-68DF-48D4-8E6F-12DCED86EB7A}">
      <dgm:prSet/>
      <dgm:spPr/>
      <dgm:t>
        <a:bodyPr/>
        <a:lstStyle/>
        <a:p>
          <a:endParaRPr lang="en-US"/>
        </a:p>
      </dgm:t>
    </dgm:pt>
    <dgm:pt modelId="{8FB36306-9C8A-4B8E-B3FB-63E5A3694437}" type="sibTrans" cxnId="{CA050D3E-68DF-48D4-8E6F-12DCED86EB7A}">
      <dgm:prSet/>
      <dgm:spPr/>
      <dgm:t>
        <a:bodyPr/>
        <a:lstStyle/>
        <a:p>
          <a:endParaRPr lang="en-US"/>
        </a:p>
      </dgm:t>
    </dgm:pt>
    <dgm:pt modelId="{30AD2F17-7DF5-418D-8800-484789C44194}">
      <dgm:prSet custT="1"/>
      <dgm:spPr/>
      <dgm:t>
        <a:bodyPr/>
        <a:lstStyle/>
        <a:p>
          <a:r>
            <a:rPr lang="en-US" sz="900" dirty="0">
              <a:latin typeface="+mj-lt"/>
            </a:rPr>
            <a:t>MEP HVAC </a:t>
          </a:r>
        </a:p>
      </dgm:t>
    </dgm:pt>
    <dgm:pt modelId="{9C63A40C-386B-421E-8910-C6608A311A2B}" type="parTrans" cxnId="{0550FEFF-8ADA-4B1D-A455-AB967061EF35}">
      <dgm:prSet/>
      <dgm:spPr/>
      <dgm:t>
        <a:bodyPr/>
        <a:lstStyle/>
        <a:p>
          <a:endParaRPr lang="en-US"/>
        </a:p>
      </dgm:t>
    </dgm:pt>
    <dgm:pt modelId="{55D7F43F-FD0B-49E4-ABC2-846E64B01CD8}" type="sibTrans" cxnId="{0550FEFF-8ADA-4B1D-A455-AB967061EF35}">
      <dgm:prSet/>
      <dgm:spPr/>
      <dgm:t>
        <a:bodyPr/>
        <a:lstStyle/>
        <a:p>
          <a:endParaRPr lang="en-US"/>
        </a:p>
      </dgm:t>
    </dgm:pt>
    <dgm:pt modelId="{EF417CBA-B291-4453-BD62-9BB866C5116C}">
      <dgm:prSet custT="1"/>
      <dgm:spPr/>
      <dgm:t>
        <a:bodyPr/>
        <a:lstStyle/>
        <a:p>
          <a:r>
            <a:rPr lang="en-US" sz="900" dirty="0">
              <a:latin typeface="+mj-lt"/>
            </a:rPr>
            <a:t>MATLAB </a:t>
          </a:r>
        </a:p>
      </dgm:t>
    </dgm:pt>
    <dgm:pt modelId="{14853BBF-64DC-46C6-B882-9F9628DE0183}" type="parTrans" cxnId="{DD1AFEB6-4397-439A-A7E6-D6AC210E9261}">
      <dgm:prSet/>
      <dgm:spPr/>
      <dgm:t>
        <a:bodyPr/>
        <a:lstStyle/>
        <a:p>
          <a:endParaRPr lang="en-US"/>
        </a:p>
      </dgm:t>
    </dgm:pt>
    <dgm:pt modelId="{0FC28366-A3AF-4CDA-B58C-9B63756A3555}" type="sibTrans" cxnId="{DD1AFEB6-4397-439A-A7E6-D6AC210E9261}">
      <dgm:prSet/>
      <dgm:spPr/>
      <dgm:t>
        <a:bodyPr/>
        <a:lstStyle/>
        <a:p>
          <a:endParaRPr lang="en-US"/>
        </a:p>
      </dgm:t>
    </dgm:pt>
    <dgm:pt modelId="{D8CC50E0-96B1-4889-AEA1-39A855926F3C}">
      <dgm:prSet custT="1"/>
      <dgm:spPr/>
      <dgm:t>
        <a:bodyPr/>
        <a:lstStyle/>
        <a:p>
          <a:r>
            <a:rPr lang="en-US" sz="900" dirty="0" err="1">
              <a:latin typeface="+mj-lt"/>
            </a:rPr>
            <a:t>Advace</a:t>
          </a:r>
          <a:r>
            <a:rPr lang="en-US" sz="900" dirty="0">
              <a:latin typeface="+mj-lt"/>
            </a:rPr>
            <a:t> </a:t>
          </a:r>
          <a:r>
            <a:rPr lang="en-US" sz="900" dirty="0" err="1">
              <a:latin typeface="+mj-lt"/>
            </a:rPr>
            <a:t>LABView</a:t>
          </a:r>
          <a:r>
            <a:rPr lang="en-US" sz="900" dirty="0">
              <a:latin typeface="+mj-lt"/>
            </a:rPr>
            <a:t> </a:t>
          </a:r>
        </a:p>
      </dgm:t>
    </dgm:pt>
    <dgm:pt modelId="{0A66DF3B-3F4C-4FAF-9E6E-CCBB7F5916A8}" type="parTrans" cxnId="{47117452-B154-463F-B0D5-4875C7853D02}">
      <dgm:prSet/>
      <dgm:spPr/>
      <dgm:t>
        <a:bodyPr/>
        <a:lstStyle/>
        <a:p>
          <a:endParaRPr lang="en-US"/>
        </a:p>
      </dgm:t>
    </dgm:pt>
    <dgm:pt modelId="{848EE693-17F8-4128-842C-2B15FEEDDB7D}" type="sibTrans" cxnId="{47117452-B154-463F-B0D5-4875C7853D02}">
      <dgm:prSet/>
      <dgm:spPr/>
      <dgm:t>
        <a:bodyPr/>
        <a:lstStyle/>
        <a:p>
          <a:endParaRPr lang="en-US"/>
        </a:p>
      </dgm:t>
    </dgm:pt>
    <dgm:pt modelId="{0821831C-08EF-415F-85D6-D07E49E4FBB9}">
      <dgm:prSet custT="1"/>
      <dgm:spPr/>
      <dgm:t>
        <a:bodyPr/>
        <a:lstStyle/>
        <a:p>
          <a:r>
            <a:rPr lang="en-US" sz="900" dirty="0">
              <a:latin typeface="+mj-lt"/>
            </a:rPr>
            <a:t>ESD, ETAP &amp; </a:t>
          </a:r>
          <a:r>
            <a:rPr lang="en-US" sz="900" dirty="0" err="1">
              <a:latin typeface="+mj-lt"/>
            </a:rPr>
            <a:t>Dialux</a:t>
          </a:r>
          <a:r>
            <a:rPr lang="en-US" sz="900" dirty="0">
              <a:latin typeface="+mj-lt"/>
            </a:rPr>
            <a:t> </a:t>
          </a:r>
        </a:p>
      </dgm:t>
    </dgm:pt>
    <dgm:pt modelId="{71DDF1A5-032D-4785-8370-E55C51CE94B3}" type="parTrans" cxnId="{C5FE7404-830A-4130-B996-2BA3F1295EE0}">
      <dgm:prSet/>
      <dgm:spPr/>
      <dgm:t>
        <a:bodyPr/>
        <a:lstStyle/>
        <a:p>
          <a:endParaRPr lang="en-US"/>
        </a:p>
      </dgm:t>
    </dgm:pt>
    <dgm:pt modelId="{97E77E0C-1104-4BAC-A441-F9CA21645D91}" type="sibTrans" cxnId="{C5FE7404-830A-4130-B996-2BA3F1295EE0}">
      <dgm:prSet/>
      <dgm:spPr/>
      <dgm:t>
        <a:bodyPr/>
        <a:lstStyle/>
        <a:p>
          <a:endParaRPr lang="en-US"/>
        </a:p>
      </dgm:t>
    </dgm:pt>
    <dgm:pt modelId="{B9A7BC83-8A14-4BF7-A998-42329A84DA2C}">
      <dgm:prSet custT="1"/>
      <dgm:spPr/>
      <dgm:t>
        <a:bodyPr/>
        <a:lstStyle/>
        <a:p>
          <a:r>
            <a:rPr lang="en-US" sz="900" dirty="0">
              <a:latin typeface="+mj-lt"/>
            </a:rPr>
            <a:t>CNC Programming &amp; Operation </a:t>
          </a:r>
        </a:p>
      </dgm:t>
    </dgm:pt>
    <dgm:pt modelId="{E63CAA5F-1B00-46E2-9DDA-0B5C220DF6E7}" type="parTrans" cxnId="{E0EEBA84-4557-40FC-917C-050A014D7417}">
      <dgm:prSet/>
      <dgm:spPr/>
      <dgm:t>
        <a:bodyPr/>
        <a:lstStyle/>
        <a:p>
          <a:endParaRPr lang="en-US"/>
        </a:p>
      </dgm:t>
    </dgm:pt>
    <dgm:pt modelId="{48862478-FAF5-419B-A16C-E221BF1B4F6C}" type="sibTrans" cxnId="{E0EEBA84-4557-40FC-917C-050A014D7417}">
      <dgm:prSet/>
      <dgm:spPr/>
      <dgm:t>
        <a:bodyPr/>
        <a:lstStyle/>
        <a:p>
          <a:endParaRPr lang="en-US"/>
        </a:p>
      </dgm:t>
    </dgm:pt>
    <dgm:pt modelId="{99F9FF5E-B91C-4552-9D8A-083D763844FE}">
      <dgm:prSet custT="1"/>
      <dgm:spPr/>
      <dgm:t>
        <a:bodyPr/>
        <a:lstStyle/>
        <a:p>
          <a:r>
            <a:rPr lang="en-US" sz="900" dirty="0">
              <a:latin typeface="+mj-lt"/>
            </a:rPr>
            <a:t>Piping Design </a:t>
          </a:r>
        </a:p>
      </dgm:t>
    </dgm:pt>
    <dgm:pt modelId="{7E088615-B290-46E7-9435-1E2C2FA314FD}" type="parTrans" cxnId="{DA909CC0-BD97-4344-A4E8-C86D92971010}">
      <dgm:prSet/>
      <dgm:spPr/>
      <dgm:t>
        <a:bodyPr/>
        <a:lstStyle/>
        <a:p>
          <a:endParaRPr lang="en-US"/>
        </a:p>
      </dgm:t>
    </dgm:pt>
    <dgm:pt modelId="{419B0E33-F968-40A2-A85C-75D2FEDBCDE0}" type="sibTrans" cxnId="{DA909CC0-BD97-4344-A4E8-C86D92971010}">
      <dgm:prSet/>
      <dgm:spPr/>
      <dgm:t>
        <a:bodyPr/>
        <a:lstStyle/>
        <a:p>
          <a:endParaRPr lang="en-US"/>
        </a:p>
      </dgm:t>
    </dgm:pt>
    <dgm:pt modelId="{AFB47BA9-542B-4BDC-A506-2D89CDD49EB3}">
      <dgm:prSet custT="1"/>
      <dgm:spPr/>
      <dgm:t>
        <a:bodyPr/>
        <a:lstStyle/>
        <a:p>
          <a:r>
            <a:rPr lang="en-US" sz="900" dirty="0">
              <a:latin typeface="+mj-lt"/>
            </a:rPr>
            <a:t>Robotics &amp; Embedded </a:t>
          </a:r>
        </a:p>
      </dgm:t>
    </dgm:pt>
    <dgm:pt modelId="{7A7B4D6B-9AE8-4EC0-A546-9C1B24D61A9A}" type="parTrans" cxnId="{9EA5AFDC-306B-4DBF-8C63-33F468E48471}">
      <dgm:prSet/>
      <dgm:spPr/>
      <dgm:t>
        <a:bodyPr/>
        <a:lstStyle/>
        <a:p>
          <a:endParaRPr lang="en-US"/>
        </a:p>
      </dgm:t>
    </dgm:pt>
    <dgm:pt modelId="{C0B1538B-B1E9-4958-BF60-D583303557BA}" type="sibTrans" cxnId="{9EA5AFDC-306B-4DBF-8C63-33F468E48471}">
      <dgm:prSet/>
      <dgm:spPr/>
      <dgm:t>
        <a:bodyPr/>
        <a:lstStyle/>
        <a:p>
          <a:endParaRPr lang="en-US"/>
        </a:p>
      </dgm:t>
    </dgm:pt>
    <dgm:pt modelId="{31D55F3F-3E81-400B-9503-5EA53911963D}" type="pres">
      <dgm:prSet presAssocID="{41CAD63C-C71D-4B46-9877-2A6DBF0989E4}" presName="Name0" presStyleCnt="0">
        <dgm:presLayoutVars>
          <dgm:dir/>
          <dgm:animLvl val="lvl"/>
          <dgm:resizeHandles val="exact"/>
        </dgm:presLayoutVars>
      </dgm:prSet>
      <dgm:spPr/>
    </dgm:pt>
    <dgm:pt modelId="{1264003E-31D5-41EE-BF72-C66F33777975}" type="pres">
      <dgm:prSet presAssocID="{CE043BE1-976A-4D52-8A00-99C9F2AA2465}" presName="compositeNode" presStyleCnt="0">
        <dgm:presLayoutVars>
          <dgm:bulletEnabled val="1"/>
        </dgm:presLayoutVars>
      </dgm:prSet>
      <dgm:spPr/>
    </dgm:pt>
    <dgm:pt modelId="{FE505DFD-19FA-40A1-9217-ED05A6308AE0}" type="pres">
      <dgm:prSet presAssocID="{CE043BE1-976A-4D52-8A00-99C9F2AA2465}" presName="bgRect" presStyleLbl="node1" presStyleIdx="0" presStyleCnt="5" custScaleY="191234" custLinFactNeighborX="579" custLinFactNeighborY="11592"/>
      <dgm:spPr/>
    </dgm:pt>
    <dgm:pt modelId="{98DCDCD5-11F4-4550-A32B-1779557292AD}" type="pres">
      <dgm:prSet presAssocID="{CE043BE1-976A-4D52-8A00-99C9F2AA2465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412B25AE-CB5C-41AD-A021-1D7104366DEE}" type="pres">
      <dgm:prSet presAssocID="{CE043BE1-976A-4D52-8A00-99C9F2AA2465}" presName="childNode" presStyleLbl="node1" presStyleIdx="0" presStyleCnt="5">
        <dgm:presLayoutVars>
          <dgm:bulletEnabled val="1"/>
        </dgm:presLayoutVars>
      </dgm:prSet>
      <dgm:spPr/>
    </dgm:pt>
    <dgm:pt modelId="{1EA2AA26-0EF4-45DD-B6DE-09C60215EAAF}" type="pres">
      <dgm:prSet presAssocID="{0DEAD0BD-D3D7-4BFC-8BAE-3FB41CC8DC5B}" presName="hSp" presStyleCnt="0"/>
      <dgm:spPr/>
    </dgm:pt>
    <dgm:pt modelId="{44B5437D-AAA4-4F0D-95EF-C44230BFC525}" type="pres">
      <dgm:prSet presAssocID="{0DEAD0BD-D3D7-4BFC-8BAE-3FB41CC8DC5B}" presName="vProcSp" presStyleCnt="0"/>
      <dgm:spPr/>
    </dgm:pt>
    <dgm:pt modelId="{8F15AE9C-7A7C-4BBD-BC68-6B12D6236BCA}" type="pres">
      <dgm:prSet presAssocID="{0DEAD0BD-D3D7-4BFC-8BAE-3FB41CC8DC5B}" presName="vSp1" presStyleCnt="0"/>
      <dgm:spPr/>
    </dgm:pt>
    <dgm:pt modelId="{71E35B61-599E-47A5-A45A-97A79C65F6F8}" type="pres">
      <dgm:prSet presAssocID="{0DEAD0BD-D3D7-4BFC-8BAE-3FB41CC8DC5B}" presName="simulatedConn" presStyleLbl="solidFgAcc1" presStyleIdx="0" presStyleCnt="4"/>
      <dgm:spPr/>
    </dgm:pt>
    <dgm:pt modelId="{B8195B60-CF90-4BF3-9228-214A50A1B480}" type="pres">
      <dgm:prSet presAssocID="{0DEAD0BD-D3D7-4BFC-8BAE-3FB41CC8DC5B}" presName="vSp2" presStyleCnt="0"/>
      <dgm:spPr/>
    </dgm:pt>
    <dgm:pt modelId="{1B60A329-4760-4193-9EFF-96192587595E}" type="pres">
      <dgm:prSet presAssocID="{0DEAD0BD-D3D7-4BFC-8BAE-3FB41CC8DC5B}" presName="sibTrans" presStyleCnt="0"/>
      <dgm:spPr/>
    </dgm:pt>
    <dgm:pt modelId="{EA708C1A-7524-4083-9ACF-40A23B7259BB}" type="pres">
      <dgm:prSet presAssocID="{B82D0ECC-3D1B-48D2-9C53-1037CAD949C0}" presName="compositeNode" presStyleCnt="0">
        <dgm:presLayoutVars>
          <dgm:bulletEnabled val="1"/>
        </dgm:presLayoutVars>
      </dgm:prSet>
      <dgm:spPr/>
    </dgm:pt>
    <dgm:pt modelId="{76E5A1A6-53D8-4688-96E0-EB9DFD4B8FCC}" type="pres">
      <dgm:prSet presAssocID="{B82D0ECC-3D1B-48D2-9C53-1037CAD949C0}" presName="bgRect" presStyleLbl="node1" presStyleIdx="1" presStyleCnt="5" custScaleX="95474" custScaleY="192818" custLinFactNeighborX="579" custLinFactNeighborY="11592"/>
      <dgm:spPr/>
    </dgm:pt>
    <dgm:pt modelId="{ED95FEED-A492-492B-A684-A20369355B92}" type="pres">
      <dgm:prSet presAssocID="{B82D0ECC-3D1B-48D2-9C53-1037CAD949C0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A64CCF27-8F00-4C2F-9088-CA557325D02E}" type="pres">
      <dgm:prSet presAssocID="{B82D0ECC-3D1B-48D2-9C53-1037CAD949C0}" presName="childNode" presStyleLbl="node1" presStyleIdx="1" presStyleCnt="5">
        <dgm:presLayoutVars>
          <dgm:bulletEnabled val="1"/>
        </dgm:presLayoutVars>
      </dgm:prSet>
      <dgm:spPr/>
    </dgm:pt>
    <dgm:pt modelId="{5E9EC437-E6C5-4619-81FA-2364864EBA1B}" type="pres">
      <dgm:prSet presAssocID="{78F94062-8705-44A0-8600-DBFD0311844C}" presName="hSp" presStyleCnt="0"/>
      <dgm:spPr/>
    </dgm:pt>
    <dgm:pt modelId="{99202355-9C48-439B-B29E-3AB8CE42C472}" type="pres">
      <dgm:prSet presAssocID="{78F94062-8705-44A0-8600-DBFD0311844C}" presName="vProcSp" presStyleCnt="0"/>
      <dgm:spPr/>
    </dgm:pt>
    <dgm:pt modelId="{6C9A9F7F-D83A-4D8F-ADB8-BC1E37418C78}" type="pres">
      <dgm:prSet presAssocID="{78F94062-8705-44A0-8600-DBFD0311844C}" presName="vSp1" presStyleCnt="0"/>
      <dgm:spPr/>
    </dgm:pt>
    <dgm:pt modelId="{A0793B10-52B4-47DE-A900-D3E93BFA8BAE}" type="pres">
      <dgm:prSet presAssocID="{78F94062-8705-44A0-8600-DBFD0311844C}" presName="simulatedConn" presStyleLbl="solidFgAcc1" presStyleIdx="1" presStyleCnt="4"/>
      <dgm:spPr/>
    </dgm:pt>
    <dgm:pt modelId="{B44339BB-245D-450C-893C-A192507C53C6}" type="pres">
      <dgm:prSet presAssocID="{78F94062-8705-44A0-8600-DBFD0311844C}" presName="vSp2" presStyleCnt="0"/>
      <dgm:spPr/>
    </dgm:pt>
    <dgm:pt modelId="{7A0E1258-67F2-4CF7-98E6-6C34DF95C597}" type="pres">
      <dgm:prSet presAssocID="{78F94062-8705-44A0-8600-DBFD0311844C}" presName="sibTrans" presStyleCnt="0"/>
      <dgm:spPr/>
    </dgm:pt>
    <dgm:pt modelId="{C2A4AE4D-638C-473C-BFF5-9B408452049F}" type="pres">
      <dgm:prSet presAssocID="{9B88EA31-EA50-48E6-B0F5-65E6C32D87C0}" presName="compositeNode" presStyleCnt="0">
        <dgm:presLayoutVars>
          <dgm:bulletEnabled val="1"/>
        </dgm:presLayoutVars>
      </dgm:prSet>
      <dgm:spPr/>
    </dgm:pt>
    <dgm:pt modelId="{5C1B266E-C3FA-4050-A723-E02C9499F7C7}" type="pres">
      <dgm:prSet presAssocID="{9B88EA31-EA50-48E6-B0F5-65E6C32D87C0}" presName="bgRect" presStyleLbl="node1" presStyleIdx="2" presStyleCnt="5" custScaleY="191234" custLinFactNeighborX="579" custLinFactNeighborY="11592"/>
      <dgm:spPr/>
    </dgm:pt>
    <dgm:pt modelId="{756FB203-221F-49EF-AE0D-EB9C8C38199D}" type="pres">
      <dgm:prSet presAssocID="{9B88EA31-EA50-48E6-B0F5-65E6C32D87C0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CAEACE54-F17D-4133-B871-FB1EF2C9BC38}" type="pres">
      <dgm:prSet presAssocID="{9B88EA31-EA50-48E6-B0F5-65E6C32D87C0}" presName="childNode" presStyleLbl="node1" presStyleIdx="2" presStyleCnt="5">
        <dgm:presLayoutVars>
          <dgm:bulletEnabled val="1"/>
        </dgm:presLayoutVars>
      </dgm:prSet>
      <dgm:spPr/>
    </dgm:pt>
    <dgm:pt modelId="{48F17A89-F8F4-466B-8715-BCAC93FC70E1}" type="pres">
      <dgm:prSet presAssocID="{C2CE9275-0D61-4327-B7DD-6FE296D82148}" presName="hSp" presStyleCnt="0"/>
      <dgm:spPr/>
    </dgm:pt>
    <dgm:pt modelId="{4F74E8F0-24C0-4BDB-9A7A-B6BF04AEC55C}" type="pres">
      <dgm:prSet presAssocID="{C2CE9275-0D61-4327-B7DD-6FE296D82148}" presName="vProcSp" presStyleCnt="0"/>
      <dgm:spPr/>
    </dgm:pt>
    <dgm:pt modelId="{947269D2-F619-415A-9ECF-28740D0F4022}" type="pres">
      <dgm:prSet presAssocID="{C2CE9275-0D61-4327-B7DD-6FE296D82148}" presName="vSp1" presStyleCnt="0"/>
      <dgm:spPr/>
    </dgm:pt>
    <dgm:pt modelId="{01508E54-72AC-4E5D-8FF1-B4B0286CB92B}" type="pres">
      <dgm:prSet presAssocID="{C2CE9275-0D61-4327-B7DD-6FE296D82148}" presName="simulatedConn" presStyleLbl="solidFgAcc1" presStyleIdx="2" presStyleCnt="4"/>
      <dgm:spPr/>
    </dgm:pt>
    <dgm:pt modelId="{5C576495-957A-44B8-A51C-123F2D9E6148}" type="pres">
      <dgm:prSet presAssocID="{C2CE9275-0D61-4327-B7DD-6FE296D82148}" presName="vSp2" presStyleCnt="0"/>
      <dgm:spPr/>
    </dgm:pt>
    <dgm:pt modelId="{EC3A9589-DE88-4DC7-880E-69A0941F0A2B}" type="pres">
      <dgm:prSet presAssocID="{C2CE9275-0D61-4327-B7DD-6FE296D82148}" presName="sibTrans" presStyleCnt="0"/>
      <dgm:spPr/>
    </dgm:pt>
    <dgm:pt modelId="{9C6C9530-417C-4B4A-AE30-232BDBA5C65C}" type="pres">
      <dgm:prSet presAssocID="{96A0A761-FAC8-4234-9988-46BA27F24DB4}" presName="compositeNode" presStyleCnt="0">
        <dgm:presLayoutVars>
          <dgm:bulletEnabled val="1"/>
        </dgm:presLayoutVars>
      </dgm:prSet>
      <dgm:spPr/>
    </dgm:pt>
    <dgm:pt modelId="{03D27E22-F2BC-442D-8BE2-3BE9C5E1CF8F}" type="pres">
      <dgm:prSet presAssocID="{96A0A761-FAC8-4234-9988-46BA27F24DB4}" presName="bgRect" presStyleLbl="node1" presStyleIdx="3" presStyleCnt="5" custScaleY="191234" custLinFactNeighborX="579" custLinFactNeighborY="11592"/>
      <dgm:spPr/>
    </dgm:pt>
    <dgm:pt modelId="{E6E7FC8B-5C4E-495D-84F8-D368F8290E0D}" type="pres">
      <dgm:prSet presAssocID="{96A0A761-FAC8-4234-9988-46BA27F24DB4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0BD2DBE6-C104-44AD-A058-AF95957EB623}" type="pres">
      <dgm:prSet presAssocID="{96A0A761-FAC8-4234-9988-46BA27F24DB4}" presName="childNode" presStyleLbl="node1" presStyleIdx="3" presStyleCnt="5">
        <dgm:presLayoutVars>
          <dgm:bulletEnabled val="1"/>
        </dgm:presLayoutVars>
      </dgm:prSet>
      <dgm:spPr/>
    </dgm:pt>
    <dgm:pt modelId="{36D84FD5-2BA7-4ACA-9113-FFC9464A7544}" type="pres">
      <dgm:prSet presAssocID="{1D5FFC0B-8880-41E6-9D85-A157BCE6ACB3}" presName="hSp" presStyleCnt="0"/>
      <dgm:spPr/>
    </dgm:pt>
    <dgm:pt modelId="{15C35097-D681-444F-A1E5-133353363093}" type="pres">
      <dgm:prSet presAssocID="{1D5FFC0B-8880-41E6-9D85-A157BCE6ACB3}" presName="vProcSp" presStyleCnt="0"/>
      <dgm:spPr/>
    </dgm:pt>
    <dgm:pt modelId="{DBC6EB11-023D-4499-8592-A04E8E1D6D13}" type="pres">
      <dgm:prSet presAssocID="{1D5FFC0B-8880-41E6-9D85-A157BCE6ACB3}" presName="vSp1" presStyleCnt="0"/>
      <dgm:spPr/>
    </dgm:pt>
    <dgm:pt modelId="{1A802383-BAC6-4181-98CF-7B3190956D15}" type="pres">
      <dgm:prSet presAssocID="{1D5FFC0B-8880-41E6-9D85-A157BCE6ACB3}" presName="simulatedConn" presStyleLbl="solidFgAcc1" presStyleIdx="3" presStyleCnt="4"/>
      <dgm:spPr/>
    </dgm:pt>
    <dgm:pt modelId="{901586D5-D596-43BC-AB5D-F8DD8AA0D2CF}" type="pres">
      <dgm:prSet presAssocID="{1D5FFC0B-8880-41E6-9D85-A157BCE6ACB3}" presName="vSp2" presStyleCnt="0"/>
      <dgm:spPr/>
    </dgm:pt>
    <dgm:pt modelId="{C0382784-F0B0-4830-AADC-6372D2C3F4A1}" type="pres">
      <dgm:prSet presAssocID="{1D5FFC0B-8880-41E6-9D85-A157BCE6ACB3}" presName="sibTrans" presStyleCnt="0"/>
      <dgm:spPr/>
    </dgm:pt>
    <dgm:pt modelId="{615CCBE9-484E-4743-AE93-19CC1C71BEFD}" type="pres">
      <dgm:prSet presAssocID="{E6AA9BC7-E824-445D-818E-686DE1AAFDFA}" presName="compositeNode" presStyleCnt="0">
        <dgm:presLayoutVars>
          <dgm:bulletEnabled val="1"/>
        </dgm:presLayoutVars>
      </dgm:prSet>
      <dgm:spPr/>
    </dgm:pt>
    <dgm:pt modelId="{D4CFFD72-9AA8-4681-8AEB-9FF4E740C0D5}" type="pres">
      <dgm:prSet presAssocID="{E6AA9BC7-E824-445D-818E-686DE1AAFDFA}" presName="bgRect" presStyleLbl="node1" presStyleIdx="4" presStyleCnt="5" custScaleX="95474" custScaleY="192818" custLinFactNeighborX="579" custLinFactNeighborY="11592"/>
      <dgm:spPr/>
    </dgm:pt>
    <dgm:pt modelId="{84A7DDB4-CDF6-4800-B795-70F1A3A76D55}" type="pres">
      <dgm:prSet presAssocID="{E6AA9BC7-E824-445D-818E-686DE1AAFDFA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7A2F13B8-4C3B-43B4-9D7E-1A270328EBA9}" type="pres">
      <dgm:prSet presAssocID="{E6AA9BC7-E824-445D-818E-686DE1AAFDFA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55380401-0FFA-4819-A64B-3A424171D0EE}" srcId="{41CAD63C-C71D-4B46-9877-2A6DBF0989E4}" destId="{9B88EA31-EA50-48E6-B0F5-65E6C32D87C0}" srcOrd="2" destOrd="0" parTransId="{002D3291-3977-416F-A753-D5E8D47DD4B5}" sibTransId="{C2CE9275-0D61-4327-B7DD-6FE296D82148}"/>
    <dgm:cxn modelId="{C5FE7404-830A-4130-B996-2BA3F1295EE0}" srcId="{B82D0ECC-3D1B-48D2-9C53-1037CAD949C0}" destId="{0821831C-08EF-415F-85D6-D07E49E4FBB9}" srcOrd="19" destOrd="0" parTransId="{71DDF1A5-032D-4785-8370-E55C51CE94B3}" sibTransId="{97E77E0C-1104-4BAC-A441-F9CA21645D91}"/>
    <dgm:cxn modelId="{83527E04-9595-4EEC-8F34-BFF650A7582A}" type="presOf" srcId="{C7485EFA-9EB3-4CE6-8D6C-0B5DB36BFFA2}" destId="{0BD2DBE6-C104-44AD-A058-AF95957EB623}" srcOrd="0" destOrd="3" presId="urn:microsoft.com/office/officeart/2005/8/layout/hProcess7#4"/>
    <dgm:cxn modelId="{82634505-4A35-41C5-AC8E-A09A7531868F}" type="presOf" srcId="{E6AA9BC7-E824-445D-818E-686DE1AAFDFA}" destId="{84A7DDB4-CDF6-4800-B795-70F1A3A76D55}" srcOrd="1" destOrd="0" presId="urn:microsoft.com/office/officeart/2005/8/layout/hProcess7#4"/>
    <dgm:cxn modelId="{20DE4B0B-1911-4F00-843A-103C10377F85}" type="presOf" srcId="{B9A7BC83-8A14-4BF7-A998-42329A84DA2C}" destId="{A64CCF27-8F00-4C2F-9088-CA557325D02E}" srcOrd="0" destOrd="20" presId="urn:microsoft.com/office/officeart/2005/8/layout/hProcess7#4"/>
    <dgm:cxn modelId="{15F3080D-0D18-4261-839F-05CD85480214}" type="presOf" srcId="{30AD2F17-7DF5-418D-8800-484789C44194}" destId="{A64CCF27-8F00-4C2F-9088-CA557325D02E}" srcOrd="0" destOrd="16" presId="urn:microsoft.com/office/officeart/2005/8/layout/hProcess7#4"/>
    <dgm:cxn modelId="{95204F11-42F7-4B9A-AF9C-9ECA7A7F4437}" type="presOf" srcId="{B75AB6BA-2017-4B2C-972F-09EDD033AD6D}" destId="{0BD2DBE6-C104-44AD-A058-AF95957EB623}" srcOrd="0" destOrd="10" presId="urn:microsoft.com/office/officeart/2005/8/layout/hProcess7#4"/>
    <dgm:cxn modelId="{E93E6513-F02C-459F-9CF1-E622C823B84C}" type="presOf" srcId="{CE043BE1-976A-4D52-8A00-99C9F2AA2465}" destId="{FE505DFD-19FA-40A1-9217-ED05A6308AE0}" srcOrd="0" destOrd="0" presId="urn:microsoft.com/office/officeart/2005/8/layout/hProcess7#4"/>
    <dgm:cxn modelId="{B6B3F413-2A83-4850-B6F3-50EC84C40896}" srcId="{B82D0ECC-3D1B-48D2-9C53-1037CAD949C0}" destId="{0C22A70C-59B7-4759-84A7-68448C9979D9}" srcOrd="8" destOrd="0" parTransId="{9072ED95-0475-4590-9797-C605719208BB}" sibTransId="{C609126D-71E3-46AE-8E92-709188CBA8AE}"/>
    <dgm:cxn modelId="{5FF4FD14-49B7-4EDD-9FFF-AF4999E5BEB1}" type="presOf" srcId="{E3485AA4-399F-489E-B8A0-2AAE8D98310B}" destId="{A64CCF27-8F00-4C2F-9088-CA557325D02E}" srcOrd="0" destOrd="0" presId="urn:microsoft.com/office/officeart/2005/8/layout/hProcess7#4"/>
    <dgm:cxn modelId="{C60C8E15-0AD5-4F67-A5F4-F2AD70815C8B}" srcId="{B82D0ECC-3D1B-48D2-9C53-1037CAD949C0}" destId="{793E768D-64D4-4866-8D3F-7B1375E05905}" srcOrd="12" destOrd="0" parTransId="{359A4B9C-0ABA-4C1B-9ADB-C0D73E7D2BDE}" sibTransId="{EC790F37-7FE0-4088-BF76-D52E82C802A9}"/>
    <dgm:cxn modelId="{387F3016-23C4-4E5A-AD59-FB271261C2E7}" type="presOf" srcId="{96475C13-191C-44AB-B843-2FE08263C384}" destId="{A64CCF27-8F00-4C2F-9088-CA557325D02E}" srcOrd="0" destOrd="5" presId="urn:microsoft.com/office/officeart/2005/8/layout/hProcess7#4"/>
    <dgm:cxn modelId="{4FB57E18-2123-4A10-9D26-E51534B39CAC}" srcId="{41CAD63C-C71D-4B46-9877-2A6DBF0989E4}" destId="{96A0A761-FAC8-4234-9988-46BA27F24DB4}" srcOrd="3" destOrd="0" parTransId="{B53B908C-60E1-41CD-9C2F-D3BBD28A3056}" sibTransId="{1D5FFC0B-8880-41E6-9D85-A157BCE6ACB3}"/>
    <dgm:cxn modelId="{83B2091C-7522-4AC1-9057-1DD09F4F33F6}" srcId="{B82D0ECC-3D1B-48D2-9C53-1037CAD949C0}" destId="{96475C13-191C-44AB-B843-2FE08263C384}" srcOrd="5" destOrd="0" parTransId="{89440CBE-E6DA-440E-81EE-44DBA6582422}" sibTransId="{31813378-36AB-454F-B77E-53C98BAA5E23}"/>
    <dgm:cxn modelId="{CC85811C-B689-458D-BF54-C10A2A755D82}" srcId="{41CAD63C-C71D-4B46-9877-2A6DBF0989E4}" destId="{CE043BE1-976A-4D52-8A00-99C9F2AA2465}" srcOrd="0" destOrd="0" parTransId="{0AD07209-FA28-44EB-9FB9-5235F630BDA2}" sibTransId="{0DEAD0BD-D3D7-4BFC-8BAE-3FB41CC8DC5B}"/>
    <dgm:cxn modelId="{8DF9511F-E304-43CA-8AC6-637060306B1E}" srcId="{E6AA9BC7-E824-445D-818E-686DE1AAFDFA}" destId="{232DA497-ED9C-4538-A060-3CCD5D7F5E5F}" srcOrd="4" destOrd="0" parTransId="{7B22C6EA-43F4-4C66-BC46-939DB467A8AD}" sibTransId="{F7F95464-12D7-445D-8858-1E4ED3216FE9}"/>
    <dgm:cxn modelId="{42733B21-48E6-4532-B49C-1AC3DB3E7D4A}" type="presOf" srcId="{87C8F3D9-79F4-49D9-B56A-C6BDBB4C895A}" destId="{7A2F13B8-4C3B-43B4-9D7E-1A270328EBA9}" srcOrd="0" destOrd="1" presId="urn:microsoft.com/office/officeart/2005/8/layout/hProcess7#4"/>
    <dgm:cxn modelId="{CC26FD22-534A-476F-9043-084B4A8DA3FB}" type="presOf" srcId="{B82D0ECC-3D1B-48D2-9C53-1037CAD949C0}" destId="{ED95FEED-A492-492B-A684-A20369355B92}" srcOrd="1" destOrd="0" presId="urn:microsoft.com/office/officeart/2005/8/layout/hProcess7#4"/>
    <dgm:cxn modelId="{52817428-6AEE-45E3-A911-2A070250B023}" type="presOf" srcId="{6B198A0C-436E-436B-9993-16E51D29452C}" destId="{A64CCF27-8F00-4C2F-9088-CA557325D02E}" srcOrd="0" destOrd="6" presId="urn:microsoft.com/office/officeart/2005/8/layout/hProcess7#4"/>
    <dgm:cxn modelId="{A47B8E28-BE5C-4FDE-8429-DEAB84A13978}" srcId="{41CAD63C-C71D-4B46-9877-2A6DBF0989E4}" destId="{E6AA9BC7-E824-445D-818E-686DE1AAFDFA}" srcOrd="4" destOrd="0" parTransId="{FED15D05-359F-4EC6-92D6-A4A5F21AEE5A}" sibTransId="{5601990A-8BFD-40B9-A722-BC1591FBF8B7}"/>
    <dgm:cxn modelId="{9F85152A-9CCB-4FA1-8AAC-6FE2BD9C831C}" type="presOf" srcId="{46EC8F5C-502B-4248-AC4E-0F54082F7698}" destId="{A64CCF27-8F00-4C2F-9088-CA557325D02E}" srcOrd="0" destOrd="4" presId="urn:microsoft.com/office/officeart/2005/8/layout/hProcess7#4"/>
    <dgm:cxn modelId="{DFBC762D-729B-44A0-898F-26799A45CDC7}" type="presOf" srcId="{5D1E886B-E39D-4F76-9BFD-765FDBB0DC32}" destId="{A64CCF27-8F00-4C2F-9088-CA557325D02E}" srcOrd="0" destOrd="15" presId="urn:microsoft.com/office/officeart/2005/8/layout/hProcess7#4"/>
    <dgm:cxn modelId="{0D7BBA2D-AA70-4212-AE56-3812A3C79A2B}" type="presOf" srcId="{8CA08258-F165-4679-A80A-9D1A91F5FDCA}" destId="{0BD2DBE6-C104-44AD-A058-AF95957EB623}" srcOrd="0" destOrd="8" presId="urn:microsoft.com/office/officeart/2005/8/layout/hProcess7#4"/>
    <dgm:cxn modelId="{905CFD2D-2E3C-4E42-9002-0FB575F28AE6}" type="presOf" srcId="{E5575002-460C-4191-A00A-D973F2F682FB}" destId="{412B25AE-CB5C-41AD-A021-1D7104366DEE}" srcOrd="0" destOrd="2" presId="urn:microsoft.com/office/officeart/2005/8/layout/hProcess7#4"/>
    <dgm:cxn modelId="{BA127E30-3B33-4C55-894B-799D66E553A7}" srcId="{B82D0ECC-3D1B-48D2-9C53-1037CAD949C0}" destId="{96E6B084-E0B8-4213-8CC4-0EB43DDEBB87}" srcOrd="7" destOrd="0" parTransId="{F72258EA-3AA1-4121-B167-5904BFB8B964}" sibTransId="{84DA292B-F7CF-475C-9761-DACE1378431A}"/>
    <dgm:cxn modelId="{49691535-7127-4822-87E2-15612D8F0A06}" type="presOf" srcId="{484EA974-F8AF-477B-ABB6-BD1878860D60}" destId="{A64CCF27-8F00-4C2F-9088-CA557325D02E}" srcOrd="0" destOrd="11" presId="urn:microsoft.com/office/officeart/2005/8/layout/hProcess7#4"/>
    <dgm:cxn modelId="{E7833635-517D-4F24-B6D7-86DE5AA674D4}" srcId="{96A0A761-FAC8-4234-9988-46BA27F24DB4}" destId="{B75AB6BA-2017-4B2C-972F-09EDD033AD6D}" srcOrd="10" destOrd="0" parTransId="{DA9152A9-3B9D-4202-AFA5-84D31FE17067}" sibTransId="{D5E0E718-4CD1-48AB-BC62-661755718E26}"/>
    <dgm:cxn modelId="{5337493A-2711-4B65-BE79-CB554E9EDDE4}" type="presOf" srcId="{EF417CBA-B291-4453-BD62-9BB866C5116C}" destId="{A64CCF27-8F00-4C2F-9088-CA557325D02E}" srcOrd="0" destOrd="17" presId="urn:microsoft.com/office/officeart/2005/8/layout/hProcess7#4"/>
    <dgm:cxn modelId="{CA050D3E-68DF-48D4-8E6F-12DCED86EB7A}" srcId="{B82D0ECC-3D1B-48D2-9C53-1037CAD949C0}" destId="{5D1E886B-E39D-4F76-9BFD-765FDBB0DC32}" srcOrd="15" destOrd="0" parTransId="{20978C97-AE4F-42AD-9E37-54CB92BAA2C0}" sibTransId="{8FB36306-9C8A-4B8E-B3FB-63E5A3694437}"/>
    <dgm:cxn modelId="{0CF77C3E-838A-4513-991E-BB77175AB29A}" srcId="{96A0A761-FAC8-4234-9988-46BA27F24DB4}" destId="{39DB7A83-7B16-403E-89D6-FEC8DB1DD33A}" srcOrd="6" destOrd="0" parTransId="{632A3D64-DC7C-4811-BED8-165CB6F5AC58}" sibTransId="{94AD99CC-4CAB-4268-9F06-FCD7069CC87C}"/>
    <dgm:cxn modelId="{F7431A40-734E-4903-841D-1C7DE5F7C513}" srcId="{B82D0ECC-3D1B-48D2-9C53-1037CAD949C0}" destId="{FEF0EEEF-33EA-488E-8B27-44E473D0EF70}" srcOrd="14" destOrd="0" parTransId="{DFC43BD5-60D9-40D5-91D5-9EA001C799AA}" sibTransId="{CB22896E-BF4A-4B08-A186-F3D4CC9D939C}"/>
    <dgm:cxn modelId="{E8D6B35C-9883-47C8-A475-49E511E00506}" type="presOf" srcId="{0559A866-E278-4DE8-BCC7-08C796F2F565}" destId="{412B25AE-CB5C-41AD-A021-1D7104366DEE}" srcOrd="0" destOrd="0" presId="urn:microsoft.com/office/officeart/2005/8/layout/hProcess7#4"/>
    <dgm:cxn modelId="{FCF66E5E-D614-4D11-8E13-82F10FCE52F9}" srcId="{96A0A761-FAC8-4234-9988-46BA27F24DB4}" destId="{8CA08258-F165-4679-A80A-9D1A91F5FDCA}" srcOrd="8" destOrd="0" parTransId="{09E23DC8-8B3B-45D8-B5B0-E0F1F1ACA56F}" sibTransId="{CE3CC9FC-ABE4-4434-849D-6E0D61336D41}"/>
    <dgm:cxn modelId="{BCAEB15F-9CEA-4E23-AA47-B6B50C6174F5}" srcId="{E6AA9BC7-E824-445D-818E-686DE1AAFDFA}" destId="{12513D66-5664-4539-B489-7C2044A12182}" srcOrd="3" destOrd="0" parTransId="{32C56DDA-CFEB-4485-A4F1-EDF1B78383BE}" sibTransId="{65A02906-0A66-4810-B922-A12AF80A1E74}"/>
    <dgm:cxn modelId="{5F36C15F-9508-43E7-80C4-C998946BF7D2}" srcId="{96A0A761-FAC8-4234-9988-46BA27F24DB4}" destId="{E01D5F9C-9BCF-4034-A91D-22350A9E09EC}" srcOrd="7" destOrd="0" parTransId="{32816741-CF7A-47E8-AD21-6203DE2AADF5}" sibTransId="{F01A68A0-52E5-4929-8879-DD90491108E7}"/>
    <dgm:cxn modelId="{E80D2661-CD57-40DA-8718-B6057790D6DC}" type="presOf" srcId="{B82D0ECC-3D1B-48D2-9C53-1037CAD949C0}" destId="{76E5A1A6-53D8-4688-96E0-EB9DFD4B8FCC}" srcOrd="0" destOrd="0" presId="urn:microsoft.com/office/officeart/2005/8/layout/hProcess7#4"/>
    <dgm:cxn modelId="{1877DA63-B5FB-4A7A-9877-B9E518F507C9}" type="presOf" srcId="{F222A9D9-B8E6-4AA3-B99E-1D00340E4AEF}" destId="{0BD2DBE6-C104-44AD-A058-AF95957EB623}" srcOrd="0" destOrd="4" presId="urn:microsoft.com/office/officeart/2005/8/layout/hProcess7#4"/>
    <dgm:cxn modelId="{BBD9E364-7DAE-4B1B-8E41-A37D63F7D744}" srcId="{B82D0ECC-3D1B-48D2-9C53-1037CAD949C0}" destId="{6B3522E8-49A7-439E-BB70-89C8D5C16701}" srcOrd="1" destOrd="0" parTransId="{DAEE019F-F05D-46DC-8273-8C2DB165C650}" sibTransId="{DBDBDDBD-4FF9-4706-956C-73B51F77BC55}"/>
    <dgm:cxn modelId="{607AAC69-2CA3-4AD2-8FAC-19B21A52F72C}" type="presOf" srcId="{4B1E1085-60FE-43AF-A8E5-D12C48A84094}" destId="{A64CCF27-8F00-4C2F-9088-CA557325D02E}" srcOrd="0" destOrd="10" presId="urn:microsoft.com/office/officeart/2005/8/layout/hProcess7#4"/>
    <dgm:cxn modelId="{9F69BE49-55A4-44A6-8598-1EB50F709404}" type="presOf" srcId="{CB3ADA91-4824-4775-A7F6-D7CC9F801709}" destId="{0BD2DBE6-C104-44AD-A058-AF95957EB623}" srcOrd="0" destOrd="1" presId="urn:microsoft.com/office/officeart/2005/8/layout/hProcess7#4"/>
    <dgm:cxn modelId="{045E416A-374C-4524-AB13-6819E4D9F0F5}" srcId="{B82D0ECC-3D1B-48D2-9C53-1037CAD949C0}" destId="{6B198A0C-436E-436B-9993-16E51D29452C}" srcOrd="6" destOrd="0" parTransId="{55A51492-E2E9-429E-9BDF-624C0F72DCBD}" sibTransId="{2CD177C6-16CF-466E-91B6-7E6F836E2E26}"/>
    <dgm:cxn modelId="{19EE354C-BB88-4758-B698-A79110173B2C}" type="presOf" srcId="{FEF0EEEF-33EA-488E-8B27-44E473D0EF70}" destId="{A64CCF27-8F00-4C2F-9088-CA557325D02E}" srcOrd="0" destOrd="14" presId="urn:microsoft.com/office/officeart/2005/8/layout/hProcess7#4"/>
    <dgm:cxn modelId="{77F7786F-5C03-495A-8E06-272ACCED7B36}" srcId="{96A0A761-FAC8-4234-9988-46BA27F24DB4}" destId="{9C442850-983F-4590-AAA5-D2B56FC2A7BE}" srcOrd="2" destOrd="0" parTransId="{653F6D51-7F19-443D-BFC7-0B90958F7505}" sibTransId="{6751CE90-0F6A-4079-831E-8903B15C6E91}"/>
    <dgm:cxn modelId="{ED206C50-55DE-4018-8A12-AFB9035B6052}" type="presOf" srcId="{D43148BF-D439-45B6-8AD6-1785227D2A40}" destId="{A64CCF27-8F00-4C2F-9088-CA557325D02E}" srcOrd="0" destOrd="2" presId="urn:microsoft.com/office/officeart/2005/8/layout/hProcess7#4"/>
    <dgm:cxn modelId="{6A3FAD71-5DF0-4762-8E05-56261867F9DC}" srcId="{E6AA9BC7-E824-445D-818E-686DE1AAFDFA}" destId="{1057E1A2-2306-4BF4-A6E9-20A9149E40A3}" srcOrd="2" destOrd="0" parTransId="{F6297040-635D-4605-994A-291E7F15B34A}" sibTransId="{32034056-D3E2-4DDE-9F7B-EBFE91AEF39B}"/>
    <dgm:cxn modelId="{6D21E951-47AE-45F0-8292-3D9907FBAA33}" srcId="{96A0A761-FAC8-4234-9988-46BA27F24DB4}" destId="{41B86BD6-8EE4-407D-800D-F9CED0F9CBB7}" srcOrd="9" destOrd="0" parTransId="{C61C0429-2E2E-4D3A-9FBB-15ED4D8F0AFC}" sibTransId="{AEE4E924-07D7-4266-8896-447B643F4C4C}"/>
    <dgm:cxn modelId="{47117452-B154-463F-B0D5-4875C7853D02}" srcId="{B82D0ECC-3D1B-48D2-9C53-1037CAD949C0}" destId="{D8CC50E0-96B1-4889-AEA1-39A855926F3C}" srcOrd="18" destOrd="0" parTransId="{0A66DF3B-3F4C-4FAF-9E6E-CCBB7F5916A8}" sibTransId="{848EE693-17F8-4128-842C-2B15FEEDDB7D}"/>
    <dgm:cxn modelId="{C6FFB854-ADAA-44A0-BA0D-5EF9DEC72F88}" srcId="{B82D0ECC-3D1B-48D2-9C53-1037CAD949C0}" destId="{6E1FA2B9-D100-4C30-A721-C814AD376669}" srcOrd="13" destOrd="0" parTransId="{02300EC7-2117-47F4-AAAF-1CC941217A20}" sibTransId="{8B72FD56-DF2B-49C3-98DF-B2A898B10B76}"/>
    <dgm:cxn modelId="{83634156-DD27-4450-B61E-A952C6A4EA3E}" srcId="{41CAD63C-C71D-4B46-9877-2A6DBF0989E4}" destId="{B82D0ECC-3D1B-48D2-9C53-1037CAD949C0}" srcOrd="1" destOrd="0" parTransId="{05D51E38-FE0D-4F6B-842C-9A7D852A0C27}" sibTransId="{78F94062-8705-44A0-8600-DBFD0311844C}"/>
    <dgm:cxn modelId="{FC96D677-8122-4E08-8F8B-5B295420C6A6}" srcId="{B82D0ECC-3D1B-48D2-9C53-1037CAD949C0}" destId="{85CE0653-9656-4D92-8E38-3A7D5EF05D3A}" srcOrd="3" destOrd="0" parTransId="{45CBB0E5-7931-4352-8BCD-02FAF8DDE0C0}" sibTransId="{8802E7A6-D30B-44E3-9845-D5FC88DDC4F3}"/>
    <dgm:cxn modelId="{3A2EA27A-FFB7-4B5B-9F18-BCF112176D43}" type="presOf" srcId="{793E768D-64D4-4866-8D3F-7B1375E05905}" destId="{A64CCF27-8F00-4C2F-9088-CA557325D02E}" srcOrd="0" destOrd="12" presId="urn:microsoft.com/office/officeart/2005/8/layout/hProcess7#4"/>
    <dgm:cxn modelId="{D776187D-43A3-4284-915C-76E2C2A021C4}" srcId="{B82D0ECC-3D1B-48D2-9C53-1037CAD949C0}" destId="{4B1E1085-60FE-43AF-A8E5-D12C48A84094}" srcOrd="10" destOrd="0" parTransId="{4DF1F3AF-115D-4F4A-B127-F31A6FA74B96}" sibTransId="{1CF0CEC3-6F39-437D-96C7-5049B9D89D50}"/>
    <dgm:cxn modelId="{18F02F84-11DB-4614-96B0-3DFDB6E7FFBD}" srcId="{9B88EA31-EA50-48E6-B0F5-65E6C32D87C0}" destId="{242FD1BE-67AF-4E99-AA98-320925BE861F}" srcOrd="0" destOrd="0" parTransId="{512F10A4-0BBE-463C-9D30-40DD96594C40}" sibTransId="{28216E52-5E0C-433A-BFFA-3452FD9DC48D}"/>
    <dgm:cxn modelId="{D3E39E84-30C4-4F3A-91F1-429688FA0964}" type="presOf" srcId="{AFB47BA9-542B-4BDC-A506-2D89CDD49EB3}" destId="{A64CCF27-8F00-4C2F-9088-CA557325D02E}" srcOrd="0" destOrd="22" presId="urn:microsoft.com/office/officeart/2005/8/layout/hProcess7#4"/>
    <dgm:cxn modelId="{E0EEBA84-4557-40FC-917C-050A014D7417}" srcId="{B82D0ECC-3D1B-48D2-9C53-1037CAD949C0}" destId="{B9A7BC83-8A14-4BF7-A998-42329A84DA2C}" srcOrd="20" destOrd="0" parTransId="{E63CAA5F-1B00-46E2-9DDA-0B5C220DF6E7}" sibTransId="{48862478-FAF5-419B-A16C-E221BF1B4F6C}"/>
    <dgm:cxn modelId="{80F71E86-EE09-4A96-AD05-BF6795A933B2}" srcId="{E6AA9BC7-E824-445D-818E-686DE1AAFDFA}" destId="{87C8F3D9-79F4-49D9-B56A-C6BDBB4C895A}" srcOrd="1" destOrd="0" parTransId="{97EFD3A4-5A76-43F4-9F43-18F8A26CA9C8}" sibTransId="{9D39A4BC-519A-4A43-9DA8-3F58AB2FA689}"/>
    <dgm:cxn modelId="{D86CFC8C-D66B-483E-A3A5-574D239E6615}" type="presOf" srcId="{85CE0653-9656-4D92-8E38-3A7D5EF05D3A}" destId="{A64CCF27-8F00-4C2F-9088-CA557325D02E}" srcOrd="0" destOrd="3" presId="urn:microsoft.com/office/officeart/2005/8/layout/hProcess7#4"/>
    <dgm:cxn modelId="{CF73EF8D-1C9A-4122-B5E5-32790D7A5F80}" type="presOf" srcId="{E01D5F9C-9BCF-4034-A91D-22350A9E09EC}" destId="{0BD2DBE6-C104-44AD-A058-AF95957EB623}" srcOrd="0" destOrd="7" presId="urn:microsoft.com/office/officeart/2005/8/layout/hProcess7#4"/>
    <dgm:cxn modelId="{2626408F-8F36-4695-9DB8-E315203DDDD1}" type="presOf" srcId="{D7E7FE8C-8B30-4ECE-95C8-1F22ABDC21F3}" destId="{7A2F13B8-4C3B-43B4-9D7E-1A270328EBA9}" srcOrd="0" destOrd="5" presId="urn:microsoft.com/office/officeart/2005/8/layout/hProcess7#4"/>
    <dgm:cxn modelId="{94FAFA93-58F4-4709-88B6-6CA2E6D09A91}" type="presOf" srcId="{242FD1BE-67AF-4E99-AA98-320925BE861F}" destId="{CAEACE54-F17D-4133-B871-FB1EF2C9BC38}" srcOrd="0" destOrd="0" presId="urn:microsoft.com/office/officeart/2005/8/layout/hProcess7#4"/>
    <dgm:cxn modelId="{1C9AB498-1F39-4999-8224-4F3A7EAB4AA3}" srcId="{96A0A761-FAC8-4234-9988-46BA27F24DB4}" destId="{CB3ADA91-4824-4775-A7F6-D7CC9F801709}" srcOrd="1" destOrd="0" parTransId="{B58F9B81-E9E6-4445-86CF-965D6DF03B49}" sibTransId="{2342F745-DF1F-4F05-A0E4-0107879D7145}"/>
    <dgm:cxn modelId="{4CEF1F9B-7232-47C1-8FDB-66698E369A9A}" type="presOf" srcId="{0C22A70C-59B7-4759-84A7-68448C9979D9}" destId="{A64CCF27-8F00-4C2F-9088-CA557325D02E}" srcOrd="0" destOrd="8" presId="urn:microsoft.com/office/officeart/2005/8/layout/hProcess7#4"/>
    <dgm:cxn modelId="{22D5279B-7CD3-4717-A831-D56B474188ED}" type="presOf" srcId="{E6AA9BC7-E824-445D-818E-686DE1AAFDFA}" destId="{D4CFFD72-9AA8-4681-8AEB-9FF4E740C0D5}" srcOrd="0" destOrd="0" presId="urn:microsoft.com/office/officeart/2005/8/layout/hProcess7#4"/>
    <dgm:cxn modelId="{5C27769B-5A4B-41DC-BB67-BC84A999619A}" type="presOf" srcId="{543225BE-1B5A-4093-B7AC-F045DD3DB127}" destId="{A64CCF27-8F00-4C2F-9088-CA557325D02E}" srcOrd="0" destOrd="9" presId="urn:microsoft.com/office/officeart/2005/8/layout/hProcess7#4"/>
    <dgm:cxn modelId="{8132A69E-5E88-4898-AC2E-BE7A45B3B86E}" type="presOf" srcId="{0611AC4A-8D1A-48BB-8862-9EAC81A489B7}" destId="{7A2F13B8-4C3B-43B4-9D7E-1A270328EBA9}" srcOrd="0" destOrd="0" presId="urn:microsoft.com/office/officeart/2005/8/layout/hProcess7#4"/>
    <dgm:cxn modelId="{4D63D3A0-4652-4F23-B04B-5E1558F9B9C7}" srcId="{B82D0ECC-3D1B-48D2-9C53-1037CAD949C0}" destId="{D43148BF-D439-45B6-8AD6-1785227D2A40}" srcOrd="2" destOrd="0" parTransId="{A6D032CD-12E2-4620-815B-B621CC6BB454}" sibTransId="{EF7CB678-8645-4ED1-9FAE-775F194C5713}"/>
    <dgm:cxn modelId="{707A15A9-7616-4A41-B465-65249017377B}" type="presOf" srcId="{232DA497-ED9C-4538-A060-3CCD5D7F5E5F}" destId="{7A2F13B8-4C3B-43B4-9D7E-1A270328EBA9}" srcOrd="0" destOrd="4" presId="urn:microsoft.com/office/officeart/2005/8/layout/hProcess7#4"/>
    <dgm:cxn modelId="{D2905BA9-6D3B-42ED-B8E6-676C518DA298}" srcId="{B82D0ECC-3D1B-48D2-9C53-1037CAD949C0}" destId="{543225BE-1B5A-4093-B7AC-F045DD3DB127}" srcOrd="9" destOrd="0" parTransId="{F1046DC0-80C5-4E52-8630-D2D8238D85AC}" sibTransId="{1FC929FB-FC90-4DB2-A813-5353DF269B8A}"/>
    <dgm:cxn modelId="{919D87AC-974E-4DD5-A3BD-36B2813E868D}" type="presOf" srcId="{12513D66-5664-4539-B489-7C2044A12182}" destId="{7A2F13B8-4C3B-43B4-9D7E-1A270328EBA9}" srcOrd="0" destOrd="3" presId="urn:microsoft.com/office/officeart/2005/8/layout/hProcess7#4"/>
    <dgm:cxn modelId="{F444BAAC-4E98-481A-AFF3-CA8D6DAF93FA}" type="presOf" srcId="{96A0A761-FAC8-4234-9988-46BA27F24DB4}" destId="{03D27E22-F2BC-442D-8BE2-3BE9C5E1CF8F}" srcOrd="0" destOrd="0" presId="urn:microsoft.com/office/officeart/2005/8/layout/hProcess7#4"/>
    <dgm:cxn modelId="{82CD90B0-38F8-48F8-A287-D56E469781CB}" type="presOf" srcId="{E809DA33-61C4-4232-8305-9EDDDC64B29C}" destId="{0BD2DBE6-C104-44AD-A058-AF95957EB623}" srcOrd="0" destOrd="0" presId="urn:microsoft.com/office/officeart/2005/8/layout/hProcess7#4"/>
    <dgm:cxn modelId="{660718B5-1422-4CE3-96E7-457F68A99584}" type="presOf" srcId="{41B86BD6-8EE4-407D-800D-F9CED0F9CBB7}" destId="{0BD2DBE6-C104-44AD-A058-AF95957EB623}" srcOrd="0" destOrd="9" presId="urn:microsoft.com/office/officeart/2005/8/layout/hProcess7#4"/>
    <dgm:cxn modelId="{DD1AFEB6-4397-439A-A7E6-D6AC210E9261}" srcId="{B82D0ECC-3D1B-48D2-9C53-1037CAD949C0}" destId="{EF417CBA-B291-4453-BD62-9BB866C5116C}" srcOrd="17" destOrd="0" parTransId="{14853BBF-64DC-46C6-B882-9F9628DE0183}" sibTransId="{0FC28366-A3AF-4CDA-B58C-9B63756A3555}"/>
    <dgm:cxn modelId="{37A5D0B8-AE50-4358-A832-ECF9F4F0A9BB}" type="presOf" srcId="{6E1FA2B9-D100-4C30-A721-C814AD376669}" destId="{A64CCF27-8F00-4C2F-9088-CA557325D02E}" srcOrd="0" destOrd="13" presId="urn:microsoft.com/office/officeart/2005/8/layout/hProcess7#4"/>
    <dgm:cxn modelId="{3E47C1BF-F17E-4D13-8E61-BE1E108F21E1}" srcId="{CE043BE1-976A-4D52-8A00-99C9F2AA2465}" destId="{DD5674DA-1267-47D9-A0A2-2253F68CF362}" srcOrd="1" destOrd="0" parTransId="{728FE7DA-B860-4EC8-9E34-82F393A29389}" sibTransId="{C69AD8F1-6CEA-4DDB-98E0-3693371B16A9}"/>
    <dgm:cxn modelId="{DA909CC0-BD97-4344-A4E8-C86D92971010}" srcId="{B82D0ECC-3D1B-48D2-9C53-1037CAD949C0}" destId="{99F9FF5E-B91C-4552-9D8A-083D763844FE}" srcOrd="21" destOrd="0" parTransId="{7E088615-B290-46E7-9435-1E2C2FA314FD}" sibTransId="{419B0E33-F968-40A2-A85C-75D2FEDBCDE0}"/>
    <dgm:cxn modelId="{C6AD58C1-B1AD-4DD5-BF72-AF6C4842ACA6}" type="presOf" srcId="{CE043BE1-976A-4D52-8A00-99C9F2AA2465}" destId="{98DCDCD5-11F4-4550-A32B-1779557292AD}" srcOrd="1" destOrd="0" presId="urn:microsoft.com/office/officeart/2005/8/layout/hProcess7#4"/>
    <dgm:cxn modelId="{4C9096C7-1C61-40AD-BB89-B942E0FA3D8A}" type="presOf" srcId="{1057E1A2-2306-4BF4-A6E9-20A9149E40A3}" destId="{7A2F13B8-4C3B-43B4-9D7E-1A270328EBA9}" srcOrd="0" destOrd="2" presId="urn:microsoft.com/office/officeart/2005/8/layout/hProcess7#4"/>
    <dgm:cxn modelId="{95C2BACC-B749-4AE7-AF67-5D878B736336}" srcId="{96A0A761-FAC8-4234-9988-46BA27F24DB4}" destId="{E809DA33-61C4-4232-8305-9EDDDC64B29C}" srcOrd="0" destOrd="0" parTransId="{31B7B634-ABE4-4AF5-A82F-ABDB8F38C070}" sibTransId="{FA1E4060-E873-4E2A-B963-7EDDD21EFEDC}"/>
    <dgm:cxn modelId="{E33588CE-3B2F-4BC9-A8E5-89F144F89591}" srcId="{CE043BE1-976A-4D52-8A00-99C9F2AA2465}" destId="{E5575002-460C-4191-A00A-D973F2F682FB}" srcOrd="2" destOrd="0" parTransId="{4403C890-FB6D-4E22-BCF2-6479DDCA7B47}" sibTransId="{FC45AA02-0BD1-4852-A671-0F6A46AF0AD2}"/>
    <dgm:cxn modelId="{ADC989CF-A0FE-4306-8D16-E4A5C8D143E5}" type="presOf" srcId="{6B3522E8-49A7-439E-BB70-89C8D5C16701}" destId="{A64CCF27-8F00-4C2F-9088-CA557325D02E}" srcOrd="0" destOrd="1" presId="urn:microsoft.com/office/officeart/2005/8/layout/hProcess7#4"/>
    <dgm:cxn modelId="{AFE494CF-3D68-4911-A3D9-0AAC72E89E24}" srcId="{E6AA9BC7-E824-445D-818E-686DE1AAFDFA}" destId="{D7E7FE8C-8B30-4ECE-95C8-1F22ABDC21F3}" srcOrd="5" destOrd="0" parTransId="{5F4A5C81-A124-40D4-8D7D-750DACDB0AC5}" sibTransId="{65DB69AE-0590-435D-A719-03E938733BF0}"/>
    <dgm:cxn modelId="{85E05AD1-538A-452A-8539-C2D621369A1E}" srcId="{96A0A761-FAC8-4234-9988-46BA27F24DB4}" destId="{C7485EFA-9EB3-4CE6-8D6C-0B5DB36BFFA2}" srcOrd="3" destOrd="0" parTransId="{F9313C03-BFF4-4B31-B4D5-B068CD2DA1EB}" sibTransId="{A4018D5D-5E84-4E2C-87B7-6AB848F06A27}"/>
    <dgm:cxn modelId="{53683ED3-360A-415B-B7BD-590F5D850012}" type="presOf" srcId="{9B88EA31-EA50-48E6-B0F5-65E6C32D87C0}" destId="{5C1B266E-C3FA-4050-A723-E02C9499F7C7}" srcOrd="0" destOrd="0" presId="urn:microsoft.com/office/officeart/2005/8/layout/hProcess7#4"/>
    <dgm:cxn modelId="{08BEE6D6-737C-4371-92D7-E26B71EE822D}" type="presOf" srcId="{DD5674DA-1267-47D9-A0A2-2253F68CF362}" destId="{412B25AE-CB5C-41AD-A021-1D7104366DEE}" srcOrd="0" destOrd="1" presId="urn:microsoft.com/office/officeart/2005/8/layout/hProcess7#4"/>
    <dgm:cxn modelId="{18F3BCD8-4F16-4159-81DE-3E1FB48342ED}" srcId="{B82D0ECC-3D1B-48D2-9C53-1037CAD949C0}" destId="{484EA974-F8AF-477B-ABB6-BD1878860D60}" srcOrd="11" destOrd="0" parTransId="{43D1F3E8-8923-4667-9243-10DD60F6F955}" sibTransId="{3B71E93F-99CE-41E8-951B-41A046F03653}"/>
    <dgm:cxn modelId="{E159A1DA-E933-446D-9BC7-14FB730669E2}" type="presOf" srcId="{9B88EA31-EA50-48E6-B0F5-65E6C32D87C0}" destId="{756FB203-221F-49EF-AE0D-EB9C8C38199D}" srcOrd="1" destOrd="0" presId="urn:microsoft.com/office/officeart/2005/8/layout/hProcess7#4"/>
    <dgm:cxn modelId="{9EA5AFDC-306B-4DBF-8C63-33F468E48471}" srcId="{B82D0ECC-3D1B-48D2-9C53-1037CAD949C0}" destId="{AFB47BA9-542B-4BDC-A506-2D89CDD49EB3}" srcOrd="22" destOrd="0" parTransId="{7A7B4D6B-9AE8-4EC0-A546-9C1B24D61A9A}" sibTransId="{C0B1538B-B1E9-4958-BF60-D583303557BA}"/>
    <dgm:cxn modelId="{354631DF-DA16-4B25-B953-80FB282065A4}" type="presOf" srcId="{0C302121-9A39-47CA-8A7D-E9AC007AB466}" destId="{CAEACE54-F17D-4133-B871-FB1EF2C9BC38}" srcOrd="0" destOrd="1" presId="urn:microsoft.com/office/officeart/2005/8/layout/hProcess7#4"/>
    <dgm:cxn modelId="{69CAC0E1-9C95-474C-8418-C8D5716FB1F9}" type="presOf" srcId="{0821831C-08EF-415F-85D6-D07E49E4FBB9}" destId="{A64CCF27-8F00-4C2F-9088-CA557325D02E}" srcOrd="0" destOrd="19" presId="urn:microsoft.com/office/officeart/2005/8/layout/hProcess7#4"/>
    <dgm:cxn modelId="{5D6AFCE2-3DC5-4ED1-A580-0FBE51BCD193}" srcId="{CE043BE1-976A-4D52-8A00-99C9F2AA2465}" destId="{0559A866-E278-4DE8-BCC7-08C796F2F565}" srcOrd="0" destOrd="0" parTransId="{EDE980FD-6A51-4AF0-BC36-1AEA3A135B87}" sibTransId="{33CEF3E8-E036-45A9-BFB4-1E391DEDD7D9}"/>
    <dgm:cxn modelId="{EF0895E3-D6E8-493E-A0B9-E243F789C199}" srcId="{96A0A761-FAC8-4234-9988-46BA27F24DB4}" destId="{F222A9D9-B8E6-4AA3-B99E-1D00340E4AEF}" srcOrd="4" destOrd="0" parTransId="{64738600-A937-4F1F-AD42-84A66A28E544}" sibTransId="{23165E74-FAFB-4121-8C96-2B3D2A3482F5}"/>
    <dgm:cxn modelId="{8A3431E4-EA2C-4324-978F-26584DC5C0AB}" type="presOf" srcId="{41CAD63C-C71D-4B46-9877-2A6DBF0989E4}" destId="{31D55F3F-3E81-400B-9503-5EA53911963D}" srcOrd="0" destOrd="0" presId="urn:microsoft.com/office/officeart/2005/8/layout/hProcess7#4"/>
    <dgm:cxn modelId="{B4BBDEE4-4E02-4B75-9F91-6D013B865134}" type="presOf" srcId="{96E6B084-E0B8-4213-8CC4-0EB43DDEBB87}" destId="{A64CCF27-8F00-4C2F-9088-CA557325D02E}" srcOrd="0" destOrd="7" presId="urn:microsoft.com/office/officeart/2005/8/layout/hProcess7#4"/>
    <dgm:cxn modelId="{9C8CB9E6-FAFD-4E0B-AD70-291C0F0443A1}" type="presOf" srcId="{39DB7A83-7B16-403E-89D6-FEC8DB1DD33A}" destId="{0BD2DBE6-C104-44AD-A058-AF95957EB623}" srcOrd="0" destOrd="6" presId="urn:microsoft.com/office/officeart/2005/8/layout/hProcess7#4"/>
    <dgm:cxn modelId="{F087C9E8-5357-4E4A-8DAA-D9EC6F235404}" srcId="{96A0A761-FAC8-4234-9988-46BA27F24DB4}" destId="{213437B0-A740-4E51-8F2C-539BDDBE75B8}" srcOrd="5" destOrd="0" parTransId="{EA8E2F54-7452-4B12-8141-68E6209657D2}" sibTransId="{849B18AE-C28F-4DB1-85B9-74707844D12F}"/>
    <dgm:cxn modelId="{24078BE9-3247-4D4E-8680-7362F9F68EF2}" srcId="{E6AA9BC7-E824-445D-818E-686DE1AAFDFA}" destId="{0611AC4A-8D1A-48BB-8862-9EAC81A489B7}" srcOrd="0" destOrd="0" parTransId="{D086165C-2162-4E58-A792-92D977D5B4F7}" sibTransId="{AEB35DA2-420E-4542-B2AE-BB1F3E6BF112}"/>
    <dgm:cxn modelId="{BDF984ED-7C42-4ECF-B0EF-8B9077DDC639}" type="presOf" srcId="{96A0A761-FAC8-4234-9988-46BA27F24DB4}" destId="{E6E7FC8B-5C4E-495D-84F8-D368F8290E0D}" srcOrd="1" destOrd="0" presId="urn:microsoft.com/office/officeart/2005/8/layout/hProcess7#4"/>
    <dgm:cxn modelId="{04821DEE-8D0F-4E4D-B604-A807CBED5813}" srcId="{B82D0ECC-3D1B-48D2-9C53-1037CAD949C0}" destId="{E3485AA4-399F-489E-B8A0-2AAE8D98310B}" srcOrd="0" destOrd="0" parTransId="{872372A8-9654-456C-B5C1-987F84501F7C}" sibTransId="{7CD28413-596C-4CB2-B799-6E692B365167}"/>
    <dgm:cxn modelId="{779C42EE-2E13-4275-92A7-B9372BEEB5C4}" srcId="{9B88EA31-EA50-48E6-B0F5-65E6C32D87C0}" destId="{0C302121-9A39-47CA-8A7D-E9AC007AB466}" srcOrd="1" destOrd="0" parTransId="{45603F14-AD75-408D-BD0B-CAA52637D90D}" sibTransId="{B7FEB5C9-9E51-4225-BC7E-10645667D447}"/>
    <dgm:cxn modelId="{97E672EE-CF73-47D6-8F9E-83DC56DB43FD}" srcId="{B82D0ECC-3D1B-48D2-9C53-1037CAD949C0}" destId="{46EC8F5C-502B-4248-AC4E-0F54082F7698}" srcOrd="4" destOrd="0" parTransId="{91BB2BB7-F481-482D-B04C-D91429E90018}" sibTransId="{F7CC4138-72C9-4244-A9BF-AF0354562A9E}"/>
    <dgm:cxn modelId="{CAB2E3EE-4B39-4351-816A-A0B39187345A}" type="presOf" srcId="{213437B0-A740-4E51-8F2C-539BDDBE75B8}" destId="{0BD2DBE6-C104-44AD-A058-AF95957EB623}" srcOrd="0" destOrd="5" presId="urn:microsoft.com/office/officeart/2005/8/layout/hProcess7#4"/>
    <dgm:cxn modelId="{A766E9EE-9FC2-465E-B0AD-343F84C13B21}" type="presOf" srcId="{9C442850-983F-4590-AAA5-D2B56FC2A7BE}" destId="{0BD2DBE6-C104-44AD-A058-AF95957EB623}" srcOrd="0" destOrd="2" presId="urn:microsoft.com/office/officeart/2005/8/layout/hProcess7#4"/>
    <dgm:cxn modelId="{63E55BF9-98D1-481A-B49D-0020EF28F43A}" type="presOf" srcId="{D8CC50E0-96B1-4889-AEA1-39A855926F3C}" destId="{A64CCF27-8F00-4C2F-9088-CA557325D02E}" srcOrd="0" destOrd="18" presId="urn:microsoft.com/office/officeart/2005/8/layout/hProcess7#4"/>
    <dgm:cxn modelId="{220E6CFE-D5D1-4C6B-AF25-42D4898E9CEF}" type="presOf" srcId="{99F9FF5E-B91C-4552-9D8A-083D763844FE}" destId="{A64CCF27-8F00-4C2F-9088-CA557325D02E}" srcOrd="0" destOrd="21" presId="urn:microsoft.com/office/officeart/2005/8/layout/hProcess7#4"/>
    <dgm:cxn modelId="{0550FEFF-8ADA-4B1D-A455-AB967061EF35}" srcId="{B82D0ECC-3D1B-48D2-9C53-1037CAD949C0}" destId="{30AD2F17-7DF5-418D-8800-484789C44194}" srcOrd="16" destOrd="0" parTransId="{9C63A40C-386B-421E-8910-C6608A311A2B}" sibTransId="{55D7F43F-FD0B-49E4-ABC2-846E64B01CD8}"/>
    <dgm:cxn modelId="{6FD2C5AA-0A2B-400F-879D-CD3581A2D42F}" type="presParOf" srcId="{31D55F3F-3E81-400B-9503-5EA53911963D}" destId="{1264003E-31D5-41EE-BF72-C66F33777975}" srcOrd="0" destOrd="0" presId="urn:microsoft.com/office/officeart/2005/8/layout/hProcess7#4"/>
    <dgm:cxn modelId="{C74B2C73-2E53-4B7F-AAD0-A193AE67460D}" type="presParOf" srcId="{1264003E-31D5-41EE-BF72-C66F33777975}" destId="{FE505DFD-19FA-40A1-9217-ED05A6308AE0}" srcOrd="0" destOrd="0" presId="urn:microsoft.com/office/officeart/2005/8/layout/hProcess7#4"/>
    <dgm:cxn modelId="{35004FFB-29CB-4EE6-BA3C-D65FE25319B7}" type="presParOf" srcId="{1264003E-31D5-41EE-BF72-C66F33777975}" destId="{98DCDCD5-11F4-4550-A32B-1779557292AD}" srcOrd="1" destOrd="0" presId="urn:microsoft.com/office/officeart/2005/8/layout/hProcess7#4"/>
    <dgm:cxn modelId="{E386EB7E-CD31-465F-AD56-1125818E163C}" type="presParOf" srcId="{1264003E-31D5-41EE-BF72-C66F33777975}" destId="{412B25AE-CB5C-41AD-A021-1D7104366DEE}" srcOrd="2" destOrd="0" presId="urn:microsoft.com/office/officeart/2005/8/layout/hProcess7#4"/>
    <dgm:cxn modelId="{AE8130D3-A599-4993-828E-78F2F61DEC31}" type="presParOf" srcId="{31D55F3F-3E81-400B-9503-5EA53911963D}" destId="{1EA2AA26-0EF4-45DD-B6DE-09C60215EAAF}" srcOrd="1" destOrd="0" presId="urn:microsoft.com/office/officeart/2005/8/layout/hProcess7#4"/>
    <dgm:cxn modelId="{FE0BF035-3A16-47AD-A489-09F0C7C2565D}" type="presParOf" srcId="{31D55F3F-3E81-400B-9503-5EA53911963D}" destId="{44B5437D-AAA4-4F0D-95EF-C44230BFC525}" srcOrd="2" destOrd="0" presId="urn:microsoft.com/office/officeart/2005/8/layout/hProcess7#4"/>
    <dgm:cxn modelId="{014F6A36-ABB0-4290-A60C-B37AE7F2ADF8}" type="presParOf" srcId="{44B5437D-AAA4-4F0D-95EF-C44230BFC525}" destId="{8F15AE9C-7A7C-4BBD-BC68-6B12D6236BCA}" srcOrd="0" destOrd="0" presId="urn:microsoft.com/office/officeart/2005/8/layout/hProcess7#4"/>
    <dgm:cxn modelId="{619D04EA-F015-47C8-8545-222C6D4E0FFC}" type="presParOf" srcId="{44B5437D-AAA4-4F0D-95EF-C44230BFC525}" destId="{71E35B61-599E-47A5-A45A-97A79C65F6F8}" srcOrd="1" destOrd="0" presId="urn:microsoft.com/office/officeart/2005/8/layout/hProcess7#4"/>
    <dgm:cxn modelId="{7EF3DC32-DEB3-471B-A4E1-EADCC345A7E8}" type="presParOf" srcId="{44B5437D-AAA4-4F0D-95EF-C44230BFC525}" destId="{B8195B60-CF90-4BF3-9228-214A50A1B480}" srcOrd="2" destOrd="0" presId="urn:microsoft.com/office/officeart/2005/8/layout/hProcess7#4"/>
    <dgm:cxn modelId="{4B3DCCBF-8607-4323-B649-73FBED4AFF7E}" type="presParOf" srcId="{31D55F3F-3E81-400B-9503-5EA53911963D}" destId="{1B60A329-4760-4193-9EFF-96192587595E}" srcOrd="3" destOrd="0" presId="urn:microsoft.com/office/officeart/2005/8/layout/hProcess7#4"/>
    <dgm:cxn modelId="{2EE76AE3-FDF2-4374-BE21-01C1EBB2D7D1}" type="presParOf" srcId="{31D55F3F-3E81-400B-9503-5EA53911963D}" destId="{EA708C1A-7524-4083-9ACF-40A23B7259BB}" srcOrd="4" destOrd="0" presId="urn:microsoft.com/office/officeart/2005/8/layout/hProcess7#4"/>
    <dgm:cxn modelId="{0B50F088-AB29-4E3E-B582-32C65F6FEC27}" type="presParOf" srcId="{EA708C1A-7524-4083-9ACF-40A23B7259BB}" destId="{76E5A1A6-53D8-4688-96E0-EB9DFD4B8FCC}" srcOrd="0" destOrd="0" presId="urn:microsoft.com/office/officeart/2005/8/layout/hProcess7#4"/>
    <dgm:cxn modelId="{EF536603-AC92-475E-85E8-3D8C988B3EBD}" type="presParOf" srcId="{EA708C1A-7524-4083-9ACF-40A23B7259BB}" destId="{ED95FEED-A492-492B-A684-A20369355B92}" srcOrd="1" destOrd="0" presId="urn:microsoft.com/office/officeart/2005/8/layout/hProcess7#4"/>
    <dgm:cxn modelId="{DFD4124C-E613-40E0-A96F-58BE92D55762}" type="presParOf" srcId="{EA708C1A-7524-4083-9ACF-40A23B7259BB}" destId="{A64CCF27-8F00-4C2F-9088-CA557325D02E}" srcOrd="2" destOrd="0" presId="urn:microsoft.com/office/officeart/2005/8/layout/hProcess7#4"/>
    <dgm:cxn modelId="{78FE2504-B027-4477-AB68-4C29CC45B1FD}" type="presParOf" srcId="{31D55F3F-3E81-400B-9503-5EA53911963D}" destId="{5E9EC437-E6C5-4619-81FA-2364864EBA1B}" srcOrd="5" destOrd="0" presId="urn:microsoft.com/office/officeart/2005/8/layout/hProcess7#4"/>
    <dgm:cxn modelId="{8B1B197B-73BE-4FA1-BF97-422E1F049205}" type="presParOf" srcId="{31D55F3F-3E81-400B-9503-5EA53911963D}" destId="{99202355-9C48-439B-B29E-3AB8CE42C472}" srcOrd="6" destOrd="0" presId="urn:microsoft.com/office/officeart/2005/8/layout/hProcess7#4"/>
    <dgm:cxn modelId="{45886770-C52D-4138-817A-84703527607B}" type="presParOf" srcId="{99202355-9C48-439B-B29E-3AB8CE42C472}" destId="{6C9A9F7F-D83A-4D8F-ADB8-BC1E37418C78}" srcOrd="0" destOrd="0" presId="urn:microsoft.com/office/officeart/2005/8/layout/hProcess7#4"/>
    <dgm:cxn modelId="{468082DD-23B6-4A60-8F1B-B1BB692AF2DB}" type="presParOf" srcId="{99202355-9C48-439B-B29E-3AB8CE42C472}" destId="{A0793B10-52B4-47DE-A900-D3E93BFA8BAE}" srcOrd="1" destOrd="0" presId="urn:microsoft.com/office/officeart/2005/8/layout/hProcess7#4"/>
    <dgm:cxn modelId="{A8FA17BF-83B4-4213-9AD6-563ED54592CF}" type="presParOf" srcId="{99202355-9C48-439B-B29E-3AB8CE42C472}" destId="{B44339BB-245D-450C-893C-A192507C53C6}" srcOrd="2" destOrd="0" presId="urn:microsoft.com/office/officeart/2005/8/layout/hProcess7#4"/>
    <dgm:cxn modelId="{5477D0A2-30AF-47B8-B385-E14C87CD11E6}" type="presParOf" srcId="{31D55F3F-3E81-400B-9503-5EA53911963D}" destId="{7A0E1258-67F2-4CF7-98E6-6C34DF95C597}" srcOrd="7" destOrd="0" presId="urn:microsoft.com/office/officeart/2005/8/layout/hProcess7#4"/>
    <dgm:cxn modelId="{7F058E41-478C-4AA7-97C1-A39DC12A2851}" type="presParOf" srcId="{31D55F3F-3E81-400B-9503-5EA53911963D}" destId="{C2A4AE4D-638C-473C-BFF5-9B408452049F}" srcOrd="8" destOrd="0" presId="urn:microsoft.com/office/officeart/2005/8/layout/hProcess7#4"/>
    <dgm:cxn modelId="{BCBBA016-926F-4165-97BF-66F0A74872F0}" type="presParOf" srcId="{C2A4AE4D-638C-473C-BFF5-9B408452049F}" destId="{5C1B266E-C3FA-4050-A723-E02C9499F7C7}" srcOrd="0" destOrd="0" presId="urn:microsoft.com/office/officeart/2005/8/layout/hProcess7#4"/>
    <dgm:cxn modelId="{8BB7B051-1C59-4459-9AC4-A79CDE18BFB6}" type="presParOf" srcId="{C2A4AE4D-638C-473C-BFF5-9B408452049F}" destId="{756FB203-221F-49EF-AE0D-EB9C8C38199D}" srcOrd="1" destOrd="0" presId="urn:microsoft.com/office/officeart/2005/8/layout/hProcess7#4"/>
    <dgm:cxn modelId="{7FA3918C-B5B9-45A9-994C-14E6CA2284A2}" type="presParOf" srcId="{C2A4AE4D-638C-473C-BFF5-9B408452049F}" destId="{CAEACE54-F17D-4133-B871-FB1EF2C9BC38}" srcOrd="2" destOrd="0" presId="urn:microsoft.com/office/officeart/2005/8/layout/hProcess7#4"/>
    <dgm:cxn modelId="{7091AC7C-9C36-4A75-B9AE-D31CE655054C}" type="presParOf" srcId="{31D55F3F-3E81-400B-9503-5EA53911963D}" destId="{48F17A89-F8F4-466B-8715-BCAC93FC70E1}" srcOrd="9" destOrd="0" presId="urn:microsoft.com/office/officeart/2005/8/layout/hProcess7#4"/>
    <dgm:cxn modelId="{E0B33AA6-818A-48B4-A8F1-7FE21C7EDB88}" type="presParOf" srcId="{31D55F3F-3E81-400B-9503-5EA53911963D}" destId="{4F74E8F0-24C0-4BDB-9A7A-B6BF04AEC55C}" srcOrd="10" destOrd="0" presId="urn:microsoft.com/office/officeart/2005/8/layout/hProcess7#4"/>
    <dgm:cxn modelId="{D8A1F0EB-3466-42CB-8800-A4529922C2DC}" type="presParOf" srcId="{4F74E8F0-24C0-4BDB-9A7A-B6BF04AEC55C}" destId="{947269D2-F619-415A-9ECF-28740D0F4022}" srcOrd="0" destOrd="0" presId="urn:microsoft.com/office/officeart/2005/8/layout/hProcess7#4"/>
    <dgm:cxn modelId="{C2B28118-D182-4E14-AABC-D6AA3F1303AD}" type="presParOf" srcId="{4F74E8F0-24C0-4BDB-9A7A-B6BF04AEC55C}" destId="{01508E54-72AC-4E5D-8FF1-B4B0286CB92B}" srcOrd="1" destOrd="0" presId="urn:microsoft.com/office/officeart/2005/8/layout/hProcess7#4"/>
    <dgm:cxn modelId="{AD86ABD5-AFC6-4458-B904-D9D91C0E4E31}" type="presParOf" srcId="{4F74E8F0-24C0-4BDB-9A7A-B6BF04AEC55C}" destId="{5C576495-957A-44B8-A51C-123F2D9E6148}" srcOrd="2" destOrd="0" presId="urn:microsoft.com/office/officeart/2005/8/layout/hProcess7#4"/>
    <dgm:cxn modelId="{DA870226-7292-412F-8142-11E3B1C9F401}" type="presParOf" srcId="{31D55F3F-3E81-400B-9503-5EA53911963D}" destId="{EC3A9589-DE88-4DC7-880E-69A0941F0A2B}" srcOrd="11" destOrd="0" presId="urn:microsoft.com/office/officeart/2005/8/layout/hProcess7#4"/>
    <dgm:cxn modelId="{ADBD3878-AD19-472F-8ADC-9F6FB59835F4}" type="presParOf" srcId="{31D55F3F-3E81-400B-9503-5EA53911963D}" destId="{9C6C9530-417C-4B4A-AE30-232BDBA5C65C}" srcOrd="12" destOrd="0" presId="urn:microsoft.com/office/officeart/2005/8/layout/hProcess7#4"/>
    <dgm:cxn modelId="{3D744D34-1BEB-4878-9FC9-8D3051DE7EF8}" type="presParOf" srcId="{9C6C9530-417C-4B4A-AE30-232BDBA5C65C}" destId="{03D27E22-F2BC-442D-8BE2-3BE9C5E1CF8F}" srcOrd="0" destOrd="0" presId="urn:microsoft.com/office/officeart/2005/8/layout/hProcess7#4"/>
    <dgm:cxn modelId="{5F27D700-3F26-42F0-98C8-7FA7067A040E}" type="presParOf" srcId="{9C6C9530-417C-4B4A-AE30-232BDBA5C65C}" destId="{E6E7FC8B-5C4E-495D-84F8-D368F8290E0D}" srcOrd="1" destOrd="0" presId="urn:microsoft.com/office/officeart/2005/8/layout/hProcess7#4"/>
    <dgm:cxn modelId="{003C6EB7-4E05-4872-B74F-027B16703429}" type="presParOf" srcId="{9C6C9530-417C-4B4A-AE30-232BDBA5C65C}" destId="{0BD2DBE6-C104-44AD-A058-AF95957EB623}" srcOrd="2" destOrd="0" presId="urn:microsoft.com/office/officeart/2005/8/layout/hProcess7#4"/>
    <dgm:cxn modelId="{893172F6-78A9-4BFC-8AD8-C00836FBFFF0}" type="presParOf" srcId="{31D55F3F-3E81-400B-9503-5EA53911963D}" destId="{36D84FD5-2BA7-4ACA-9113-FFC9464A7544}" srcOrd="13" destOrd="0" presId="urn:microsoft.com/office/officeart/2005/8/layout/hProcess7#4"/>
    <dgm:cxn modelId="{17E26071-AC49-4EDE-9CAB-BF8B8E006052}" type="presParOf" srcId="{31D55F3F-3E81-400B-9503-5EA53911963D}" destId="{15C35097-D681-444F-A1E5-133353363093}" srcOrd="14" destOrd="0" presId="urn:microsoft.com/office/officeart/2005/8/layout/hProcess7#4"/>
    <dgm:cxn modelId="{FA8D3326-6AFD-423E-8C78-F74ED3C4920A}" type="presParOf" srcId="{15C35097-D681-444F-A1E5-133353363093}" destId="{DBC6EB11-023D-4499-8592-A04E8E1D6D13}" srcOrd="0" destOrd="0" presId="urn:microsoft.com/office/officeart/2005/8/layout/hProcess7#4"/>
    <dgm:cxn modelId="{098EABBD-108B-462D-870B-19CC74952AAF}" type="presParOf" srcId="{15C35097-D681-444F-A1E5-133353363093}" destId="{1A802383-BAC6-4181-98CF-7B3190956D15}" srcOrd="1" destOrd="0" presId="urn:microsoft.com/office/officeart/2005/8/layout/hProcess7#4"/>
    <dgm:cxn modelId="{170223EF-10B8-4223-91C8-8AEC782544AE}" type="presParOf" srcId="{15C35097-D681-444F-A1E5-133353363093}" destId="{901586D5-D596-43BC-AB5D-F8DD8AA0D2CF}" srcOrd="2" destOrd="0" presId="urn:microsoft.com/office/officeart/2005/8/layout/hProcess7#4"/>
    <dgm:cxn modelId="{8B77D985-364F-4E5B-AC02-70EEB5E0AD5F}" type="presParOf" srcId="{31D55F3F-3E81-400B-9503-5EA53911963D}" destId="{C0382784-F0B0-4830-AADC-6372D2C3F4A1}" srcOrd="15" destOrd="0" presId="urn:microsoft.com/office/officeart/2005/8/layout/hProcess7#4"/>
    <dgm:cxn modelId="{D0952DE9-2D31-4C1F-AD2B-A9EA4795296C}" type="presParOf" srcId="{31D55F3F-3E81-400B-9503-5EA53911963D}" destId="{615CCBE9-484E-4743-AE93-19CC1C71BEFD}" srcOrd="16" destOrd="0" presId="urn:microsoft.com/office/officeart/2005/8/layout/hProcess7#4"/>
    <dgm:cxn modelId="{B91DFB3C-7D65-4729-903F-A418B16055CF}" type="presParOf" srcId="{615CCBE9-484E-4743-AE93-19CC1C71BEFD}" destId="{D4CFFD72-9AA8-4681-8AEB-9FF4E740C0D5}" srcOrd="0" destOrd="0" presId="urn:microsoft.com/office/officeart/2005/8/layout/hProcess7#4"/>
    <dgm:cxn modelId="{98EE402B-1A4F-423F-AF82-20689A1F2B99}" type="presParOf" srcId="{615CCBE9-484E-4743-AE93-19CC1C71BEFD}" destId="{84A7DDB4-CDF6-4800-B795-70F1A3A76D55}" srcOrd="1" destOrd="0" presId="urn:microsoft.com/office/officeart/2005/8/layout/hProcess7#4"/>
    <dgm:cxn modelId="{5BF594DD-91C8-4A03-9EC0-4C5C74E53313}" type="presParOf" srcId="{615CCBE9-484E-4743-AE93-19CC1C71BEFD}" destId="{7A2F13B8-4C3B-43B4-9D7E-1A270328EBA9}" srcOrd="2" destOrd="0" presId="urn:microsoft.com/office/officeart/2005/8/layout/hProcess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AD63C-C71D-4B46-9877-2A6DBF0989E4}" type="doc">
      <dgm:prSet loTypeId="urn:microsoft.com/office/officeart/2005/8/layout/lProcess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42FD1BE-67AF-4E99-AA98-320925BE861F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To understand and learn all the Soft Skills</a:t>
          </a:r>
        </a:p>
      </dgm:t>
    </dgm:pt>
    <dgm:pt modelId="{512F10A4-0BBE-463C-9D30-40DD96594C40}" type="parTrans" cxnId="{18F02F84-11DB-4614-96B0-3DFDB6E7FFBD}">
      <dgm:prSet/>
      <dgm:spPr/>
      <dgm:t>
        <a:bodyPr/>
        <a:lstStyle/>
        <a:p>
          <a:endParaRPr lang="en-US"/>
        </a:p>
      </dgm:t>
    </dgm:pt>
    <dgm:pt modelId="{28216E52-5E0C-433A-BFFA-3452FD9DC48D}" type="sibTrans" cxnId="{18F02F84-11DB-4614-96B0-3DFDB6E7FFBD}">
      <dgm:prSet/>
      <dgm:spPr/>
      <dgm:t>
        <a:bodyPr/>
        <a:lstStyle/>
        <a:p>
          <a:endParaRPr lang="en-US"/>
        </a:p>
      </dgm:t>
    </dgm:pt>
    <dgm:pt modelId="{0C302121-9A39-47CA-8A7D-E9AC007AB466}">
      <dgm:prSet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College to Corporate – change management</a:t>
          </a:r>
        </a:p>
      </dgm:t>
    </dgm:pt>
    <dgm:pt modelId="{45603F14-AD75-408D-BD0B-CAA52637D90D}" type="parTrans" cxnId="{779C42EE-2E13-4275-92A7-B9372BEEB5C4}">
      <dgm:prSet/>
      <dgm:spPr/>
      <dgm:t>
        <a:bodyPr/>
        <a:lstStyle/>
        <a:p>
          <a:endParaRPr lang="en-US"/>
        </a:p>
      </dgm:t>
    </dgm:pt>
    <dgm:pt modelId="{B7FEB5C9-9E51-4225-BC7E-10645667D447}" type="sibTrans" cxnId="{779C42EE-2E13-4275-92A7-B9372BEEB5C4}">
      <dgm:prSet/>
      <dgm:spPr/>
      <dgm:t>
        <a:bodyPr/>
        <a:lstStyle/>
        <a:p>
          <a:endParaRPr lang="en-US"/>
        </a:p>
      </dgm:t>
    </dgm:pt>
    <dgm:pt modelId="{F222A9D9-B8E6-4AA3-B99E-1D00340E4AEF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Competency based  Goal Settings &amp; Career Plans</a:t>
          </a:r>
        </a:p>
      </dgm:t>
    </dgm:pt>
    <dgm:pt modelId="{64738600-A937-4F1F-AD42-84A66A28E544}" type="parTrans" cxnId="{EF0895E3-D6E8-493E-A0B9-E243F789C199}">
      <dgm:prSet/>
      <dgm:spPr/>
      <dgm:t>
        <a:bodyPr/>
        <a:lstStyle/>
        <a:p>
          <a:endParaRPr lang="en-US"/>
        </a:p>
      </dgm:t>
    </dgm:pt>
    <dgm:pt modelId="{23165E74-FAFB-4121-8C96-2B3D2A3482F5}" type="sibTrans" cxnId="{EF0895E3-D6E8-493E-A0B9-E243F789C199}">
      <dgm:prSet/>
      <dgm:spPr/>
      <dgm:t>
        <a:bodyPr/>
        <a:lstStyle/>
        <a:p>
          <a:endParaRPr lang="en-US"/>
        </a:p>
      </dgm:t>
    </dgm:pt>
    <dgm:pt modelId="{B75AB6BA-2017-4B2C-972F-09EDD033AD6D}">
      <dgm:prSet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Counseling &amp; Guidance</a:t>
          </a:r>
        </a:p>
      </dgm:t>
    </dgm:pt>
    <dgm:pt modelId="{DA9152A9-3B9D-4202-AFA5-84D31FE17067}" type="parTrans" cxnId="{E7833635-517D-4F24-B6D7-86DE5AA674D4}">
      <dgm:prSet/>
      <dgm:spPr/>
      <dgm:t>
        <a:bodyPr/>
        <a:lstStyle/>
        <a:p>
          <a:endParaRPr lang="en-US"/>
        </a:p>
      </dgm:t>
    </dgm:pt>
    <dgm:pt modelId="{D5E0E718-4CD1-48AB-BC62-661755718E26}" type="sibTrans" cxnId="{E7833635-517D-4F24-B6D7-86DE5AA674D4}">
      <dgm:prSet/>
      <dgm:spPr/>
      <dgm:t>
        <a:bodyPr/>
        <a:lstStyle/>
        <a:p>
          <a:endParaRPr lang="en-US"/>
        </a:p>
      </dgm:t>
    </dgm:pt>
    <dgm:pt modelId="{CE043BE1-976A-4D52-8A00-99C9F2AA2465}">
      <dgm:prSet custT="1"/>
      <dgm:spPr/>
      <dgm:t>
        <a:bodyPr anchor="ctr"/>
        <a:lstStyle/>
        <a:p>
          <a:pPr algn="ctr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Skill                Assessment </a:t>
          </a:r>
        </a:p>
      </dgm:t>
    </dgm:pt>
    <dgm:pt modelId="{0AD07209-FA28-44EB-9FB9-5235F630BDA2}" type="parTrans" cxnId="{CC85811C-B689-458D-BF54-C10A2A755D82}">
      <dgm:prSet/>
      <dgm:spPr/>
      <dgm:t>
        <a:bodyPr/>
        <a:lstStyle/>
        <a:p>
          <a:endParaRPr lang="en-US"/>
        </a:p>
      </dgm:t>
    </dgm:pt>
    <dgm:pt modelId="{0DEAD0BD-D3D7-4BFC-8BAE-3FB41CC8DC5B}" type="sibTrans" cxnId="{CC85811C-B689-458D-BF54-C10A2A755D82}">
      <dgm:prSet/>
      <dgm:spPr/>
      <dgm:t>
        <a:bodyPr/>
        <a:lstStyle/>
        <a:p>
          <a:endParaRPr lang="en-US"/>
        </a:p>
      </dgm:t>
    </dgm:pt>
    <dgm:pt modelId="{E3485AA4-399F-489E-B8A0-2AAE8D98310B}">
      <dgm:prSet phldrT="[Text]" custT="1"/>
      <dgm:spPr/>
      <dgm:t>
        <a:bodyPr anchor="ctr"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Technical               Training</a:t>
          </a:r>
        </a:p>
      </dgm:t>
    </dgm:pt>
    <dgm:pt modelId="{872372A8-9654-456C-B5C1-987F84501F7C}" type="parTrans" cxnId="{04821DEE-8D0F-4E4D-B604-A807CBED5813}">
      <dgm:prSet/>
      <dgm:spPr/>
      <dgm:t>
        <a:bodyPr/>
        <a:lstStyle/>
        <a:p>
          <a:endParaRPr lang="en-US"/>
        </a:p>
      </dgm:t>
    </dgm:pt>
    <dgm:pt modelId="{7CD28413-596C-4CB2-B799-6E692B365167}" type="sibTrans" cxnId="{04821DEE-8D0F-4E4D-B604-A807CBED5813}">
      <dgm:prSet/>
      <dgm:spPr/>
      <dgm:t>
        <a:bodyPr/>
        <a:lstStyle/>
        <a:p>
          <a:endParaRPr lang="en-US"/>
        </a:p>
      </dgm:t>
    </dgm:pt>
    <dgm:pt modelId="{225BDE8E-3541-4107-877B-D7B8B6760274}">
      <dgm:prSet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To understand your own Personality, Multiple Intelligences, Strengths, weaknesses</a:t>
          </a:r>
        </a:p>
      </dgm:t>
    </dgm:pt>
    <dgm:pt modelId="{E9ED0399-2C7F-4812-A3ED-E74E9F91F38D}" type="parTrans" cxnId="{8C002000-08CD-4E3F-A60B-ACB6F3527D3E}">
      <dgm:prSet/>
      <dgm:spPr/>
      <dgm:t>
        <a:bodyPr/>
        <a:lstStyle/>
        <a:p>
          <a:endParaRPr lang="en-US"/>
        </a:p>
      </dgm:t>
    </dgm:pt>
    <dgm:pt modelId="{AEB1047C-81DD-4D8A-80B4-E0524ADFFE86}" type="sibTrans" cxnId="{8C002000-08CD-4E3F-A60B-ACB6F3527D3E}">
      <dgm:prSet/>
      <dgm:spPr/>
      <dgm:t>
        <a:bodyPr/>
        <a:lstStyle/>
        <a:p>
          <a:endParaRPr lang="en-US"/>
        </a:p>
      </dgm:t>
    </dgm:pt>
    <dgm:pt modelId="{84BEF501-C60A-429B-A1E4-AA2E0ECC1E04}">
      <dgm:prSet custT="1"/>
      <dgm:spPr/>
      <dgm:t>
        <a:bodyPr anchor="ctr"/>
        <a:lstStyle/>
        <a:p>
          <a:pPr algn="ctr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Industry                                    Interface</a:t>
          </a:r>
        </a:p>
      </dgm:t>
    </dgm:pt>
    <dgm:pt modelId="{FF455330-9BD1-402E-9535-21915B711DEE}" type="parTrans" cxnId="{392926B9-2989-4D3B-B3B2-0547EC313C83}">
      <dgm:prSet/>
      <dgm:spPr/>
      <dgm:t>
        <a:bodyPr/>
        <a:lstStyle/>
        <a:p>
          <a:endParaRPr lang="en-US"/>
        </a:p>
      </dgm:t>
    </dgm:pt>
    <dgm:pt modelId="{5914941D-1F86-4610-B309-2311AC5E793B}" type="sibTrans" cxnId="{392926B9-2989-4D3B-B3B2-0547EC313C83}">
      <dgm:prSet/>
      <dgm:spPr/>
      <dgm:t>
        <a:bodyPr/>
        <a:lstStyle/>
        <a:p>
          <a:endParaRPr lang="en-US"/>
        </a:p>
      </dgm:t>
    </dgm:pt>
    <dgm:pt modelId="{955357C5-65BF-4920-8A1D-AE317BA99890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Higher Studies/ Entrepreneurship / Family Business Guidance</a:t>
          </a:r>
        </a:p>
      </dgm:t>
    </dgm:pt>
    <dgm:pt modelId="{1F84A9AB-39D7-4663-907B-FD07922B24FA}" type="parTrans" cxnId="{7814120F-FC42-41E8-BE51-D434C7CD1D06}">
      <dgm:prSet/>
      <dgm:spPr/>
      <dgm:t>
        <a:bodyPr/>
        <a:lstStyle/>
        <a:p>
          <a:endParaRPr lang="en-US"/>
        </a:p>
      </dgm:t>
    </dgm:pt>
    <dgm:pt modelId="{893B8E1E-1F75-4697-A268-60FA10AE862D}" type="sibTrans" cxnId="{7814120F-FC42-41E8-BE51-D434C7CD1D06}">
      <dgm:prSet/>
      <dgm:spPr/>
      <dgm:t>
        <a:bodyPr/>
        <a:lstStyle/>
        <a:p>
          <a:endParaRPr lang="en-US"/>
        </a:p>
      </dgm:t>
    </dgm:pt>
    <dgm:pt modelId="{0C0C2514-12B3-4F81-9DF8-F2029302372D}">
      <dgm:prSet phldrT="[Text]" custT="1"/>
      <dgm:spPr/>
      <dgm:t>
        <a:bodyPr anchor="ctr"/>
        <a:lstStyle/>
        <a:p>
          <a:pPr algn="ctr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Personality Development </a:t>
          </a:r>
        </a:p>
      </dgm:t>
    </dgm:pt>
    <dgm:pt modelId="{81A082A8-6807-42D1-B167-C87A4EF41E83}" type="parTrans" cxnId="{AE7821A1-4AAD-4BD4-AFE5-EDEAACB17E24}">
      <dgm:prSet/>
      <dgm:spPr/>
      <dgm:t>
        <a:bodyPr/>
        <a:lstStyle/>
        <a:p>
          <a:endParaRPr lang="en-US"/>
        </a:p>
      </dgm:t>
    </dgm:pt>
    <dgm:pt modelId="{544B592D-3995-4E4E-96F9-72AE82E1AA11}" type="sibTrans" cxnId="{AE7821A1-4AAD-4BD4-AFE5-EDEAACB17E24}">
      <dgm:prSet/>
      <dgm:spPr/>
      <dgm:t>
        <a:bodyPr/>
        <a:lstStyle/>
        <a:p>
          <a:endParaRPr lang="en-US"/>
        </a:p>
      </dgm:t>
    </dgm:pt>
    <dgm:pt modelId="{D5B7507B-D9EF-49B8-AA4F-809315DE916F}">
      <dgm:prSet phldrT="[Text]" custT="1"/>
      <dgm:spPr/>
      <dgm:t>
        <a:bodyPr anchor="ctr"/>
        <a:lstStyle/>
        <a:p>
          <a:pPr algn="ctr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Career                 Planning</a:t>
          </a:r>
        </a:p>
      </dgm:t>
    </dgm:pt>
    <dgm:pt modelId="{1F5779FF-FDD6-4B51-883C-D6F9B8F048C5}" type="parTrans" cxnId="{4C7AB108-9F9E-4969-926A-FBA3CF0005D4}">
      <dgm:prSet/>
      <dgm:spPr/>
      <dgm:t>
        <a:bodyPr/>
        <a:lstStyle/>
        <a:p>
          <a:endParaRPr lang="en-US"/>
        </a:p>
      </dgm:t>
    </dgm:pt>
    <dgm:pt modelId="{8E496BD4-20DB-4149-90B8-6AA1B351C6F1}" type="sibTrans" cxnId="{4C7AB108-9F9E-4969-926A-FBA3CF0005D4}">
      <dgm:prSet/>
      <dgm:spPr/>
      <dgm:t>
        <a:bodyPr/>
        <a:lstStyle/>
        <a:p>
          <a:endParaRPr lang="en-US"/>
        </a:p>
      </dgm:t>
    </dgm:pt>
    <dgm:pt modelId="{988122FD-D57B-4115-BDF0-294279D3C28B}">
      <dgm:prSet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To understand the Skills up gradation needs and areas</a:t>
          </a:r>
        </a:p>
      </dgm:t>
    </dgm:pt>
    <dgm:pt modelId="{2A322459-6C04-426F-832C-497F377C7A75}" type="parTrans" cxnId="{8A0081BE-51A5-4229-9623-3C0D200A4A12}">
      <dgm:prSet/>
      <dgm:spPr/>
      <dgm:t>
        <a:bodyPr/>
        <a:lstStyle/>
        <a:p>
          <a:endParaRPr lang="en-US"/>
        </a:p>
      </dgm:t>
    </dgm:pt>
    <dgm:pt modelId="{3C294E36-0BC6-4456-88D1-F0E7049A214A}" type="sibTrans" cxnId="{8A0081BE-51A5-4229-9623-3C0D200A4A12}">
      <dgm:prSet/>
      <dgm:spPr/>
      <dgm:t>
        <a:bodyPr/>
        <a:lstStyle/>
        <a:p>
          <a:endParaRPr lang="en-US"/>
        </a:p>
      </dgm:t>
    </dgm:pt>
    <dgm:pt modelId="{71A21BFD-3657-4FFF-A4A4-63FD260C2167}">
      <dgm:prSet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To project the above in a Documented format to the recruiters</a:t>
          </a:r>
        </a:p>
      </dgm:t>
    </dgm:pt>
    <dgm:pt modelId="{90561B8A-2A87-45C0-81A2-C1B9814BFFEA}" type="parTrans" cxnId="{EFFE0FE6-639B-41F5-B81B-93BFA163B1C7}">
      <dgm:prSet/>
      <dgm:spPr/>
      <dgm:t>
        <a:bodyPr/>
        <a:lstStyle/>
        <a:p>
          <a:endParaRPr lang="en-US"/>
        </a:p>
      </dgm:t>
    </dgm:pt>
    <dgm:pt modelId="{BDCC9CA4-6713-4143-81CF-F3DFA01A4834}" type="sibTrans" cxnId="{EFFE0FE6-639B-41F5-B81B-93BFA163B1C7}">
      <dgm:prSet/>
      <dgm:spPr/>
      <dgm:t>
        <a:bodyPr/>
        <a:lstStyle/>
        <a:p>
          <a:endParaRPr lang="en-US"/>
        </a:p>
      </dgm:t>
    </dgm:pt>
    <dgm:pt modelId="{1D6CEE0D-9A5B-4117-A4D2-070945205440}">
      <dgm:prSet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To get identified by the prospective Companies as a Candidate</a:t>
          </a:r>
        </a:p>
      </dgm:t>
    </dgm:pt>
    <dgm:pt modelId="{42695F3C-0B9F-4B65-923A-3C8D26385D03}" type="parTrans" cxnId="{4269DB67-0635-43D5-AB20-F99F0262CDBB}">
      <dgm:prSet/>
      <dgm:spPr/>
      <dgm:t>
        <a:bodyPr/>
        <a:lstStyle/>
        <a:p>
          <a:endParaRPr lang="en-US"/>
        </a:p>
      </dgm:t>
    </dgm:pt>
    <dgm:pt modelId="{A02936A1-C447-46B5-B173-F2645D3CCCCA}" type="sibTrans" cxnId="{4269DB67-0635-43D5-AB20-F99F0262CDBB}">
      <dgm:prSet/>
      <dgm:spPr/>
      <dgm:t>
        <a:bodyPr/>
        <a:lstStyle/>
        <a:p>
          <a:endParaRPr lang="en-US"/>
        </a:p>
      </dgm:t>
    </dgm:pt>
    <dgm:pt modelId="{990F0D73-8AEA-427A-B061-95FCB62E72D5}">
      <dgm:prSet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To know your actual inclination and Potential and suitable field of Work</a:t>
          </a:r>
        </a:p>
      </dgm:t>
    </dgm:pt>
    <dgm:pt modelId="{DC722C8C-AF25-403B-A89C-6531086476CC}" type="parTrans" cxnId="{FA7FECA8-64AF-4433-BE59-94B312057351}">
      <dgm:prSet/>
      <dgm:spPr/>
      <dgm:t>
        <a:bodyPr/>
        <a:lstStyle/>
        <a:p>
          <a:endParaRPr lang="en-US"/>
        </a:p>
      </dgm:t>
    </dgm:pt>
    <dgm:pt modelId="{617669CF-2B26-4B59-8218-950A824811F5}" type="sibTrans" cxnId="{FA7FECA8-64AF-4433-BE59-94B312057351}">
      <dgm:prSet/>
      <dgm:spPr/>
      <dgm:t>
        <a:bodyPr/>
        <a:lstStyle/>
        <a:p>
          <a:endParaRPr lang="en-US"/>
        </a:p>
      </dgm:t>
    </dgm:pt>
    <dgm:pt modelId="{0EB0BA72-B9D3-497E-9BC3-2DCDE004F79B}">
      <dgm:prSet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To stand out in the mass </a:t>
          </a:r>
        </a:p>
      </dgm:t>
    </dgm:pt>
    <dgm:pt modelId="{774D3A21-07CA-4A1B-9E35-67CE32A4DF81}" type="parTrans" cxnId="{2BCB9CDA-C559-492E-B8ED-A6BA53F73FE9}">
      <dgm:prSet/>
      <dgm:spPr/>
      <dgm:t>
        <a:bodyPr/>
        <a:lstStyle/>
        <a:p>
          <a:endParaRPr lang="en-US"/>
        </a:p>
      </dgm:t>
    </dgm:pt>
    <dgm:pt modelId="{6634685A-EB2B-4123-919B-E10819F8DE05}" type="sibTrans" cxnId="{2BCB9CDA-C559-492E-B8ED-A6BA53F73FE9}">
      <dgm:prSet/>
      <dgm:spPr/>
      <dgm:t>
        <a:bodyPr/>
        <a:lstStyle/>
        <a:p>
          <a:endParaRPr lang="en-US"/>
        </a:p>
      </dgm:t>
    </dgm:pt>
    <dgm:pt modelId="{19491FA9-1567-4A96-A88B-F52C376E4EE9}">
      <dgm:prSet phldrT="[Text]"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To understand how to apply the knowledge </a:t>
          </a:r>
        </a:p>
      </dgm:t>
    </dgm:pt>
    <dgm:pt modelId="{FCDBBE1F-A184-46D0-99E3-25E4C81553C3}" type="parTrans" cxnId="{D2E9C9E8-37B6-4897-9164-DB724370D0D4}">
      <dgm:prSet/>
      <dgm:spPr/>
      <dgm:t>
        <a:bodyPr/>
        <a:lstStyle/>
        <a:p>
          <a:endParaRPr lang="en-US"/>
        </a:p>
      </dgm:t>
    </dgm:pt>
    <dgm:pt modelId="{3039FF0B-0FD0-412C-BA37-99413935D57C}" type="sibTrans" cxnId="{D2E9C9E8-37B6-4897-9164-DB724370D0D4}">
      <dgm:prSet/>
      <dgm:spPr/>
      <dgm:t>
        <a:bodyPr/>
        <a:lstStyle/>
        <a:p>
          <a:endParaRPr lang="en-US"/>
        </a:p>
      </dgm:t>
    </dgm:pt>
    <dgm:pt modelId="{554368C8-E590-48BA-8339-7F159F00ECF8}">
      <dgm:prSet phldrT="[Text]"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To be in the competition with others </a:t>
          </a:r>
        </a:p>
      </dgm:t>
    </dgm:pt>
    <dgm:pt modelId="{D7499A00-C599-48E1-8F13-66A2B02DE118}" type="parTrans" cxnId="{FF784683-EA9F-4C80-8A34-65A513072B7F}">
      <dgm:prSet/>
      <dgm:spPr/>
      <dgm:t>
        <a:bodyPr/>
        <a:lstStyle/>
        <a:p>
          <a:endParaRPr lang="en-US"/>
        </a:p>
      </dgm:t>
    </dgm:pt>
    <dgm:pt modelId="{C7E3A278-2857-491D-9EFF-EE640A4EA8C5}" type="sibTrans" cxnId="{FF784683-EA9F-4C80-8A34-65A513072B7F}">
      <dgm:prSet/>
      <dgm:spPr/>
      <dgm:t>
        <a:bodyPr/>
        <a:lstStyle/>
        <a:p>
          <a:endParaRPr lang="en-US"/>
        </a:p>
      </dgm:t>
    </dgm:pt>
    <dgm:pt modelId="{6D9A35CB-045F-4BC2-B59D-9D2F7BBAC54F}">
      <dgm:prSet phldrT="[Text]"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To upgrade Technical Skills</a:t>
          </a:r>
        </a:p>
      </dgm:t>
    </dgm:pt>
    <dgm:pt modelId="{502AA8D0-4699-4F7D-9782-35AA62BD35F5}" type="parTrans" cxnId="{FFFB7747-D765-4EB2-92C9-0089405716E5}">
      <dgm:prSet/>
      <dgm:spPr/>
      <dgm:t>
        <a:bodyPr/>
        <a:lstStyle/>
        <a:p>
          <a:endParaRPr lang="en-US"/>
        </a:p>
      </dgm:t>
    </dgm:pt>
    <dgm:pt modelId="{0A8CE4D2-ECD4-44C4-AEE7-F1F27D05AA4C}" type="sibTrans" cxnId="{FFFB7747-D765-4EB2-92C9-0089405716E5}">
      <dgm:prSet/>
      <dgm:spPr/>
      <dgm:t>
        <a:bodyPr/>
        <a:lstStyle/>
        <a:p>
          <a:endParaRPr lang="en-US"/>
        </a:p>
      </dgm:t>
    </dgm:pt>
    <dgm:pt modelId="{95B48397-DD37-4257-9689-62A58D496632}">
      <dgm:prSet phldrT="[Text]"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Practical aspects of the Knowledge</a:t>
          </a:r>
        </a:p>
      </dgm:t>
    </dgm:pt>
    <dgm:pt modelId="{4E72E740-36CB-49C4-AEE0-4B09C66530AA}" type="parTrans" cxnId="{49F5D418-2B62-4F31-B76E-A7DDAC6F9582}">
      <dgm:prSet/>
      <dgm:spPr/>
      <dgm:t>
        <a:bodyPr/>
        <a:lstStyle/>
        <a:p>
          <a:endParaRPr lang="en-US"/>
        </a:p>
      </dgm:t>
    </dgm:pt>
    <dgm:pt modelId="{12E3F91D-94A3-43C2-8368-D465C3629BB9}" type="sibTrans" cxnId="{49F5D418-2B62-4F31-B76E-A7DDAC6F9582}">
      <dgm:prSet/>
      <dgm:spPr/>
      <dgm:t>
        <a:bodyPr/>
        <a:lstStyle/>
        <a:p>
          <a:endParaRPr lang="en-US"/>
        </a:p>
      </dgm:t>
    </dgm:pt>
    <dgm:pt modelId="{92B37A83-B067-44F3-A252-8EB0766DC744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To learn and improve  your Personality and Attitude</a:t>
          </a:r>
        </a:p>
      </dgm:t>
    </dgm:pt>
    <dgm:pt modelId="{D1339D38-210A-471D-9E30-185ADCADBBFC}" type="parTrans" cxnId="{60F036CC-40DA-48DC-B7B7-4041010A8FE6}">
      <dgm:prSet/>
      <dgm:spPr/>
      <dgm:t>
        <a:bodyPr/>
        <a:lstStyle/>
        <a:p>
          <a:endParaRPr lang="en-US"/>
        </a:p>
      </dgm:t>
    </dgm:pt>
    <dgm:pt modelId="{F8158ECF-F62A-436A-9206-A039D4F51DBD}" type="sibTrans" cxnId="{60F036CC-40DA-48DC-B7B7-4041010A8FE6}">
      <dgm:prSet/>
      <dgm:spPr/>
      <dgm:t>
        <a:bodyPr/>
        <a:lstStyle/>
        <a:p>
          <a:endParaRPr lang="en-US"/>
        </a:p>
      </dgm:t>
    </dgm:pt>
    <dgm:pt modelId="{C786975C-DB45-47CC-87B3-B039063CBF55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To learn how to learn</a:t>
          </a:r>
        </a:p>
      </dgm:t>
    </dgm:pt>
    <dgm:pt modelId="{F969B1F9-3442-42D1-BC20-DC04773E1C59}" type="parTrans" cxnId="{C64B5930-C1A5-48E8-9CD2-8DDB1936FDA2}">
      <dgm:prSet/>
      <dgm:spPr/>
      <dgm:t>
        <a:bodyPr/>
        <a:lstStyle/>
        <a:p>
          <a:endParaRPr lang="en-US"/>
        </a:p>
      </dgm:t>
    </dgm:pt>
    <dgm:pt modelId="{96C59F10-3EC8-4947-8B57-8126BDAA7C2F}" type="sibTrans" cxnId="{C64B5930-C1A5-48E8-9CD2-8DDB1936FDA2}">
      <dgm:prSet/>
      <dgm:spPr/>
      <dgm:t>
        <a:bodyPr/>
        <a:lstStyle/>
        <a:p>
          <a:endParaRPr lang="en-US"/>
        </a:p>
      </dgm:t>
    </dgm:pt>
    <dgm:pt modelId="{7F5F4F1D-552A-4198-9785-B323790F421D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To be ready to deal Emotional and People aspect of the Job</a:t>
          </a:r>
        </a:p>
      </dgm:t>
    </dgm:pt>
    <dgm:pt modelId="{82743823-23FD-4111-A203-A4D2C274963D}" type="parTrans" cxnId="{7E133B60-85D7-4E1F-8559-B61094E1B7AF}">
      <dgm:prSet/>
      <dgm:spPr/>
      <dgm:t>
        <a:bodyPr/>
        <a:lstStyle/>
        <a:p>
          <a:endParaRPr lang="en-US"/>
        </a:p>
      </dgm:t>
    </dgm:pt>
    <dgm:pt modelId="{82970B95-EAC9-4506-A041-8FA7547081A1}" type="sibTrans" cxnId="{7E133B60-85D7-4E1F-8559-B61094E1B7AF}">
      <dgm:prSet/>
      <dgm:spPr/>
      <dgm:t>
        <a:bodyPr/>
        <a:lstStyle/>
        <a:p>
          <a:endParaRPr lang="en-US"/>
        </a:p>
      </dgm:t>
    </dgm:pt>
    <dgm:pt modelId="{B18051BE-7502-4053-A63D-AE9C99B74205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Upgrading </a:t>
          </a:r>
          <a:r>
            <a:rPr lang="en-US" sz="1050" b="0" dirty="0" err="1">
              <a:effectLst/>
              <a:latin typeface="+mn-lt"/>
            </a:rPr>
            <a:t>Presentability</a:t>
          </a:r>
          <a:r>
            <a:rPr lang="en-US" sz="1050" b="0" dirty="0">
              <a:effectLst/>
              <a:latin typeface="+mn-lt"/>
            </a:rPr>
            <a:t> of yourself and your Candidature</a:t>
          </a:r>
        </a:p>
      </dgm:t>
    </dgm:pt>
    <dgm:pt modelId="{0C27DB2F-E268-48FF-BF29-6C1060DFFFE9}" type="parTrans" cxnId="{F12CA5C1-0075-44CB-BCAB-BCA74DB17D82}">
      <dgm:prSet/>
      <dgm:spPr/>
      <dgm:t>
        <a:bodyPr/>
        <a:lstStyle/>
        <a:p>
          <a:endParaRPr lang="en-US"/>
        </a:p>
      </dgm:t>
    </dgm:pt>
    <dgm:pt modelId="{8A3E9C79-9690-48ED-ACA2-8C40A8F718C3}" type="sibTrans" cxnId="{F12CA5C1-0075-44CB-BCAB-BCA74DB17D82}">
      <dgm:prSet/>
      <dgm:spPr/>
      <dgm:t>
        <a:bodyPr/>
        <a:lstStyle/>
        <a:p>
          <a:endParaRPr lang="en-US"/>
        </a:p>
      </dgm:t>
    </dgm:pt>
    <dgm:pt modelId="{984FB580-DE20-474A-90C8-AA2ED491DC03}">
      <dgm:prSet phldrT="[Text]" custT="1"/>
      <dgm:spPr/>
      <dgm:t>
        <a:bodyPr anchor="ctr"/>
        <a:lstStyle/>
        <a:p>
          <a:r>
            <a:rPr lang="en-US" sz="1050" b="0" dirty="0">
              <a:effectLst/>
              <a:latin typeface="+mn-lt"/>
            </a:rPr>
            <a:t>To gain any additional Professional  Value added Qualifications &amp; Skills</a:t>
          </a:r>
        </a:p>
      </dgm:t>
    </dgm:pt>
    <dgm:pt modelId="{4D0873AD-CF70-4329-A6A9-97A94C3C4F67}" type="parTrans" cxnId="{7FB1C9A7-A25A-49B2-A6B8-DE43B16F3879}">
      <dgm:prSet/>
      <dgm:spPr/>
      <dgm:t>
        <a:bodyPr/>
        <a:lstStyle/>
        <a:p>
          <a:endParaRPr lang="en-US"/>
        </a:p>
      </dgm:t>
    </dgm:pt>
    <dgm:pt modelId="{F7A58B95-00CC-4857-9330-D4FACF95A4FF}" type="sibTrans" cxnId="{7FB1C9A7-A25A-49B2-A6B8-DE43B16F3879}">
      <dgm:prSet/>
      <dgm:spPr/>
      <dgm:t>
        <a:bodyPr/>
        <a:lstStyle/>
        <a:p>
          <a:endParaRPr lang="en-US"/>
        </a:p>
      </dgm:t>
    </dgm:pt>
    <dgm:pt modelId="{5E599FD7-A629-41F2-9FB5-D8E17C7A44C9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To understand the  Jobs landscape and situations and how to be ready for it</a:t>
          </a:r>
        </a:p>
      </dgm:t>
    </dgm:pt>
    <dgm:pt modelId="{92B4DF80-6CAF-4791-B5D3-6A7B6CE2F225}" type="parTrans" cxnId="{FEC19A3A-E45E-46B5-A969-0D87BFA74752}">
      <dgm:prSet/>
      <dgm:spPr/>
      <dgm:t>
        <a:bodyPr/>
        <a:lstStyle/>
        <a:p>
          <a:endParaRPr lang="en-US"/>
        </a:p>
      </dgm:t>
    </dgm:pt>
    <dgm:pt modelId="{1287E867-A383-4D1C-868F-6BD88CF5C8BC}" type="sibTrans" cxnId="{FEC19A3A-E45E-46B5-A969-0D87BFA74752}">
      <dgm:prSet/>
      <dgm:spPr/>
      <dgm:t>
        <a:bodyPr/>
        <a:lstStyle/>
        <a:p>
          <a:endParaRPr lang="en-US"/>
        </a:p>
      </dgm:t>
    </dgm:pt>
    <dgm:pt modelId="{D60A4370-F028-4898-90E2-9A53A5B5BB2C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All aspects of Job hunting &amp; getting placed - Resume preparation, GD, Interview Skills , Self Branding</a:t>
          </a:r>
        </a:p>
      </dgm:t>
    </dgm:pt>
    <dgm:pt modelId="{50C3975B-A1A1-4A62-A639-79CAE7FA8B27}" type="parTrans" cxnId="{14C9294E-230D-4CE3-A292-4E1F624A0529}">
      <dgm:prSet/>
      <dgm:spPr/>
      <dgm:t>
        <a:bodyPr/>
        <a:lstStyle/>
        <a:p>
          <a:endParaRPr lang="en-US"/>
        </a:p>
      </dgm:t>
    </dgm:pt>
    <dgm:pt modelId="{B84C2DCB-8A71-4467-AF35-90ADE60326FB}" type="sibTrans" cxnId="{14C9294E-230D-4CE3-A292-4E1F624A0529}">
      <dgm:prSet/>
      <dgm:spPr/>
      <dgm:t>
        <a:bodyPr/>
        <a:lstStyle/>
        <a:p>
          <a:endParaRPr lang="en-US"/>
        </a:p>
      </dgm:t>
    </dgm:pt>
    <dgm:pt modelId="{64DFA255-C726-4A7B-9BFF-B6955E7D1E61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Live Industry Projects &amp; Problems</a:t>
          </a:r>
        </a:p>
      </dgm:t>
    </dgm:pt>
    <dgm:pt modelId="{E88D6AF7-4E55-4BDD-9F9A-49BD0FC52C81}" type="parTrans" cxnId="{82B8F8EA-48AA-4134-ABC0-4B949E8B381C}">
      <dgm:prSet/>
      <dgm:spPr/>
      <dgm:t>
        <a:bodyPr/>
        <a:lstStyle/>
        <a:p>
          <a:endParaRPr lang="en-US"/>
        </a:p>
      </dgm:t>
    </dgm:pt>
    <dgm:pt modelId="{9003FEC9-1BEA-40FE-978B-878F4D97A31C}" type="sibTrans" cxnId="{82B8F8EA-48AA-4134-ABC0-4B949E8B381C}">
      <dgm:prSet/>
      <dgm:spPr/>
      <dgm:t>
        <a:bodyPr/>
        <a:lstStyle/>
        <a:p>
          <a:endParaRPr lang="en-US"/>
        </a:p>
      </dgm:t>
    </dgm:pt>
    <dgm:pt modelId="{A46C72B6-B936-459F-A82C-342705902F6B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Industry Internship for  Talent mapping &amp; matching</a:t>
          </a:r>
        </a:p>
      </dgm:t>
    </dgm:pt>
    <dgm:pt modelId="{E93D6C38-993C-4E60-9EF6-102E470CB3B8}" type="parTrans" cxnId="{AD1F506F-A284-4625-B6D4-DE124948024F}">
      <dgm:prSet/>
      <dgm:spPr/>
      <dgm:t>
        <a:bodyPr/>
        <a:lstStyle/>
        <a:p>
          <a:endParaRPr lang="en-US"/>
        </a:p>
      </dgm:t>
    </dgm:pt>
    <dgm:pt modelId="{9E060B55-0923-46B0-B092-07F3634D25D1}" type="sibTrans" cxnId="{AD1F506F-A284-4625-B6D4-DE124948024F}">
      <dgm:prSet/>
      <dgm:spPr/>
      <dgm:t>
        <a:bodyPr/>
        <a:lstStyle/>
        <a:p>
          <a:endParaRPr lang="en-US"/>
        </a:p>
      </dgm:t>
    </dgm:pt>
    <dgm:pt modelId="{8D2810EA-CD5E-4B01-810D-1CCF24837D07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Industry and Landscape information</a:t>
          </a:r>
        </a:p>
      </dgm:t>
    </dgm:pt>
    <dgm:pt modelId="{F87B389F-0D5A-4373-AF10-807D1A72DFC9}" type="parTrans" cxnId="{511C0CE5-881B-4353-B0AF-7263CD7A4CEE}">
      <dgm:prSet/>
      <dgm:spPr/>
      <dgm:t>
        <a:bodyPr/>
        <a:lstStyle/>
        <a:p>
          <a:endParaRPr lang="en-US"/>
        </a:p>
      </dgm:t>
    </dgm:pt>
    <dgm:pt modelId="{1AD46BDC-19E3-4D63-BD9D-4934032DAB46}" type="sibTrans" cxnId="{511C0CE5-881B-4353-B0AF-7263CD7A4CEE}">
      <dgm:prSet/>
      <dgm:spPr/>
      <dgm:t>
        <a:bodyPr/>
        <a:lstStyle/>
        <a:p>
          <a:endParaRPr lang="en-US"/>
        </a:p>
      </dgm:t>
    </dgm:pt>
    <dgm:pt modelId="{2ABA1435-7DB0-4571-94E5-D93D1CC9CD35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Apprentice/  Placement Assistance</a:t>
          </a:r>
        </a:p>
      </dgm:t>
    </dgm:pt>
    <dgm:pt modelId="{AAD21E7F-B5C6-4804-AC5E-B93FA4303969}" type="parTrans" cxnId="{654824CB-FBB7-4A8A-8841-A4AABA310924}">
      <dgm:prSet/>
      <dgm:spPr/>
      <dgm:t>
        <a:bodyPr/>
        <a:lstStyle/>
        <a:p>
          <a:endParaRPr lang="en-US"/>
        </a:p>
      </dgm:t>
    </dgm:pt>
    <dgm:pt modelId="{C40F2DD8-DD8B-410D-9CB3-E490543DA296}" type="sibTrans" cxnId="{654824CB-FBB7-4A8A-8841-A4AABA310924}">
      <dgm:prSet/>
      <dgm:spPr/>
      <dgm:t>
        <a:bodyPr/>
        <a:lstStyle/>
        <a:p>
          <a:endParaRPr lang="en-US"/>
        </a:p>
      </dgm:t>
    </dgm:pt>
    <dgm:pt modelId="{4DA0EC2B-7AA9-4725-85DA-CDD739BF6803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OJT for complete knowledge and practice to become more Employable</a:t>
          </a:r>
        </a:p>
      </dgm:t>
    </dgm:pt>
    <dgm:pt modelId="{59CDEE99-BDC3-4D50-8FC0-8DD3DEC07EAC}" type="parTrans" cxnId="{552C562C-B637-408D-9B66-3F19AFCE9B39}">
      <dgm:prSet/>
      <dgm:spPr/>
      <dgm:t>
        <a:bodyPr/>
        <a:lstStyle/>
        <a:p>
          <a:endParaRPr lang="en-US"/>
        </a:p>
      </dgm:t>
    </dgm:pt>
    <dgm:pt modelId="{D82AE399-968C-420F-8074-8B53D65646E3}" type="sibTrans" cxnId="{552C562C-B637-408D-9B66-3F19AFCE9B39}">
      <dgm:prSet/>
      <dgm:spPr/>
      <dgm:t>
        <a:bodyPr/>
        <a:lstStyle/>
        <a:p>
          <a:endParaRPr lang="en-US"/>
        </a:p>
      </dgm:t>
    </dgm:pt>
    <dgm:pt modelId="{7FFC6365-0936-40DC-8D14-1E8E5E7A4C36}">
      <dgm:prSet phldrT="[Text]" custT="1"/>
      <dgm:spPr/>
      <dgm:t>
        <a:bodyPr anchor="ctr"/>
        <a:lstStyle/>
        <a:p>
          <a:pPr algn="ctr"/>
          <a:r>
            <a:rPr lang="en-US" sz="1050" b="0" dirty="0">
              <a:effectLst/>
              <a:latin typeface="+mn-lt"/>
            </a:rPr>
            <a:t>Early Industry atmosphere exposure to Candidate</a:t>
          </a:r>
        </a:p>
      </dgm:t>
    </dgm:pt>
    <dgm:pt modelId="{2C631357-B871-4D33-9501-38E04FCC7F5C}" type="parTrans" cxnId="{53E6CC6D-5FF2-4F8D-86C7-213E82FE3F35}">
      <dgm:prSet/>
      <dgm:spPr/>
      <dgm:t>
        <a:bodyPr/>
        <a:lstStyle/>
        <a:p>
          <a:endParaRPr lang="en-US"/>
        </a:p>
      </dgm:t>
    </dgm:pt>
    <dgm:pt modelId="{02CC2725-5DB0-4E01-8AC8-94240C904611}" type="sibTrans" cxnId="{53E6CC6D-5FF2-4F8D-86C7-213E82FE3F35}">
      <dgm:prSet/>
      <dgm:spPr/>
      <dgm:t>
        <a:bodyPr/>
        <a:lstStyle/>
        <a:p>
          <a:endParaRPr lang="en-US"/>
        </a:p>
      </dgm:t>
    </dgm:pt>
    <dgm:pt modelId="{7E0EF8C1-CA5D-4690-9B07-4620F9658F7B}" type="pres">
      <dgm:prSet presAssocID="{41CAD63C-C71D-4B46-9877-2A6DBF0989E4}" presName="theList" presStyleCnt="0">
        <dgm:presLayoutVars>
          <dgm:dir/>
          <dgm:animLvl val="lvl"/>
          <dgm:resizeHandles val="exact"/>
        </dgm:presLayoutVars>
      </dgm:prSet>
      <dgm:spPr/>
    </dgm:pt>
    <dgm:pt modelId="{A3EEA5FD-521A-4C27-9A7F-E8C6F2EE4AB1}" type="pres">
      <dgm:prSet presAssocID="{CE043BE1-976A-4D52-8A00-99C9F2AA2465}" presName="compNode" presStyleCnt="0"/>
      <dgm:spPr/>
    </dgm:pt>
    <dgm:pt modelId="{23ABDA9B-C197-4E0C-AA38-F8463CE9002A}" type="pres">
      <dgm:prSet presAssocID="{CE043BE1-976A-4D52-8A00-99C9F2AA2465}" presName="aNode" presStyleLbl="bgShp" presStyleIdx="0" presStyleCnt="5"/>
      <dgm:spPr/>
    </dgm:pt>
    <dgm:pt modelId="{CF199815-36EC-4639-9119-39362D513FFC}" type="pres">
      <dgm:prSet presAssocID="{CE043BE1-976A-4D52-8A00-99C9F2AA2465}" presName="textNode" presStyleLbl="bgShp" presStyleIdx="0" presStyleCnt="5"/>
      <dgm:spPr/>
    </dgm:pt>
    <dgm:pt modelId="{57F3A4D4-389C-4FCA-ADBA-7681159D6991}" type="pres">
      <dgm:prSet presAssocID="{CE043BE1-976A-4D52-8A00-99C9F2AA2465}" presName="compChildNode" presStyleCnt="0"/>
      <dgm:spPr/>
    </dgm:pt>
    <dgm:pt modelId="{BA4C2401-9C16-4ABC-9628-51AC7CB07523}" type="pres">
      <dgm:prSet presAssocID="{CE043BE1-976A-4D52-8A00-99C9F2AA2465}" presName="theInnerList" presStyleCnt="0"/>
      <dgm:spPr/>
    </dgm:pt>
    <dgm:pt modelId="{9906A939-8471-4A1F-ACE3-012BF9D1C756}" type="pres">
      <dgm:prSet presAssocID="{225BDE8E-3541-4107-877B-D7B8B6760274}" presName="childNode" presStyleLbl="node1" presStyleIdx="0" presStyleCnt="28">
        <dgm:presLayoutVars>
          <dgm:bulletEnabled val="1"/>
        </dgm:presLayoutVars>
      </dgm:prSet>
      <dgm:spPr/>
    </dgm:pt>
    <dgm:pt modelId="{90EE3604-1F8E-4648-A315-DEBA341C457E}" type="pres">
      <dgm:prSet presAssocID="{225BDE8E-3541-4107-877B-D7B8B6760274}" presName="aSpace2" presStyleCnt="0"/>
      <dgm:spPr/>
    </dgm:pt>
    <dgm:pt modelId="{225E2283-CA13-4A5B-898D-F07F795DBC56}" type="pres">
      <dgm:prSet presAssocID="{990F0D73-8AEA-427A-B061-95FCB62E72D5}" presName="childNode" presStyleLbl="node1" presStyleIdx="1" presStyleCnt="28">
        <dgm:presLayoutVars>
          <dgm:bulletEnabled val="1"/>
        </dgm:presLayoutVars>
      </dgm:prSet>
      <dgm:spPr/>
    </dgm:pt>
    <dgm:pt modelId="{63F49C2F-2402-4BBD-9B82-10F5E09C13FF}" type="pres">
      <dgm:prSet presAssocID="{990F0D73-8AEA-427A-B061-95FCB62E72D5}" presName="aSpace2" presStyleCnt="0"/>
      <dgm:spPr/>
    </dgm:pt>
    <dgm:pt modelId="{0B77FD66-4D89-4F98-AAB6-0B5A980317CF}" type="pres">
      <dgm:prSet presAssocID="{988122FD-D57B-4115-BDF0-294279D3C28B}" presName="childNode" presStyleLbl="node1" presStyleIdx="2" presStyleCnt="28">
        <dgm:presLayoutVars>
          <dgm:bulletEnabled val="1"/>
        </dgm:presLayoutVars>
      </dgm:prSet>
      <dgm:spPr/>
    </dgm:pt>
    <dgm:pt modelId="{F966028A-A8EA-4574-8950-21D46D9FDCA6}" type="pres">
      <dgm:prSet presAssocID="{988122FD-D57B-4115-BDF0-294279D3C28B}" presName="aSpace2" presStyleCnt="0"/>
      <dgm:spPr/>
    </dgm:pt>
    <dgm:pt modelId="{64A84913-A39C-49AF-B99D-A5DF0319C19B}" type="pres">
      <dgm:prSet presAssocID="{71A21BFD-3657-4FFF-A4A4-63FD260C2167}" presName="childNode" presStyleLbl="node1" presStyleIdx="3" presStyleCnt="28">
        <dgm:presLayoutVars>
          <dgm:bulletEnabled val="1"/>
        </dgm:presLayoutVars>
      </dgm:prSet>
      <dgm:spPr/>
    </dgm:pt>
    <dgm:pt modelId="{0593126A-793D-4802-BDEC-A68C8A47E459}" type="pres">
      <dgm:prSet presAssocID="{71A21BFD-3657-4FFF-A4A4-63FD260C2167}" presName="aSpace2" presStyleCnt="0"/>
      <dgm:spPr/>
    </dgm:pt>
    <dgm:pt modelId="{3A67351B-E831-4ABE-9180-09724062DA4E}" type="pres">
      <dgm:prSet presAssocID="{0EB0BA72-B9D3-497E-9BC3-2DCDE004F79B}" presName="childNode" presStyleLbl="node1" presStyleIdx="4" presStyleCnt="28">
        <dgm:presLayoutVars>
          <dgm:bulletEnabled val="1"/>
        </dgm:presLayoutVars>
      </dgm:prSet>
      <dgm:spPr/>
    </dgm:pt>
    <dgm:pt modelId="{08EDD046-240F-41A5-B540-7248A620ADD4}" type="pres">
      <dgm:prSet presAssocID="{0EB0BA72-B9D3-497E-9BC3-2DCDE004F79B}" presName="aSpace2" presStyleCnt="0"/>
      <dgm:spPr/>
    </dgm:pt>
    <dgm:pt modelId="{283A67CA-D201-4664-BC13-94D8993057F5}" type="pres">
      <dgm:prSet presAssocID="{1D6CEE0D-9A5B-4117-A4D2-070945205440}" presName="childNode" presStyleLbl="node1" presStyleIdx="5" presStyleCnt="28">
        <dgm:presLayoutVars>
          <dgm:bulletEnabled val="1"/>
        </dgm:presLayoutVars>
      </dgm:prSet>
      <dgm:spPr/>
    </dgm:pt>
    <dgm:pt modelId="{A61567A7-50E6-4E3C-AEFF-8D9468DED032}" type="pres">
      <dgm:prSet presAssocID="{CE043BE1-976A-4D52-8A00-99C9F2AA2465}" presName="aSpace" presStyleCnt="0"/>
      <dgm:spPr/>
    </dgm:pt>
    <dgm:pt modelId="{122D17B6-A592-414B-8635-5A1184DD6692}" type="pres">
      <dgm:prSet presAssocID="{E3485AA4-399F-489E-B8A0-2AAE8D98310B}" presName="compNode" presStyleCnt="0"/>
      <dgm:spPr/>
    </dgm:pt>
    <dgm:pt modelId="{A8075BE9-8230-4728-8639-55865732BED6}" type="pres">
      <dgm:prSet presAssocID="{E3485AA4-399F-489E-B8A0-2AAE8D98310B}" presName="aNode" presStyleLbl="bgShp" presStyleIdx="1" presStyleCnt="5"/>
      <dgm:spPr/>
    </dgm:pt>
    <dgm:pt modelId="{05464198-DDF7-4704-87FE-2487253410C7}" type="pres">
      <dgm:prSet presAssocID="{E3485AA4-399F-489E-B8A0-2AAE8D98310B}" presName="textNode" presStyleLbl="bgShp" presStyleIdx="1" presStyleCnt="5"/>
      <dgm:spPr/>
    </dgm:pt>
    <dgm:pt modelId="{D2731E3D-CB20-4213-8B97-27A88FF221F0}" type="pres">
      <dgm:prSet presAssocID="{E3485AA4-399F-489E-B8A0-2AAE8D98310B}" presName="compChildNode" presStyleCnt="0"/>
      <dgm:spPr/>
    </dgm:pt>
    <dgm:pt modelId="{C70E10B1-C070-49C3-B690-3C8E5C18FC37}" type="pres">
      <dgm:prSet presAssocID="{E3485AA4-399F-489E-B8A0-2AAE8D98310B}" presName="theInnerList" presStyleCnt="0"/>
      <dgm:spPr/>
    </dgm:pt>
    <dgm:pt modelId="{CFC47EB0-7C88-4339-A75E-2F919A100B04}" type="pres">
      <dgm:prSet presAssocID="{95B48397-DD37-4257-9689-62A58D496632}" presName="childNode" presStyleLbl="node1" presStyleIdx="6" presStyleCnt="28">
        <dgm:presLayoutVars>
          <dgm:bulletEnabled val="1"/>
        </dgm:presLayoutVars>
      </dgm:prSet>
      <dgm:spPr/>
    </dgm:pt>
    <dgm:pt modelId="{365EC419-3EF2-4BB4-85AF-5B6411C3F532}" type="pres">
      <dgm:prSet presAssocID="{95B48397-DD37-4257-9689-62A58D496632}" presName="aSpace2" presStyleCnt="0"/>
      <dgm:spPr/>
    </dgm:pt>
    <dgm:pt modelId="{61AE788D-E95A-49D3-BDA9-B3B127C54BE6}" type="pres">
      <dgm:prSet presAssocID="{19491FA9-1567-4A96-A88B-F52C376E4EE9}" presName="childNode" presStyleLbl="node1" presStyleIdx="7" presStyleCnt="28">
        <dgm:presLayoutVars>
          <dgm:bulletEnabled val="1"/>
        </dgm:presLayoutVars>
      </dgm:prSet>
      <dgm:spPr/>
    </dgm:pt>
    <dgm:pt modelId="{6D3F1159-B0DF-459C-A774-3E9147C9095A}" type="pres">
      <dgm:prSet presAssocID="{19491FA9-1567-4A96-A88B-F52C376E4EE9}" presName="aSpace2" presStyleCnt="0"/>
      <dgm:spPr/>
    </dgm:pt>
    <dgm:pt modelId="{9AC2FF96-1DB5-44F1-8CF5-A3ED595FFD2B}" type="pres">
      <dgm:prSet presAssocID="{6D9A35CB-045F-4BC2-B59D-9D2F7BBAC54F}" presName="childNode" presStyleLbl="node1" presStyleIdx="8" presStyleCnt="28">
        <dgm:presLayoutVars>
          <dgm:bulletEnabled val="1"/>
        </dgm:presLayoutVars>
      </dgm:prSet>
      <dgm:spPr/>
    </dgm:pt>
    <dgm:pt modelId="{9308467A-B722-4565-894A-DBDA167D1249}" type="pres">
      <dgm:prSet presAssocID="{6D9A35CB-045F-4BC2-B59D-9D2F7BBAC54F}" presName="aSpace2" presStyleCnt="0"/>
      <dgm:spPr/>
    </dgm:pt>
    <dgm:pt modelId="{A5562BED-6EBC-4838-B557-74C79114B823}" type="pres">
      <dgm:prSet presAssocID="{554368C8-E590-48BA-8339-7F159F00ECF8}" presName="childNode" presStyleLbl="node1" presStyleIdx="9" presStyleCnt="28">
        <dgm:presLayoutVars>
          <dgm:bulletEnabled val="1"/>
        </dgm:presLayoutVars>
      </dgm:prSet>
      <dgm:spPr/>
    </dgm:pt>
    <dgm:pt modelId="{04AD7C66-6322-4472-903B-975FD24A30E4}" type="pres">
      <dgm:prSet presAssocID="{554368C8-E590-48BA-8339-7F159F00ECF8}" presName="aSpace2" presStyleCnt="0"/>
      <dgm:spPr/>
    </dgm:pt>
    <dgm:pt modelId="{2CEB4986-F8EA-4CDB-AD98-382DFC4430B1}" type="pres">
      <dgm:prSet presAssocID="{984FB580-DE20-474A-90C8-AA2ED491DC03}" presName="childNode" presStyleLbl="node1" presStyleIdx="10" presStyleCnt="28">
        <dgm:presLayoutVars>
          <dgm:bulletEnabled val="1"/>
        </dgm:presLayoutVars>
      </dgm:prSet>
      <dgm:spPr/>
    </dgm:pt>
    <dgm:pt modelId="{50A9B76D-F50B-45E9-A1AC-591F0CE35053}" type="pres">
      <dgm:prSet presAssocID="{E3485AA4-399F-489E-B8A0-2AAE8D98310B}" presName="aSpace" presStyleCnt="0"/>
      <dgm:spPr/>
    </dgm:pt>
    <dgm:pt modelId="{C326407F-544E-4CE0-892A-8D279D7DFB3A}" type="pres">
      <dgm:prSet presAssocID="{0C0C2514-12B3-4F81-9DF8-F2029302372D}" presName="compNode" presStyleCnt="0"/>
      <dgm:spPr/>
    </dgm:pt>
    <dgm:pt modelId="{649731C3-C762-4E76-A22F-90E6469273E1}" type="pres">
      <dgm:prSet presAssocID="{0C0C2514-12B3-4F81-9DF8-F2029302372D}" presName="aNode" presStyleLbl="bgShp" presStyleIdx="2" presStyleCnt="5"/>
      <dgm:spPr/>
    </dgm:pt>
    <dgm:pt modelId="{E7371847-A244-4FB6-B861-6E0C2E9F1532}" type="pres">
      <dgm:prSet presAssocID="{0C0C2514-12B3-4F81-9DF8-F2029302372D}" presName="textNode" presStyleLbl="bgShp" presStyleIdx="2" presStyleCnt="5"/>
      <dgm:spPr/>
    </dgm:pt>
    <dgm:pt modelId="{D9E842AD-3061-4BA8-B2CE-DE12C12F930C}" type="pres">
      <dgm:prSet presAssocID="{0C0C2514-12B3-4F81-9DF8-F2029302372D}" presName="compChildNode" presStyleCnt="0"/>
      <dgm:spPr/>
    </dgm:pt>
    <dgm:pt modelId="{281697DE-6B56-4637-ABE6-631C5DED5A76}" type="pres">
      <dgm:prSet presAssocID="{0C0C2514-12B3-4F81-9DF8-F2029302372D}" presName="theInnerList" presStyleCnt="0"/>
      <dgm:spPr/>
    </dgm:pt>
    <dgm:pt modelId="{735B8F34-F528-4C64-AF6B-F943D9C26094}" type="pres">
      <dgm:prSet presAssocID="{242FD1BE-67AF-4E99-AA98-320925BE861F}" presName="childNode" presStyleLbl="node1" presStyleIdx="11" presStyleCnt="28">
        <dgm:presLayoutVars>
          <dgm:bulletEnabled val="1"/>
        </dgm:presLayoutVars>
      </dgm:prSet>
      <dgm:spPr/>
    </dgm:pt>
    <dgm:pt modelId="{9112378D-8EF1-45A4-94EC-541219200063}" type="pres">
      <dgm:prSet presAssocID="{242FD1BE-67AF-4E99-AA98-320925BE861F}" presName="aSpace2" presStyleCnt="0"/>
      <dgm:spPr/>
    </dgm:pt>
    <dgm:pt modelId="{8A5DB360-DD03-4C09-807B-12B58261B5A9}" type="pres">
      <dgm:prSet presAssocID="{92B37A83-B067-44F3-A252-8EB0766DC744}" presName="childNode" presStyleLbl="node1" presStyleIdx="12" presStyleCnt="28">
        <dgm:presLayoutVars>
          <dgm:bulletEnabled val="1"/>
        </dgm:presLayoutVars>
      </dgm:prSet>
      <dgm:spPr/>
    </dgm:pt>
    <dgm:pt modelId="{A3937BE5-7FF5-4BAA-B3FF-19EC18F98420}" type="pres">
      <dgm:prSet presAssocID="{92B37A83-B067-44F3-A252-8EB0766DC744}" presName="aSpace2" presStyleCnt="0"/>
      <dgm:spPr/>
    </dgm:pt>
    <dgm:pt modelId="{2E93F1A5-CED2-4CF5-90C7-64B378A7D0AB}" type="pres">
      <dgm:prSet presAssocID="{C786975C-DB45-47CC-87B3-B039063CBF55}" presName="childNode" presStyleLbl="node1" presStyleIdx="13" presStyleCnt="28">
        <dgm:presLayoutVars>
          <dgm:bulletEnabled val="1"/>
        </dgm:presLayoutVars>
      </dgm:prSet>
      <dgm:spPr/>
    </dgm:pt>
    <dgm:pt modelId="{ADA5007A-A6D1-407C-837B-A4FDB7B13DA0}" type="pres">
      <dgm:prSet presAssocID="{C786975C-DB45-47CC-87B3-B039063CBF55}" presName="aSpace2" presStyleCnt="0"/>
      <dgm:spPr/>
    </dgm:pt>
    <dgm:pt modelId="{2156D6E8-317C-4932-A690-34CC3874258C}" type="pres">
      <dgm:prSet presAssocID="{7F5F4F1D-552A-4198-9785-B323790F421D}" presName="childNode" presStyleLbl="node1" presStyleIdx="14" presStyleCnt="28">
        <dgm:presLayoutVars>
          <dgm:bulletEnabled val="1"/>
        </dgm:presLayoutVars>
      </dgm:prSet>
      <dgm:spPr/>
    </dgm:pt>
    <dgm:pt modelId="{95509636-E7BA-4991-8457-6755DDC55280}" type="pres">
      <dgm:prSet presAssocID="{7F5F4F1D-552A-4198-9785-B323790F421D}" presName="aSpace2" presStyleCnt="0"/>
      <dgm:spPr/>
    </dgm:pt>
    <dgm:pt modelId="{1DB46CE1-E16E-4916-A59C-C3EE99A31496}" type="pres">
      <dgm:prSet presAssocID="{0C302121-9A39-47CA-8A7D-E9AC007AB466}" presName="childNode" presStyleLbl="node1" presStyleIdx="15" presStyleCnt="28">
        <dgm:presLayoutVars>
          <dgm:bulletEnabled val="1"/>
        </dgm:presLayoutVars>
      </dgm:prSet>
      <dgm:spPr/>
    </dgm:pt>
    <dgm:pt modelId="{208787A0-EEE6-41A7-8890-FD0F379FBB46}" type="pres">
      <dgm:prSet presAssocID="{0C0C2514-12B3-4F81-9DF8-F2029302372D}" presName="aSpace" presStyleCnt="0"/>
      <dgm:spPr/>
    </dgm:pt>
    <dgm:pt modelId="{68D5080E-B31E-41A3-A72E-6AA783AE252A}" type="pres">
      <dgm:prSet presAssocID="{D5B7507B-D9EF-49B8-AA4F-809315DE916F}" presName="compNode" presStyleCnt="0"/>
      <dgm:spPr/>
    </dgm:pt>
    <dgm:pt modelId="{89938B4D-4414-4C5D-9E8C-073CD97BE5F0}" type="pres">
      <dgm:prSet presAssocID="{D5B7507B-D9EF-49B8-AA4F-809315DE916F}" presName="aNode" presStyleLbl="bgShp" presStyleIdx="3" presStyleCnt="5"/>
      <dgm:spPr/>
    </dgm:pt>
    <dgm:pt modelId="{66A6951C-5792-4CA7-81CE-5B0DFDE65E76}" type="pres">
      <dgm:prSet presAssocID="{D5B7507B-D9EF-49B8-AA4F-809315DE916F}" presName="textNode" presStyleLbl="bgShp" presStyleIdx="3" presStyleCnt="5"/>
      <dgm:spPr/>
    </dgm:pt>
    <dgm:pt modelId="{1ED75422-5490-415F-A25E-E270C01AE666}" type="pres">
      <dgm:prSet presAssocID="{D5B7507B-D9EF-49B8-AA4F-809315DE916F}" presName="compChildNode" presStyleCnt="0"/>
      <dgm:spPr/>
    </dgm:pt>
    <dgm:pt modelId="{DF9C889C-B194-4FB0-B0B8-79757F26F50B}" type="pres">
      <dgm:prSet presAssocID="{D5B7507B-D9EF-49B8-AA4F-809315DE916F}" presName="theInnerList" presStyleCnt="0"/>
      <dgm:spPr/>
    </dgm:pt>
    <dgm:pt modelId="{813EFA52-31F3-4EA7-99F3-58B36997149F}" type="pres">
      <dgm:prSet presAssocID="{5E599FD7-A629-41F2-9FB5-D8E17C7A44C9}" presName="childNode" presStyleLbl="node1" presStyleIdx="16" presStyleCnt="28">
        <dgm:presLayoutVars>
          <dgm:bulletEnabled val="1"/>
        </dgm:presLayoutVars>
      </dgm:prSet>
      <dgm:spPr/>
    </dgm:pt>
    <dgm:pt modelId="{B21AD4AD-FDC9-4A44-A952-CBE0845C0FDE}" type="pres">
      <dgm:prSet presAssocID="{5E599FD7-A629-41F2-9FB5-D8E17C7A44C9}" presName="aSpace2" presStyleCnt="0"/>
      <dgm:spPr/>
    </dgm:pt>
    <dgm:pt modelId="{F36FCBC2-F975-454F-93ED-ED81D9C3F285}" type="pres">
      <dgm:prSet presAssocID="{B18051BE-7502-4053-A63D-AE9C99B74205}" presName="childNode" presStyleLbl="node1" presStyleIdx="17" presStyleCnt="28">
        <dgm:presLayoutVars>
          <dgm:bulletEnabled val="1"/>
        </dgm:presLayoutVars>
      </dgm:prSet>
      <dgm:spPr/>
    </dgm:pt>
    <dgm:pt modelId="{09A8DCDB-515C-41ED-B694-1EDF86EC8A6F}" type="pres">
      <dgm:prSet presAssocID="{B18051BE-7502-4053-A63D-AE9C99B74205}" presName="aSpace2" presStyleCnt="0"/>
      <dgm:spPr/>
    </dgm:pt>
    <dgm:pt modelId="{28B5B999-332E-4965-8C5F-752D7FFC6B44}" type="pres">
      <dgm:prSet presAssocID="{D60A4370-F028-4898-90E2-9A53A5B5BB2C}" presName="childNode" presStyleLbl="node1" presStyleIdx="18" presStyleCnt="28">
        <dgm:presLayoutVars>
          <dgm:bulletEnabled val="1"/>
        </dgm:presLayoutVars>
      </dgm:prSet>
      <dgm:spPr/>
    </dgm:pt>
    <dgm:pt modelId="{CB6E65DB-8A23-4AD4-8C86-3824A1F555F1}" type="pres">
      <dgm:prSet presAssocID="{D60A4370-F028-4898-90E2-9A53A5B5BB2C}" presName="aSpace2" presStyleCnt="0"/>
      <dgm:spPr/>
    </dgm:pt>
    <dgm:pt modelId="{E4A7C100-5667-4D20-99FF-B5E496978052}" type="pres">
      <dgm:prSet presAssocID="{F222A9D9-B8E6-4AA3-B99E-1D00340E4AEF}" presName="childNode" presStyleLbl="node1" presStyleIdx="19" presStyleCnt="28">
        <dgm:presLayoutVars>
          <dgm:bulletEnabled val="1"/>
        </dgm:presLayoutVars>
      </dgm:prSet>
      <dgm:spPr/>
    </dgm:pt>
    <dgm:pt modelId="{A2F4D0A0-480E-41BF-A488-8AA9F1D7A464}" type="pres">
      <dgm:prSet presAssocID="{F222A9D9-B8E6-4AA3-B99E-1D00340E4AEF}" presName="aSpace2" presStyleCnt="0"/>
      <dgm:spPr/>
    </dgm:pt>
    <dgm:pt modelId="{063D52EB-AAD1-476F-A181-4FA0DACB64E6}" type="pres">
      <dgm:prSet presAssocID="{B75AB6BA-2017-4B2C-972F-09EDD033AD6D}" presName="childNode" presStyleLbl="node1" presStyleIdx="20" presStyleCnt="28">
        <dgm:presLayoutVars>
          <dgm:bulletEnabled val="1"/>
        </dgm:presLayoutVars>
      </dgm:prSet>
      <dgm:spPr/>
    </dgm:pt>
    <dgm:pt modelId="{392E287A-BB8B-4BA5-90AE-BACCA6062558}" type="pres">
      <dgm:prSet presAssocID="{D5B7507B-D9EF-49B8-AA4F-809315DE916F}" presName="aSpace" presStyleCnt="0"/>
      <dgm:spPr/>
    </dgm:pt>
    <dgm:pt modelId="{720F8517-BB46-440A-AFB2-EC4E97A1E542}" type="pres">
      <dgm:prSet presAssocID="{84BEF501-C60A-429B-A1E4-AA2E0ECC1E04}" presName="compNode" presStyleCnt="0"/>
      <dgm:spPr/>
    </dgm:pt>
    <dgm:pt modelId="{AD26A65F-6175-4D93-9E92-C2CB301B4BD0}" type="pres">
      <dgm:prSet presAssocID="{84BEF501-C60A-429B-A1E4-AA2E0ECC1E04}" presName="aNode" presStyleLbl="bgShp" presStyleIdx="4" presStyleCnt="5"/>
      <dgm:spPr/>
    </dgm:pt>
    <dgm:pt modelId="{F7BCF1F9-B574-45A6-ABDA-136F42D9E26A}" type="pres">
      <dgm:prSet presAssocID="{84BEF501-C60A-429B-A1E4-AA2E0ECC1E04}" presName="textNode" presStyleLbl="bgShp" presStyleIdx="4" presStyleCnt="5"/>
      <dgm:spPr/>
    </dgm:pt>
    <dgm:pt modelId="{02B2071A-07B0-41E8-B05A-3FCA70CC55D3}" type="pres">
      <dgm:prSet presAssocID="{84BEF501-C60A-429B-A1E4-AA2E0ECC1E04}" presName="compChildNode" presStyleCnt="0"/>
      <dgm:spPr/>
    </dgm:pt>
    <dgm:pt modelId="{976BF814-2042-47CA-83DE-E22444E43B4A}" type="pres">
      <dgm:prSet presAssocID="{84BEF501-C60A-429B-A1E4-AA2E0ECC1E04}" presName="theInnerList" presStyleCnt="0"/>
      <dgm:spPr/>
    </dgm:pt>
    <dgm:pt modelId="{6B82C27A-0F8D-4CBC-BD3D-76736573E10D}" type="pres">
      <dgm:prSet presAssocID="{955357C5-65BF-4920-8A1D-AE317BA99890}" presName="childNode" presStyleLbl="node1" presStyleIdx="21" presStyleCnt="28">
        <dgm:presLayoutVars>
          <dgm:bulletEnabled val="1"/>
        </dgm:presLayoutVars>
      </dgm:prSet>
      <dgm:spPr/>
    </dgm:pt>
    <dgm:pt modelId="{311C044F-7635-4BAE-B370-A3C8E7C8BB0A}" type="pres">
      <dgm:prSet presAssocID="{955357C5-65BF-4920-8A1D-AE317BA99890}" presName="aSpace2" presStyleCnt="0"/>
      <dgm:spPr/>
    </dgm:pt>
    <dgm:pt modelId="{C27E0556-4B0B-4D4B-9A01-46888867D33C}" type="pres">
      <dgm:prSet presAssocID="{64DFA255-C726-4A7B-9BFF-B6955E7D1E61}" presName="childNode" presStyleLbl="node1" presStyleIdx="22" presStyleCnt="28">
        <dgm:presLayoutVars>
          <dgm:bulletEnabled val="1"/>
        </dgm:presLayoutVars>
      </dgm:prSet>
      <dgm:spPr/>
    </dgm:pt>
    <dgm:pt modelId="{9D9CD0D2-FDCC-4D1A-94CF-DBFEE27DF7B6}" type="pres">
      <dgm:prSet presAssocID="{64DFA255-C726-4A7B-9BFF-B6955E7D1E61}" presName="aSpace2" presStyleCnt="0"/>
      <dgm:spPr/>
    </dgm:pt>
    <dgm:pt modelId="{595EA79C-D778-4FA2-9091-40A8DB4E476F}" type="pres">
      <dgm:prSet presAssocID="{A46C72B6-B936-459F-A82C-342705902F6B}" presName="childNode" presStyleLbl="node1" presStyleIdx="23" presStyleCnt="28">
        <dgm:presLayoutVars>
          <dgm:bulletEnabled val="1"/>
        </dgm:presLayoutVars>
      </dgm:prSet>
      <dgm:spPr/>
    </dgm:pt>
    <dgm:pt modelId="{278FA2A8-BE0B-4DA0-9C91-69DFBCF3DE8E}" type="pres">
      <dgm:prSet presAssocID="{A46C72B6-B936-459F-A82C-342705902F6B}" presName="aSpace2" presStyleCnt="0"/>
      <dgm:spPr/>
    </dgm:pt>
    <dgm:pt modelId="{DD4E3996-A841-43C6-B7B2-B092BAC96376}" type="pres">
      <dgm:prSet presAssocID="{7FFC6365-0936-40DC-8D14-1E8E5E7A4C36}" presName="childNode" presStyleLbl="node1" presStyleIdx="24" presStyleCnt="28">
        <dgm:presLayoutVars>
          <dgm:bulletEnabled val="1"/>
        </dgm:presLayoutVars>
      </dgm:prSet>
      <dgm:spPr/>
    </dgm:pt>
    <dgm:pt modelId="{C11DC879-1B7D-447E-9D0A-2B4C2CEA132E}" type="pres">
      <dgm:prSet presAssocID="{7FFC6365-0936-40DC-8D14-1E8E5E7A4C36}" presName="aSpace2" presStyleCnt="0"/>
      <dgm:spPr/>
    </dgm:pt>
    <dgm:pt modelId="{F911AAAC-C629-4844-9277-12FFED2198F5}" type="pres">
      <dgm:prSet presAssocID="{8D2810EA-CD5E-4B01-810D-1CCF24837D07}" presName="childNode" presStyleLbl="node1" presStyleIdx="25" presStyleCnt="28">
        <dgm:presLayoutVars>
          <dgm:bulletEnabled val="1"/>
        </dgm:presLayoutVars>
      </dgm:prSet>
      <dgm:spPr/>
    </dgm:pt>
    <dgm:pt modelId="{383C1CFB-14F6-4BB4-A833-9253F3794D1A}" type="pres">
      <dgm:prSet presAssocID="{8D2810EA-CD5E-4B01-810D-1CCF24837D07}" presName="aSpace2" presStyleCnt="0"/>
      <dgm:spPr/>
    </dgm:pt>
    <dgm:pt modelId="{AC56F2CF-06E3-4034-B1DD-C8E2D7C156EB}" type="pres">
      <dgm:prSet presAssocID="{2ABA1435-7DB0-4571-94E5-D93D1CC9CD35}" presName="childNode" presStyleLbl="node1" presStyleIdx="26" presStyleCnt="28">
        <dgm:presLayoutVars>
          <dgm:bulletEnabled val="1"/>
        </dgm:presLayoutVars>
      </dgm:prSet>
      <dgm:spPr/>
    </dgm:pt>
    <dgm:pt modelId="{7DFE56F3-3F7B-4FD5-B6DD-420F8D12F04D}" type="pres">
      <dgm:prSet presAssocID="{2ABA1435-7DB0-4571-94E5-D93D1CC9CD35}" presName="aSpace2" presStyleCnt="0"/>
      <dgm:spPr/>
    </dgm:pt>
    <dgm:pt modelId="{11718675-8965-4FF1-875E-9B1BF366D964}" type="pres">
      <dgm:prSet presAssocID="{4DA0EC2B-7AA9-4725-85DA-CDD739BF6803}" presName="childNode" presStyleLbl="node1" presStyleIdx="27" presStyleCnt="28">
        <dgm:presLayoutVars>
          <dgm:bulletEnabled val="1"/>
        </dgm:presLayoutVars>
      </dgm:prSet>
      <dgm:spPr/>
    </dgm:pt>
  </dgm:ptLst>
  <dgm:cxnLst>
    <dgm:cxn modelId="{8C002000-08CD-4E3F-A60B-ACB6F3527D3E}" srcId="{CE043BE1-976A-4D52-8A00-99C9F2AA2465}" destId="{225BDE8E-3541-4107-877B-D7B8B6760274}" srcOrd="0" destOrd="0" parTransId="{E9ED0399-2C7F-4812-A3ED-E74E9F91F38D}" sibTransId="{AEB1047C-81DD-4D8A-80B4-E0524ADFFE86}"/>
    <dgm:cxn modelId="{3C817100-2FBF-4AB7-8351-2C329162D4AC}" type="presOf" srcId="{C786975C-DB45-47CC-87B3-B039063CBF55}" destId="{2E93F1A5-CED2-4CF5-90C7-64B378A7D0AB}" srcOrd="0" destOrd="0" presId="urn:microsoft.com/office/officeart/2005/8/layout/lProcess2"/>
    <dgm:cxn modelId="{D87C4403-AB57-4445-BB5D-0E86A85CC7FC}" type="presOf" srcId="{E3485AA4-399F-489E-B8A0-2AAE8D98310B}" destId="{05464198-DDF7-4704-87FE-2487253410C7}" srcOrd="1" destOrd="0" presId="urn:microsoft.com/office/officeart/2005/8/layout/lProcess2"/>
    <dgm:cxn modelId="{3B6A3004-C277-404C-A33A-F3997A6F7F27}" type="presOf" srcId="{990F0D73-8AEA-427A-B061-95FCB62E72D5}" destId="{225E2283-CA13-4A5B-898D-F07F795DBC56}" srcOrd="0" destOrd="0" presId="urn:microsoft.com/office/officeart/2005/8/layout/lProcess2"/>
    <dgm:cxn modelId="{48FD5304-E39D-482C-B700-CC05CE0FBB79}" type="presOf" srcId="{984FB580-DE20-474A-90C8-AA2ED491DC03}" destId="{2CEB4986-F8EA-4CDB-AD98-382DFC4430B1}" srcOrd="0" destOrd="0" presId="urn:microsoft.com/office/officeart/2005/8/layout/lProcess2"/>
    <dgm:cxn modelId="{9E374105-6618-4ECE-AA81-17B1454B1249}" type="presOf" srcId="{95B48397-DD37-4257-9689-62A58D496632}" destId="{CFC47EB0-7C88-4339-A75E-2F919A100B04}" srcOrd="0" destOrd="0" presId="urn:microsoft.com/office/officeart/2005/8/layout/lProcess2"/>
    <dgm:cxn modelId="{5BBCBB06-93BF-4C7E-8A5C-D428633A9D85}" type="presOf" srcId="{71A21BFD-3657-4FFF-A4A4-63FD260C2167}" destId="{64A84913-A39C-49AF-B99D-A5DF0319C19B}" srcOrd="0" destOrd="0" presId="urn:microsoft.com/office/officeart/2005/8/layout/lProcess2"/>
    <dgm:cxn modelId="{5C88DB06-83F9-4B53-8C98-D1FE961A3B1A}" type="presOf" srcId="{19491FA9-1567-4A96-A88B-F52C376E4EE9}" destId="{61AE788D-E95A-49D3-BDA9-B3B127C54BE6}" srcOrd="0" destOrd="0" presId="urn:microsoft.com/office/officeart/2005/8/layout/lProcess2"/>
    <dgm:cxn modelId="{4B3E6607-3E34-4D89-AE98-E67B2933F412}" type="presOf" srcId="{B75AB6BA-2017-4B2C-972F-09EDD033AD6D}" destId="{063D52EB-AAD1-476F-A181-4FA0DACB64E6}" srcOrd="0" destOrd="0" presId="urn:microsoft.com/office/officeart/2005/8/layout/lProcess2"/>
    <dgm:cxn modelId="{4C7AB108-9F9E-4969-926A-FBA3CF0005D4}" srcId="{41CAD63C-C71D-4B46-9877-2A6DBF0989E4}" destId="{D5B7507B-D9EF-49B8-AA4F-809315DE916F}" srcOrd="3" destOrd="0" parTransId="{1F5779FF-FDD6-4B51-883C-D6F9B8F048C5}" sibTransId="{8E496BD4-20DB-4149-90B8-6AA1B351C6F1}"/>
    <dgm:cxn modelId="{80B15D09-09B7-49C3-98ED-9E0AE18E84A9}" type="presOf" srcId="{7F5F4F1D-552A-4198-9785-B323790F421D}" destId="{2156D6E8-317C-4932-A690-34CC3874258C}" srcOrd="0" destOrd="0" presId="urn:microsoft.com/office/officeart/2005/8/layout/lProcess2"/>
    <dgm:cxn modelId="{1D8A4A0C-E3E3-48E6-B426-FB15A3C1D184}" type="presOf" srcId="{41CAD63C-C71D-4B46-9877-2A6DBF0989E4}" destId="{7E0EF8C1-CA5D-4690-9B07-4620F9658F7B}" srcOrd="0" destOrd="0" presId="urn:microsoft.com/office/officeart/2005/8/layout/lProcess2"/>
    <dgm:cxn modelId="{7814120F-FC42-41E8-BE51-D434C7CD1D06}" srcId="{84BEF501-C60A-429B-A1E4-AA2E0ECC1E04}" destId="{955357C5-65BF-4920-8A1D-AE317BA99890}" srcOrd="0" destOrd="0" parTransId="{1F84A9AB-39D7-4663-907B-FD07922B24FA}" sibTransId="{893B8E1E-1F75-4697-A268-60FA10AE862D}"/>
    <dgm:cxn modelId="{A2AE9112-9A8C-4591-87D8-2BD5223CBC3D}" type="presOf" srcId="{64DFA255-C726-4A7B-9BFF-B6955E7D1E61}" destId="{C27E0556-4B0B-4D4B-9A01-46888867D33C}" srcOrd="0" destOrd="0" presId="urn:microsoft.com/office/officeart/2005/8/layout/lProcess2"/>
    <dgm:cxn modelId="{C272BF13-79A6-49A5-8090-3A8FD61F3617}" type="presOf" srcId="{D60A4370-F028-4898-90E2-9A53A5B5BB2C}" destId="{28B5B999-332E-4965-8C5F-752D7FFC6B44}" srcOrd="0" destOrd="0" presId="urn:microsoft.com/office/officeart/2005/8/layout/lProcess2"/>
    <dgm:cxn modelId="{49F5D418-2B62-4F31-B76E-A7DDAC6F9582}" srcId="{E3485AA4-399F-489E-B8A0-2AAE8D98310B}" destId="{95B48397-DD37-4257-9689-62A58D496632}" srcOrd="0" destOrd="0" parTransId="{4E72E740-36CB-49C4-AEE0-4B09C66530AA}" sibTransId="{12E3F91D-94A3-43C2-8368-D465C3629BB9}"/>
    <dgm:cxn modelId="{CC85811C-B689-458D-BF54-C10A2A755D82}" srcId="{41CAD63C-C71D-4B46-9877-2A6DBF0989E4}" destId="{CE043BE1-976A-4D52-8A00-99C9F2AA2465}" srcOrd="0" destOrd="0" parTransId="{0AD07209-FA28-44EB-9FB9-5235F630BDA2}" sibTransId="{0DEAD0BD-D3D7-4BFC-8BAE-3FB41CC8DC5B}"/>
    <dgm:cxn modelId="{552C562C-B637-408D-9B66-3F19AFCE9B39}" srcId="{84BEF501-C60A-429B-A1E4-AA2E0ECC1E04}" destId="{4DA0EC2B-7AA9-4725-85DA-CDD739BF6803}" srcOrd="6" destOrd="0" parTransId="{59CDEE99-BDC3-4D50-8FC0-8DD3DEC07EAC}" sibTransId="{D82AE399-968C-420F-8074-8B53D65646E3}"/>
    <dgm:cxn modelId="{C64B5930-C1A5-48E8-9CD2-8DDB1936FDA2}" srcId="{0C0C2514-12B3-4F81-9DF8-F2029302372D}" destId="{C786975C-DB45-47CC-87B3-B039063CBF55}" srcOrd="2" destOrd="0" parTransId="{F969B1F9-3442-42D1-BC20-DC04773E1C59}" sibTransId="{96C59F10-3EC8-4947-8B57-8126BDAA7C2F}"/>
    <dgm:cxn modelId="{E7833635-517D-4F24-B6D7-86DE5AA674D4}" srcId="{D5B7507B-D9EF-49B8-AA4F-809315DE916F}" destId="{B75AB6BA-2017-4B2C-972F-09EDD033AD6D}" srcOrd="4" destOrd="0" parTransId="{DA9152A9-3B9D-4202-AFA5-84D31FE17067}" sibTransId="{D5E0E718-4CD1-48AB-BC62-661755718E26}"/>
    <dgm:cxn modelId="{FEC19A3A-E45E-46B5-A969-0D87BFA74752}" srcId="{D5B7507B-D9EF-49B8-AA4F-809315DE916F}" destId="{5E599FD7-A629-41F2-9FB5-D8E17C7A44C9}" srcOrd="0" destOrd="0" parTransId="{92B4DF80-6CAF-4791-B5D3-6A7B6CE2F225}" sibTransId="{1287E867-A383-4D1C-868F-6BD88CF5C8BC}"/>
    <dgm:cxn modelId="{85215B40-49D5-4EE6-A8AC-69933FD2FBEB}" type="presOf" srcId="{225BDE8E-3541-4107-877B-D7B8B6760274}" destId="{9906A939-8471-4A1F-ACE3-012BF9D1C756}" srcOrd="0" destOrd="0" presId="urn:microsoft.com/office/officeart/2005/8/layout/lProcess2"/>
    <dgm:cxn modelId="{4CFA975B-207A-4D73-B30B-4557B798BD6A}" type="presOf" srcId="{955357C5-65BF-4920-8A1D-AE317BA99890}" destId="{6B82C27A-0F8D-4CBC-BD3D-76736573E10D}" srcOrd="0" destOrd="0" presId="urn:microsoft.com/office/officeart/2005/8/layout/lProcess2"/>
    <dgm:cxn modelId="{7E133B60-85D7-4E1F-8559-B61094E1B7AF}" srcId="{0C0C2514-12B3-4F81-9DF8-F2029302372D}" destId="{7F5F4F1D-552A-4198-9785-B323790F421D}" srcOrd="3" destOrd="0" parTransId="{82743823-23FD-4111-A203-A4D2C274963D}" sibTransId="{82970B95-EAC9-4506-A041-8FA7547081A1}"/>
    <dgm:cxn modelId="{7FE4CC63-DFFA-4800-A570-68A60EFBC924}" type="presOf" srcId="{A46C72B6-B936-459F-A82C-342705902F6B}" destId="{595EA79C-D778-4FA2-9091-40A8DB4E476F}" srcOrd="0" destOrd="0" presId="urn:microsoft.com/office/officeart/2005/8/layout/lProcess2"/>
    <dgm:cxn modelId="{AFA9E165-7570-4A26-BE2B-46B2732EF50E}" type="presOf" srcId="{0EB0BA72-B9D3-497E-9BC3-2DCDE004F79B}" destId="{3A67351B-E831-4ABE-9180-09724062DA4E}" srcOrd="0" destOrd="0" presId="urn:microsoft.com/office/officeart/2005/8/layout/lProcess2"/>
    <dgm:cxn modelId="{FFFB7747-D765-4EB2-92C9-0089405716E5}" srcId="{E3485AA4-399F-489E-B8A0-2AAE8D98310B}" destId="{6D9A35CB-045F-4BC2-B59D-9D2F7BBAC54F}" srcOrd="2" destOrd="0" parTransId="{502AA8D0-4699-4F7D-9782-35AA62BD35F5}" sibTransId="{0A8CE4D2-ECD4-44C4-AEE7-F1F27D05AA4C}"/>
    <dgm:cxn modelId="{4269DB67-0635-43D5-AB20-F99F0262CDBB}" srcId="{CE043BE1-976A-4D52-8A00-99C9F2AA2465}" destId="{1D6CEE0D-9A5B-4117-A4D2-070945205440}" srcOrd="5" destOrd="0" parTransId="{42695F3C-0B9F-4B65-923A-3C8D26385D03}" sibTransId="{A02936A1-C447-46B5-B173-F2645D3CCCCA}"/>
    <dgm:cxn modelId="{27B2036A-F73B-4504-9EEC-E58ABD70D5A5}" type="presOf" srcId="{F222A9D9-B8E6-4AA3-B99E-1D00340E4AEF}" destId="{E4A7C100-5667-4D20-99FF-B5E496978052}" srcOrd="0" destOrd="0" presId="urn:microsoft.com/office/officeart/2005/8/layout/lProcess2"/>
    <dgm:cxn modelId="{53E6CC6D-5FF2-4F8D-86C7-213E82FE3F35}" srcId="{84BEF501-C60A-429B-A1E4-AA2E0ECC1E04}" destId="{7FFC6365-0936-40DC-8D14-1E8E5E7A4C36}" srcOrd="3" destOrd="0" parTransId="{2C631357-B871-4D33-9501-38E04FCC7F5C}" sibTransId="{02CC2725-5DB0-4E01-8AC8-94240C904611}"/>
    <dgm:cxn modelId="{14C9294E-230D-4CE3-A292-4E1F624A0529}" srcId="{D5B7507B-D9EF-49B8-AA4F-809315DE916F}" destId="{D60A4370-F028-4898-90E2-9A53A5B5BB2C}" srcOrd="2" destOrd="0" parTransId="{50C3975B-A1A1-4A62-A639-79CAE7FA8B27}" sibTransId="{B84C2DCB-8A71-4467-AF35-90ADE60326FB}"/>
    <dgm:cxn modelId="{AD1F506F-A284-4625-B6D4-DE124948024F}" srcId="{84BEF501-C60A-429B-A1E4-AA2E0ECC1E04}" destId="{A46C72B6-B936-459F-A82C-342705902F6B}" srcOrd="2" destOrd="0" parTransId="{E93D6C38-993C-4E60-9EF6-102E470CB3B8}" sibTransId="{9E060B55-0923-46B0-B092-07F3634D25D1}"/>
    <dgm:cxn modelId="{EBA3F272-73A6-4A5A-B1FF-9DC5D40C3DF1}" type="presOf" srcId="{2ABA1435-7DB0-4571-94E5-D93D1CC9CD35}" destId="{AC56F2CF-06E3-4034-B1DD-C8E2D7C156EB}" srcOrd="0" destOrd="0" presId="urn:microsoft.com/office/officeart/2005/8/layout/lProcess2"/>
    <dgm:cxn modelId="{6FA1BA54-E157-405D-AC29-295F7C4ACA53}" type="presOf" srcId="{E3485AA4-399F-489E-B8A0-2AAE8D98310B}" destId="{A8075BE9-8230-4728-8639-55865732BED6}" srcOrd="0" destOrd="0" presId="urn:microsoft.com/office/officeart/2005/8/layout/lProcess2"/>
    <dgm:cxn modelId="{178A5376-7C97-483B-A814-888E94EFF3FD}" type="presOf" srcId="{D5B7507B-D9EF-49B8-AA4F-809315DE916F}" destId="{66A6951C-5792-4CA7-81CE-5B0DFDE65E76}" srcOrd="1" destOrd="0" presId="urn:microsoft.com/office/officeart/2005/8/layout/lProcess2"/>
    <dgm:cxn modelId="{2628E058-48C5-4FC3-A74B-3EFC29D4FB8D}" type="presOf" srcId="{B18051BE-7502-4053-A63D-AE9C99B74205}" destId="{F36FCBC2-F975-454F-93ED-ED81D9C3F285}" srcOrd="0" destOrd="0" presId="urn:microsoft.com/office/officeart/2005/8/layout/lProcess2"/>
    <dgm:cxn modelId="{58AD4A7C-206C-4C0D-9FB7-CFE6B79AE7B4}" type="presOf" srcId="{D5B7507B-D9EF-49B8-AA4F-809315DE916F}" destId="{89938B4D-4414-4C5D-9E8C-073CD97BE5F0}" srcOrd="0" destOrd="0" presId="urn:microsoft.com/office/officeart/2005/8/layout/lProcess2"/>
    <dgm:cxn modelId="{4E386681-BEE9-4555-BE33-BEA9FD34C500}" type="presOf" srcId="{0C302121-9A39-47CA-8A7D-E9AC007AB466}" destId="{1DB46CE1-E16E-4916-A59C-C3EE99A31496}" srcOrd="0" destOrd="0" presId="urn:microsoft.com/office/officeart/2005/8/layout/lProcess2"/>
    <dgm:cxn modelId="{FF784683-EA9F-4C80-8A34-65A513072B7F}" srcId="{E3485AA4-399F-489E-B8A0-2AAE8D98310B}" destId="{554368C8-E590-48BA-8339-7F159F00ECF8}" srcOrd="3" destOrd="0" parTransId="{D7499A00-C599-48E1-8F13-66A2B02DE118}" sibTransId="{C7E3A278-2857-491D-9EFF-EE640A4EA8C5}"/>
    <dgm:cxn modelId="{18F02F84-11DB-4614-96B0-3DFDB6E7FFBD}" srcId="{0C0C2514-12B3-4F81-9DF8-F2029302372D}" destId="{242FD1BE-67AF-4E99-AA98-320925BE861F}" srcOrd="0" destOrd="0" parTransId="{512F10A4-0BBE-463C-9D30-40DD96594C40}" sibTransId="{28216E52-5E0C-433A-BFFA-3452FD9DC48D}"/>
    <dgm:cxn modelId="{64408088-070A-421C-95EB-27A53FAE6436}" type="presOf" srcId="{CE043BE1-976A-4D52-8A00-99C9F2AA2465}" destId="{CF199815-36EC-4639-9119-39362D513FFC}" srcOrd="1" destOrd="0" presId="urn:microsoft.com/office/officeart/2005/8/layout/lProcess2"/>
    <dgm:cxn modelId="{22C59395-1561-45FC-BAEB-7BF95D39BC10}" type="presOf" srcId="{554368C8-E590-48BA-8339-7F159F00ECF8}" destId="{A5562BED-6EBC-4838-B557-74C79114B823}" srcOrd="0" destOrd="0" presId="urn:microsoft.com/office/officeart/2005/8/layout/lProcess2"/>
    <dgm:cxn modelId="{D6EC1998-14E6-4DD2-9309-C2D6AB60F952}" type="presOf" srcId="{6D9A35CB-045F-4BC2-B59D-9D2F7BBAC54F}" destId="{9AC2FF96-1DB5-44F1-8CF5-A3ED595FFD2B}" srcOrd="0" destOrd="0" presId="urn:microsoft.com/office/officeart/2005/8/layout/lProcess2"/>
    <dgm:cxn modelId="{94CC2499-5EB7-406B-A1CF-B09F8B169E53}" type="presOf" srcId="{988122FD-D57B-4115-BDF0-294279D3C28B}" destId="{0B77FD66-4D89-4F98-AAB6-0B5A980317CF}" srcOrd="0" destOrd="0" presId="urn:microsoft.com/office/officeart/2005/8/layout/lProcess2"/>
    <dgm:cxn modelId="{CFCB789F-3BBA-4052-BCDD-07E4C80D5FA2}" type="presOf" srcId="{0C0C2514-12B3-4F81-9DF8-F2029302372D}" destId="{649731C3-C762-4E76-A22F-90E6469273E1}" srcOrd="0" destOrd="0" presId="urn:microsoft.com/office/officeart/2005/8/layout/lProcess2"/>
    <dgm:cxn modelId="{AE7821A1-4AAD-4BD4-AFE5-EDEAACB17E24}" srcId="{41CAD63C-C71D-4B46-9877-2A6DBF0989E4}" destId="{0C0C2514-12B3-4F81-9DF8-F2029302372D}" srcOrd="2" destOrd="0" parTransId="{81A082A8-6807-42D1-B167-C87A4EF41E83}" sibTransId="{544B592D-3995-4E4E-96F9-72AE82E1AA11}"/>
    <dgm:cxn modelId="{6E48BCA7-9371-4619-8645-A7235497DC9F}" type="presOf" srcId="{5E599FD7-A629-41F2-9FB5-D8E17C7A44C9}" destId="{813EFA52-31F3-4EA7-99F3-58B36997149F}" srcOrd="0" destOrd="0" presId="urn:microsoft.com/office/officeart/2005/8/layout/lProcess2"/>
    <dgm:cxn modelId="{7FB1C9A7-A25A-49B2-A6B8-DE43B16F3879}" srcId="{E3485AA4-399F-489E-B8A0-2AAE8D98310B}" destId="{984FB580-DE20-474A-90C8-AA2ED491DC03}" srcOrd="4" destOrd="0" parTransId="{4D0873AD-CF70-4329-A6A9-97A94C3C4F67}" sibTransId="{F7A58B95-00CC-4857-9330-D4FACF95A4FF}"/>
    <dgm:cxn modelId="{FA7FECA8-64AF-4433-BE59-94B312057351}" srcId="{CE043BE1-976A-4D52-8A00-99C9F2AA2465}" destId="{990F0D73-8AEA-427A-B061-95FCB62E72D5}" srcOrd="1" destOrd="0" parTransId="{DC722C8C-AF25-403B-A89C-6531086476CC}" sibTransId="{617669CF-2B26-4B59-8218-950A824811F5}"/>
    <dgm:cxn modelId="{A8E402B2-4004-4E66-9D7C-6411B04B4642}" type="presOf" srcId="{4DA0EC2B-7AA9-4725-85DA-CDD739BF6803}" destId="{11718675-8965-4FF1-875E-9B1BF366D964}" srcOrd="0" destOrd="0" presId="urn:microsoft.com/office/officeart/2005/8/layout/lProcess2"/>
    <dgm:cxn modelId="{637F42B6-4076-47A4-A6E5-F1C89F6509C4}" type="presOf" srcId="{84BEF501-C60A-429B-A1E4-AA2E0ECC1E04}" destId="{AD26A65F-6175-4D93-9E92-C2CB301B4BD0}" srcOrd="0" destOrd="0" presId="urn:microsoft.com/office/officeart/2005/8/layout/lProcess2"/>
    <dgm:cxn modelId="{392926B9-2989-4D3B-B3B2-0547EC313C83}" srcId="{41CAD63C-C71D-4B46-9877-2A6DBF0989E4}" destId="{84BEF501-C60A-429B-A1E4-AA2E0ECC1E04}" srcOrd="4" destOrd="0" parTransId="{FF455330-9BD1-402E-9535-21915B711DEE}" sibTransId="{5914941D-1F86-4610-B309-2311AC5E793B}"/>
    <dgm:cxn modelId="{8A0081BE-51A5-4229-9623-3C0D200A4A12}" srcId="{CE043BE1-976A-4D52-8A00-99C9F2AA2465}" destId="{988122FD-D57B-4115-BDF0-294279D3C28B}" srcOrd="2" destOrd="0" parTransId="{2A322459-6C04-426F-832C-497F377C7A75}" sibTransId="{3C294E36-0BC6-4456-88D1-F0E7049A214A}"/>
    <dgm:cxn modelId="{770E84BE-C3BA-4C09-BAD4-8C718D86E522}" type="presOf" srcId="{CE043BE1-976A-4D52-8A00-99C9F2AA2465}" destId="{23ABDA9B-C197-4E0C-AA38-F8463CE9002A}" srcOrd="0" destOrd="0" presId="urn:microsoft.com/office/officeart/2005/8/layout/lProcess2"/>
    <dgm:cxn modelId="{F12CA5C1-0075-44CB-BCAB-BCA74DB17D82}" srcId="{D5B7507B-D9EF-49B8-AA4F-809315DE916F}" destId="{B18051BE-7502-4053-A63D-AE9C99B74205}" srcOrd="1" destOrd="0" parTransId="{0C27DB2F-E268-48FF-BF29-6C1060DFFFE9}" sibTransId="{8A3E9C79-9690-48ED-ACA2-8C40A8F718C3}"/>
    <dgm:cxn modelId="{E1755AC7-2322-4D89-A805-373C943B63B3}" type="presOf" srcId="{1D6CEE0D-9A5B-4117-A4D2-070945205440}" destId="{283A67CA-D201-4664-BC13-94D8993057F5}" srcOrd="0" destOrd="0" presId="urn:microsoft.com/office/officeart/2005/8/layout/lProcess2"/>
    <dgm:cxn modelId="{A29D64C9-D224-4048-ADC1-54016E8E87F1}" type="presOf" srcId="{92B37A83-B067-44F3-A252-8EB0766DC744}" destId="{8A5DB360-DD03-4C09-807B-12B58261B5A9}" srcOrd="0" destOrd="0" presId="urn:microsoft.com/office/officeart/2005/8/layout/lProcess2"/>
    <dgm:cxn modelId="{654824CB-FBB7-4A8A-8841-A4AABA310924}" srcId="{84BEF501-C60A-429B-A1E4-AA2E0ECC1E04}" destId="{2ABA1435-7DB0-4571-94E5-D93D1CC9CD35}" srcOrd="5" destOrd="0" parTransId="{AAD21E7F-B5C6-4804-AC5E-B93FA4303969}" sibTransId="{C40F2DD8-DD8B-410D-9CB3-E490543DA296}"/>
    <dgm:cxn modelId="{60F036CC-40DA-48DC-B7B7-4041010A8FE6}" srcId="{0C0C2514-12B3-4F81-9DF8-F2029302372D}" destId="{92B37A83-B067-44F3-A252-8EB0766DC744}" srcOrd="1" destOrd="0" parTransId="{D1339D38-210A-471D-9E30-185ADCADBBFC}" sibTransId="{F8158ECF-F62A-436A-9206-A039D4F51DBD}"/>
    <dgm:cxn modelId="{AB371CD1-65A6-45FF-9639-D04F226EF521}" type="presOf" srcId="{7FFC6365-0936-40DC-8D14-1E8E5E7A4C36}" destId="{DD4E3996-A841-43C6-B7B2-B092BAC96376}" srcOrd="0" destOrd="0" presId="urn:microsoft.com/office/officeart/2005/8/layout/lProcess2"/>
    <dgm:cxn modelId="{2BCB9CDA-C559-492E-B8ED-A6BA53F73FE9}" srcId="{CE043BE1-976A-4D52-8A00-99C9F2AA2465}" destId="{0EB0BA72-B9D3-497E-9BC3-2DCDE004F79B}" srcOrd="4" destOrd="0" parTransId="{774D3A21-07CA-4A1B-9E35-67CE32A4DF81}" sibTransId="{6634685A-EB2B-4123-919B-E10819F8DE05}"/>
    <dgm:cxn modelId="{3090C2DB-A700-4DF5-81FD-3F69B3ED1C27}" type="presOf" srcId="{0C0C2514-12B3-4F81-9DF8-F2029302372D}" destId="{E7371847-A244-4FB6-B861-6E0C2E9F1532}" srcOrd="1" destOrd="0" presId="urn:microsoft.com/office/officeart/2005/8/layout/lProcess2"/>
    <dgm:cxn modelId="{24518CDC-EBA4-4E10-87A3-93A3E602BF0D}" type="presOf" srcId="{8D2810EA-CD5E-4B01-810D-1CCF24837D07}" destId="{F911AAAC-C629-4844-9277-12FFED2198F5}" srcOrd="0" destOrd="0" presId="urn:microsoft.com/office/officeart/2005/8/layout/lProcess2"/>
    <dgm:cxn modelId="{954AD5E0-8F8B-4280-BE65-BAEE7741EFA7}" type="presOf" srcId="{242FD1BE-67AF-4E99-AA98-320925BE861F}" destId="{735B8F34-F528-4C64-AF6B-F943D9C26094}" srcOrd="0" destOrd="0" presId="urn:microsoft.com/office/officeart/2005/8/layout/lProcess2"/>
    <dgm:cxn modelId="{EF0895E3-D6E8-493E-A0B9-E243F789C199}" srcId="{D5B7507B-D9EF-49B8-AA4F-809315DE916F}" destId="{F222A9D9-B8E6-4AA3-B99E-1D00340E4AEF}" srcOrd="3" destOrd="0" parTransId="{64738600-A937-4F1F-AD42-84A66A28E544}" sibTransId="{23165E74-FAFB-4121-8C96-2B3D2A3482F5}"/>
    <dgm:cxn modelId="{511C0CE5-881B-4353-B0AF-7263CD7A4CEE}" srcId="{84BEF501-C60A-429B-A1E4-AA2E0ECC1E04}" destId="{8D2810EA-CD5E-4B01-810D-1CCF24837D07}" srcOrd="4" destOrd="0" parTransId="{F87B389F-0D5A-4373-AF10-807D1A72DFC9}" sibTransId="{1AD46BDC-19E3-4D63-BD9D-4934032DAB46}"/>
    <dgm:cxn modelId="{EFFE0FE6-639B-41F5-B81B-93BFA163B1C7}" srcId="{CE043BE1-976A-4D52-8A00-99C9F2AA2465}" destId="{71A21BFD-3657-4FFF-A4A4-63FD260C2167}" srcOrd="3" destOrd="0" parTransId="{90561B8A-2A87-45C0-81A2-C1B9814BFFEA}" sibTransId="{BDCC9CA4-6713-4143-81CF-F3DFA01A4834}"/>
    <dgm:cxn modelId="{D2E9C9E8-37B6-4897-9164-DB724370D0D4}" srcId="{E3485AA4-399F-489E-B8A0-2AAE8D98310B}" destId="{19491FA9-1567-4A96-A88B-F52C376E4EE9}" srcOrd="1" destOrd="0" parTransId="{FCDBBE1F-A184-46D0-99E3-25E4C81553C3}" sibTransId="{3039FF0B-0FD0-412C-BA37-99413935D57C}"/>
    <dgm:cxn modelId="{82B8F8EA-48AA-4134-ABC0-4B949E8B381C}" srcId="{84BEF501-C60A-429B-A1E4-AA2E0ECC1E04}" destId="{64DFA255-C726-4A7B-9BFF-B6955E7D1E61}" srcOrd="1" destOrd="0" parTransId="{E88D6AF7-4E55-4BDD-9F9A-49BD0FC52C81}" sibTransId="{9003FEC9-1BEA-40FE-978B-878F4D97A31C}"/>
    <dgm:cxn modelId="{8D8926EC-60E7-4D67-BDAE-507ED51F1C41}" type="presOf" srcId="{84BEF501-C60A-429B-A1E4-AA2E0ECC1E04}" destId="{F7BCF1F9-B574-45A6-ABDA-136F42D9E26A}" srcOrd="1" destOrd="0" presId="urn:microsoft.com/office/officeart/2005/8/layout/lProcess2"/>
    <dgm:cxn modelId="{04821DEE-8D0F-4E4D-B604-A807CBED5813}" srcId="{41CAD63C-C71D-4B46-9877-2A6DBF0989E4}" destId="{E3485AA4-399F-489E-B8A0-2AAE8D98310B}" srcOrd="1" destOrd="0" parTransId="{872372A8-9654-456C-B5C1-987F84501F7C}" sibTransId="{7CD28413-596C-4CB2-B799-6E692B365167}"/>
    <dgm:cxn modelId="{779C42EE-2E13-4275-92A7-B9372BEEB5C4}" srcId="{0C0C2514-12B3-4F81-9DF8-F2029302372D}" destId="{0C302121-9A39-47CA-8A7D-E9AC007AB466}" srcOrd="4" destOrd="0" parTransId="{45603F14-AD75-408D-BD0B-CAA52637D90D}" sibTransId="{B7FEB5C9-9E51-4225-BC7E-10645667D447}"/>
    <dgm:cxn modelId="{66B11658-7C56-4FEE-8E61-FCD780BFF3E7}" type="presParOf" srcId="{7E0EF8C1-CA5D-4690-9B07-4620F9658F7B}" destId="{A3EEA5FD-521A-4C27-9A7F-E8C6F2EE4AB1}" srcOrd="0" destOrd="0" presId="urn:microsoft.com/office/officeart/2005/8/layout/lProcess2"/>
    <dgm:cxn modelId="{833ED620-E7F1-483C-A731-9235729E139F}" type="presParOf" srcId="{A3EEA5FD-521A-4C27-9A7F-E8C6F2EE4AB1}" destId="{23ABDA9B-C197-4E0C-AA38-F8463CE9002A}" srcOrd="0" destOrd="0" presId="urn:microsoft.com/office/officeart/2005/8/layout/lProcess2"/>
    <dgm:cxn modelId="{C7161ED9-731B-4031-A45C-851C5C40ABE5}" type="presParOf" srcId="{A3EEA5FD-521A-4C27-9A7F-E8C6F2EE4AB1}" destId="{CF199815-36EC-4639-9119-39362D513FFC}" srcOrd="1" destOrd="0" presId="urn:microsoft.com/office/officeart/2005/8/layout/lProcess2"/>
    <dgm:cxn modelId="{E76F91DC-0B96-4509-A799-614D8346527B}" type="presParOf" srcId="{A3EEA5FD-521A-4C27-9A7F-E8C6F2EE4AB1}" destId="{57F3A4D4-389C-4FCA-ADBA-7681159D6991}" srcOrd="2" destOrd="0" presId="urn:microsoft.com/office/officeart/2005/8/layout/lProcess2"/>
    <dgm:cxn modelId="{DB196085-0C38-47A5-B432-26590FF0FF50}" type="presParOf" srcId="{57F3A4D4-389C-4FCA-ADBA-7681159D6991}" destId="{BA4C2401-9C16-4ABC-9628-51AC7CB07523}" srcOrd="0" destOrd="0" presId="urn:microsoft.com/office/officeart/2005/8/layout/lProcess2"/>
    <dgm:cxn modelId="{E19B026C-BC2B-4CBF-BF23-E2BC1DA5A210}" type="presParOf" srcId="{BA4C2401-9C16-4ABC-9628-51AC7CB07523}" destId="{9906A939-8471-4A1F-ACE3-012BF9D1C756}" srcOrd="0" destOrd="0" presId="urn:microsoft.com/office/officeart/2005/8/layout/lProcess2"/>
    <dgm:cxn modelId="{0A957340-5D77-4127-96D6-2F6F373B17E7}" type="presParOf" srcId="{BA4C2401-9C16-4ABC-9628-51AC7CB07523}" destId="{90EE3604-1F8E-4648-A315-DEBA341C457E}" srcOrd="1" destOrd="0" presId="urn:microsoft.com/office/officeart/2005/8/layout/lProcess2"/>
    <dgm:cxn modelId="{D33EFFAD-1AAE-40A9-A00B-850D5E380EB5}" type="presParOf" srcId="{BA4C2401-9C16-4ABC-9628-51AC7CB07523}" destId="{225E2283-CA13-4A5B-898D-F07F795DBC56}" srcOrd="2" destOrd="0" presId="urn:microsoft.com/office/officeart/2005/8/layout/lProcess2"/>
    <dgm:cxn modelId="{19A16B69-8486-4F5F-B404-DF79BEB91F32}" type="presParOf" srcId="{BA4C2401-9C16-4ABC-9628-51AC7CB07523}" destId="{63F49C2F-2402-4BBD-9B82-10F5E09C13FF}" srcOrd="3" destOrd="0" presId="urn:microsoft.com/office/officeart/2005/8/layout/lProcess2"/>
    <dgm:cxn modelId="{FF378779-56A9-4DEC-BCB6-2B0C4993E0BE}" type="presParOf" srcId="{BA4C2401-9C16-4ABC-9628-51AC7CB07523}" destId="{0B77FD66-4D89-4F98-AAB6-0B5A980317CF}" srcOrd="4" destOrd="0" presId="urn:microsoft.com/office/officeart/2005/8/layout/lProcess2"/>
    <dgm:cxn modelId="{A732C2A3-94F0-41E2-951D-A66A82EABCC1}" type="presParOf" srcId="{BA4C2401-9C16-4ABC-9628-51AC7CB07523}" destId="{F966028A-A8EA-4574-8950-21D46D9FDCA6}" srcOrd="5" destOrd="0" presId="urn:microsoft.com/office/officeart/2005/8/layout/lProcess2"/>
    <dgm:cxn modelId="{2134F733-410D-4A78-9811-A2B73E9DC7C6}" type="presParOf" srcId="{BA4C2401-9C16-4ABC-9628-51AC7CB07523}" destId="{64A84913-A39C-49AF-B99D-A5DF0319C19B}" srcOrd="6" destOrd="0" presId="urn:microsoft.com/office/officeart/2005/8/layout/lProcess2"/>
    <dgm:cxn modelId="{95BBDF6C-FAA9-4EC7-A9EE-9873705200B8}" type="presParOf" srcId="{BA4C2401-9C16-4ABC-9628-51AC7CB07523}" destId="{0593126A-793D-4802-BDEC-A68C8A47E459}" srcOrd="7" destOrd="0" presId="urn:microsoft.com/office/officeart/2005/8/layout/lProcess2"/>
    <dgm:cxn modelId="{152EC81F-E1C0-425E-A462-11AB4BA1A113}" type="presParOf" srcId="{BA4C2401-9C16-4ABC-9628-51AC7CB07523}" destId="{3A67351B-E831-4ABE-9180-09724062DA4E}" srcOrd="8" destOrd="0" presId="urn:microsoft.com/office/officeart/2005/8/layout/lProcess2"/>
    <dgm:cxn modelId="{DFDEE39C-4C37-4CA0-8DF6-9322AC8B17AF}" type="presParOf" srcId="{BA4C2401-9C16-4ABC-9628-51AC7CB07523}" destId="{08EDD046-240F-41A5-B540-7248A620ADD4}" srcOrd="9" destOrd="0" presId="urn:microsoft.com/office/officeart/2005/8/layout/lProcess2"/>
    <dgm:cxn modelId="{D708B17E-B7EE-4DD2-962C-219A39E5134E}" type="presParOf" srcId="{BA4C2401-9C16-4ABC-9628-51AC7CB07523}" destId="{283A67CA-D201-4664-BC13-94D8993057F5}" srcOrd="10" destOrd="0" presId="urn:microsoft.com/office/officeart/2005/8/layout/lProcess2"/>
    <dgm:cxn modelId="{1CFBBEEA-9E09-4CDF-9809-AA4BF46B9F68}" type="presParOf" srcId="{7E0EF8C1-CA5D-4690-9B07-4620F9658F7B}" destId="{A61567A7-50E6-4E3C-AEFF-8D9468DED032}" srcOrd="1" destOrd="0" presId="urn:microsoft.com/office/officeart/2005/8/layout/lProcess2"/>
    <dgm:cxn modelId="{69F18948-4317-4A4D-9B08-E5CEF08767A4}" type="presParOf" srcId="{7E0EF8C1-CA5D-4690-9B07-4620F9658F7B}" destId="{122D17B6-A592-414B-8635-5A1184DD6692}" srcOrd="2" destOrd="0" presId="urn:microsoft.com/office/officeart/2005/8/layout/lProcess2"/>
    <dgm:cxn modelId="{10F4BCA4-D918-4158-951E-AFB5A7DBE5B8}" type="presParOf" srcId="{122D17B6-A592-414B-8635-5A1184DD6692}" destId="{A8075BE9-8230-4728-8639-55865732BED6}" srcOrd="0" destOrd="0" presId="urn:microsoft.com/office/officeart/2005/8/layout/lProcess2"/>
    <dgm:cxn modelId="{25C963BE-987E-46C9-9B7F-D723CA116AD4}" type="presParOf" srcId="{122D17B6-A592-414B-8635-5A1184DD6692}" destId="{05464198-DDF7-4704-87FE-2487253410C7}" srcOrd="1" destOrd="0" presId="urn:microsoft.com/office/officeart/2005/8/layout/lProcess2"/>
    <dgm:cxn modelId="{D176E080-7CDC-4CD0-B0DA-0EF4D896740F}" type="presParOf" srcId="{122D17B6-A592-414B-8635-5A1184DD6692}" destId="{D2731E3D-CB20-4213-8B97-27A88FF221F0}" srcOrd="2" destOrd="0" presId="urn:microsoft.com/office/officeart/2005/8/layout/lProcess2"/>
    <dgm:cxn modelId="{69BEE2C1-8FA3-4D56-8E46-2FEB7E24AF09}" type="presParOf" srcId="{D2731E3D-CB20-4213-8B97-27A88FF221F0}" destId="{C70E10B1-C070-49C3-B690-3C8E5C18FC37}" srcOrd="0" destOrd="0" presId="urn:microsoft.com/office/officeart/2005/8/layout/lProcess2"/>
    <dgm:cxn modelId="{E25E5A38-A5FF-4E76-995E-6AFDF3BA8832}" type="presParOf" srcId="{C70E10B1-C070-49C3-B690-3C8E5C18FC37}" destId="{CFC47EB0-7C88-4339-A75E-2F919A100B04}" srcOrd="0" destOrd="0" presId="urn:microsoft.com/office/officeart/2005/8/layout/lProcess2"/>
    <dgm:cxn modelId="{B9CB7B43-B1F0-48CE-8F6B-1E42D7A934A2}" type="presParOf" srcId="{C70E10B1-C070-49C3-B690-3C8E5C18FC37}" destId="{365EC419-3EF2-4BB4-85AF-5B6411C3F532}" srcOrd="1" destOrd="0" presId="urn:microsoft.com/office/officeart/2005/8/layout/lProcess2"/>
    <dgm:cxn modelId="{DBF32CF2-798C-4671-A150-5E69E9591214}" type="presParOf" srcId="{C70E10B1-C070-49C3-B690-3C8E5C18FC37}" destId="{61AE788D-E95A-49D3-BDA9-B3B127C54BE6}" srcOrd="2" destOrd="0" presId="urn:microsoft.com/office/officeart/2005/8/layout/lProcess2"/>
    <dgm:cxn modelId="{937A0DEE-F6A7-404A-8D94-3D6F2D60B095}" type="presParOf" srcId="{C70E10B1-C070-49C3-B690-3C8E5C18FC37}" destId="{6D3F1159-B0DF-459C-A774-3E9147C9095A}" srcOrd="3" destOrd="0" presId="urn:microsoft.com/office/officeart/2005/8/layout/lProcess2"/>
    <dgm:cxn modelId="{BDCCAD7A-B522-43A2-882A-772AA713348F}" type="presParOf" srcId="{C70E10B1-C070-49C3-B690-3C8E5C18FC37}" destId="{9AC2FF96-1DB5-44F1-8CF5-A3ED595FFD2B}" srcOrd="4" destOrd="0" presId="urn:microsoft.com/office/officeart/2005/8/layout/lProcess2"/>
    <dgm:cxn modelId="{99D8BD41-0354-49C7-8DC8-0E2EFAB80AAA}" type="presParOf" srcId="{C70E10B1-C070-49C3-B690-3C8E5C18FC37}" destId="{9308467A-B722-4565-894A-DBDA167D1249}" srcOrd="5" destOrd="0" presId="urn:microsoft.com/office/officeart/2005/8/layout/lProcess2"/>
    <dgm:cxn modelId="{EEAC5B12-C05C-467C-AAF0-DECB73C58024}" type="presParOf" srcId="{C70E10B1-C070-49C3-B690-3C8E5C18FC37}" destId="{A5562BED-6EBC-4838-B557-74C79114B823}" srcOrd="6" destOrd="0" presId="urn:microsoft.com/office/officeart/2005/8/layout/lProcess2"/>
    <dgm:cxn modelId="{47939BC8-143D-43A4-BEFF-5B37AF5FB87C}" type="presParOf" srcId="{C70E10B1-C070-49C3-B690-3C8E5C18FC37}" destId="{04AD7C66-6322-4472-903B-975FD24A30E4}" srcOrd="7" destOrd="0" presId="urn:microsoft.com/office/officeart/2005/8/layout/lProcess2"/>
    <dgm:cxn modelId="{2AA7046E-8E7B-4F13-A7E2-6FEB90416B64}" type="presParOf" srcId="{C70E10B1-C070-49C3-B690-3C8E5C18FC37}" destId="{2CEB4986-F8EA-4CDB-AD98-382DFC4430B1}" srcOrd="8" destOrd="0" presId="urn:microsoft.com/office/officeart/2005/8/layout/lProcess2"/>
    <dgm:cxn modelId="{EEEAD670-2E58-4AC3-A324-B8C19FF9D2DB}" type="presParOf" srcId="{7E0EF8C1-CA5D-4690-9B07-4620F9658F7B}" destId="{50A9B76D-F50B-45E9-A1AC-591F0CE35053}" srcOrd="3" destOrd="0" presId="urn:microsoft.com/office/officeart/2005/8/layout/lProcess2"/>
    <dgm:cxn modelId="{801791DE-97D6-4E1C-B335-9D6B8D440829}" type="presParOf" srcId="{7E0EF8C1-CA5D-4690-9B07-4620F9658F7B}" destId="{C326407F-544E-4CE0-892A-8D279D7DFB3A}" srcOrd="4" destOrd="0" presId="urn:microsoft.com/office/officeart/2005/8/layout/lProcess2"/>
    <dgm:cxn modelId="{20E187AA-7C00-462B-8BC7-7D18CCD6FFA0}" type="presParOf" srcId="{C326407F-544E-4CE0-892A-8D279D7DFB3A}" destId="{649731C3-C762-4E76-A22F-90E6469273E1}" srcOrd="0" destOrd="0" presId="urn:microsoft.com/office/officeart/2005/8/layout/lProcess2"/>
    <dgm:cxn modelId="{BFCD882E-11B7-49CA-B126-3E2F837AAB24}" type="presParOf" srcId="{C326407F-544E-4CE0-892A-8D279D7DFB3A}" destId="{E7371847-A244-4FB6-B861-6E0C2E9F1532}" srcOrd="1" destOrd="0" presId="urn:microsoft.com/office/officeart/2005/8/layout/lProcess2"/>
    <dgm:cxn modelId="{AC0E4B61-03CA-4347-BEC6-6AD8BD31CAC9}" type="presParOf" srcId="{C326407F-544E-4CE0-892A-8D279D7DFB3A}" destId="{D9E842AD-3061-4BA8-B2CE-DE12C12F930C}" srcOrd="2" destOrd="0" presId="urn:microsoft.com/office/officeart/2005/8/layout/lProcess2"/>
    <dgm:cxn modelId="{6EC47381-13A9-4D5B-92FE-159751AE94B0}" type="presParOf" srcId="{D9E842AD-3061-4BA8-B2CE-DE12C12F930C}" destId="{281697DE-6B56-4637-ABE6-631C5DED5A76}" srcOrd="0" destOrd="0" presId="urn:microsoft.com/office/officeart/2005/8/layout/lProcess2"/>
    <dgm:cxn modelId="{DFA157FC-A886-4776-AE55-80997CB885DA}" type="presParOf" srcId="{281697DE-6B56-4637-ABE6-631C5DED5A76}" destId="{735B8F34-F528-4C64-AF6B-F943D9C26094}" srcOrd="0" destOrd="0" presId="urn:microsoft.com/office/officeart/2005/8/layout/lProcess2"/>
    <dgm:cxn modelId="{0367F545-FEBF-4093-B709-0ECE725DEBC1}" type="presParOf" srcId="{281697DE-6B56-4637-ABE6-631C5DED5A76}" destId="{9112378D-8EF1-45A4-94EC-541219200063}" srcOrd="1" destOrd="0" presId="urn:microsoft.com/office/officeart/2005/8/layout/lProcess2"/>
    <dgm:cxn modelId="{520ADF95-B8CA-4B7F-A5F7-F08137A41F10}" type="presParOf" srcId="{281697DE-6B56-4637-ABE6-631C5DED5A76}" destId="{8A5DB360-DD03-4C09-807B-12B58261B5A9}" srcOrd="2" destOrd="0" presId="urn:microsoft.com/office/officeart/2005/8/layout/lProcess2"/>
    <dgm:cxn modelId="{95BD6809-021F-487E-875C-CF604B6370B0}" type="presParOf" srcId="{281697DE-6B56-4637-ABE6-631C5DED5A76}" destId="{A3937BE5-7FF5-4BAA-B3FF-19EC18F98420}" srcOrd="3" destOrd="0" presId="urn:microsoft.com/office/officeart/2005/8/layout/lProcess2"/>
    <dgm:cxn modelId="{DC1846EF-E644-45DE-A46B-AB3979E50C1F}" type="presParOf" srcId="{281697DE-6B56-4637-ABE6-631C5DED5A76}" destId="{2E93F1A5-CED2-4CF5-90C7-64B378A7D0AB}" srcOrd="4" destOrd="0" presId="urn:microsoft.com/office/officeart/2005/8/layout/lProcess2"/>
    <dgm:cxn modelId="{AFBC090C-82E5-4F3D-B75A-B523C7D2DBEB}" type="presParOf" srcId="{281697DE-6B56-4637-ABE6-631C5DED5A76}" destId="{ADA5007A-A6D1-407C-837B-A4FDB7B13DA0}" srcOrd="5" destOrd="0" presId="urn:microsoft.com/office/officeart/2005/8/layout/lProcess2"/>
    <dgm:cxn modelId="{CB31441F-8A5B-48C4-B4D5-9D8DF6A9A6FB}" type="presParOf" srcId="{281697DE-6B56-4637-ABE6-631C5DED5A76}" destId="{2156D6E8-317C-4932-A690-34CC3874258C}" srcOrd="6" destOrd="0" presId="urn:microsoft.com/office/officeart/2005/8/layout/lProcess2"/>
    <dgm:cxn modelId="{395609C3-0F15-46EC-8E56-54576B3D2283}" type="presParOf" srcId="{281697DE-6B56-4637-ABE6-631C5DED5A76}" destId="{95509636-E7BA-4991-8457-6755DDC55280}" srcOrd="7" destOrd="0" presId="urn:microsoft.com/office/officeart/2005/8/layout/lProcess2"/>
    <dgm:cxn modelId="{B3AFB718-62C6-4AA9-BE41-26FDABCE9D10}" type="presParOf" srcId="{281697DE-6B56-4637-ABE6-631C5DED5A76}" destId="{1DB46CE1-E16E-4916-A59C-C3EE99A31496}" srcOrd="8" destOrd="0" presId="urn:microsoft.com/office/officeart/2005/8/layout/lProcess2"/>
    <dgm:cxn modelId="{8E528AE8-8468-4826-B91F-403868A14BD4}" type="presParOf" srcId="{7E0EF8C1-CA5D-4690-9B07-4620F9658F7B}" destId="{208787A0-EEE6-41A7-8890-FD0F379FBB46}" srcOrd="5" destOrd="0" presId="urn:microsoft.com/office/officeart/2005/8/layout/lProcess2"/>
    <dgm:cxn modelId="{16631A61-BCD8-460A-9423-B04CF28AEC58}" type="presParOf" srcId="{7E0EF8C1-CA5D-4690-9B07-4620F9658F7B}" destId="{68D5080E-B31E-41A3-A72E-6AA783AE252A}" srcOrd="6" destOrd="0" presId="urn:microsoft.com/office/officeart/2005/8/layout/lProcess2"/>
    <dgm:cxn modelId="{FC639826-F307-4765-B0C4-42363C88AD13}" type="presParOf" srcId="{68D5080E-B31E-41A3-A72E-6AA783AE252A}" destId="{89938B4D-4414-4C5D-9E8C-073CD97BE5F0}" srcOrd="0" destOrd="0" presId="urn:microsoft.com/office/officeart/2005/8/layout/lProcess2"/>
    <dgm:cxn modelId="{831A22F0-F01D-4923-AFCF-1A71530A991A}" type="presParOf" srcId="{68D5080E-B31E-41A3-A72E-6AA783AE252A}" destId="{66A6951C-5792-4CA7-81CE-5B0DFDE65E76}" srcOrd="1" destOrd="0" presId="urn:microsoft.com/office/officeart/2005/8/layout/lProcess2"/>
    <dgm:cxn modelId="{83CF9EE1-1432-4498-9880-3DE07A3EFCAA}" type="presParOf" srcId="{68D5080E-B31E-41A3-A72E-6AA783AE252A}" destId="{1ED75422-5490-415F-A25E-E270C01AE666}" srcOrd="2" destOrd="0" presId="urn:microsoft.com/office/officeart/2005/8/layout/lProcess2"/>
    <dgm:cxn modelId="{08E3F727-6FD5-4DAC-AF51-753FBBE1D012}" type="presParOf" srcId="{1ED75422-5490-415F-A25E-E270C01AE666}" destId="{DF9C889C-B194-4FB0-B0B8-79757F26F50B}" srcOrd="0" destOrd="0" presId="urn:microsoft.com/office/officeart/2005/8/layout/lProcess2"/>
    <dgm:cxn modelId="{8BC09313-ABE6-4AAF-B909-F07D3D4282DC}" type="presParOf" srcId="{DF9C889C-B194-4FB0-B0B8-79757F26F50B}" destId="{813EFA52-31F3-4EA7-99F3-58B36997149F}" srcOrd="0" destOrd="0" presId="urn:microsoft.com/office/officeart/2005/8/layout/lProcess2"/>
    <dgm:cxn modelId="{87BF46EB-8DA3-4E42-974F-C85B52F02FBB}" type="presParOf" srcId="{DF9C889C-B194-4FB0-B0B8-79757F26F50B}" destId="{B21AD4AD-FDC9-4A44-A952-CBE0845C0FDE}" srcOrd="1" destOrd="0" presId="urn:microsoft.com/office/officeart/2005/8/layout/lProcess2"/>
    <dgm:cxn modelId="{3C3B71D7-C8E3-4FCF-9802-21C67F00019D}" type="presParOf" srcId="{DF9C889C-B194-4FB0-B0B8-79757F26F50B}" destId="{F36FCBC2-F975-454F-93ED-ED81D9C3F285}" srcOrd="2" destOrd="0" presId="urn:microsoft.com/office/officeart/2005/8/layout/lProcess2"/>
    <dgm:cxn modelId="{6634C909-050C-4616-A106-D91034F656DA}" type="presParOf" srcId="{DF9C889C-B194-4FB0-B0B8-79757F26F50B}" destId="{09A8DCDB-515C-41ED-B694-1EDF86EC8A6F}" srcOrd="3" destOrd="0" presId="urn:microsoft.com/office/officeart/2005/8/layout/lProcess2"/>
    <dgm:cxn modelId="{C615BA15-7A3D-4494-95A3-5026E502A48C}" type="presParOf" srcId="{DF9C889C-B194-4FB0-B0B8-79757F26F50B}" destId="{28B5B999-332E-4965-8C5F-752D7FFC6B44}" srcOrd="4" destOrd="0" presId="urn:microsoft.com/office/officeart/2005/8/layout/lProcess2"/>
    <dgm:cxn modelId="{54F481C7-53E5-4C7F-A08B-E530B1EC2E59}" type="presParOf" srcId="{DF9C889C-B194-4FB0-B0B8-79757F26F50B}" destId="{CB6E65DB-8A23-4AD4-8C86-3824A1F555F1}" srcOrd="5" destOrd="0" presId="urn:microsoft.com/office/officeart/2005/8/layout/lProcess2"/>
    <dgm:cxn modelId="{BE79D9AA-0CCA-4664-A8BC-1A184181B415}" type="presParOf" srcId="{DF9C889C-B194-4FB0-B0B8-79757F26F50B}" destId="{E4A7C100-5667-4D20-99FF-B5E496978052}" srcOrd="6" destOrd="0" presId="urn:microsoft.com/office/officeart/2005/8/layout/lProcess2"/>
    <dgm:cxn modelId="{C2C7A532-98DF-44EE-B1B5-CD56DF0868DB}" type="presParOf" srcId="{DF9C889C-B194-4FB0-B0B8-79757F26F50B}" destId="{A2F4D0A0-480E-41BF-A488-8AA9F1D7A464}" srcOrd="7" destOrd="0" presId="urn:microsoft.com/office/officeart/2005/8/layout/lProcess2"/>
    <dgm:cxn modelId="{8CB27906-6A29-49EE-B9B2-783218689945}" type="presParOf" srcId="{DF9C889C-B194-4FB0-B0B8-79757F26F50B}" destId="{063D52EB-AAD1-476F-A181-4FA0DACB64E6}" srcOrd="8" destOrd="0" presId="urn:microsoft.com/office/officeart/2005/8/layout/lProcess2"/>
    <dgm:cxn modelId="{CB3AFA3E-19A3-4A64-AFFB-03E55B8CEEF6}" type="presParOf" srcId="{7E0EF8C1-CA5D-4690-9B07-4620F9658F7B}" destId="{392E287A-BB8B-4BA5-90AE-BACCA6062558}" srcOrd="7" destOrd="0" presId="urn:microsoft.com/office/officeart/2005/8/layout/lProcess2"/>
    <dgm:cxn modelId="{3E367B40-21A9-4322-A7F7-8539C5508653}" type="presParOf" srcId="{7E0EF8C1-CA5D-4690-9B07-4620F9658F7B}" destId="{720F8517-BB46-440A-AFB2-EC4E97A1E542}" srcOrd="8" destOrd="0" presId="urn:microsoft.com/office/officeart/2005/8/layout/lProcess2"/>
    <dgm:cxn modelId="{9A5D3085-ED88-48FA-AC58-35C0CEAB3019}" type="presParOf" srcId="{720F8517-BB46-440A-AFB2-EC4E97A1E542}" destId="{AD26A65F-6175-4D93-9E92-C2CB301B4BD0}" srcOrd="0" destOrd="0" presId="urn:microsoft.com/office/officeart/2005/8/layout/lProcess2"/>
    <dgm:cxn modelId="{98B0FF94-9DE8-4B2E-AFB1-FD17F4C5A55E}" type="presParOf" srcId="{720F8517-BB46-440A-AFB2-EC4E97A1E542}" destId="{F7BCF1F9-B574-45A6-ABDA-136F42D9E26A}" srcOrd="1" destOrd="0" presId="urn:microsoft.com/office/officeart/2005/8/layout/lProcess2"/>
    <dgm:cxn modelId="{EBAA9950-6F1D-449F-B968-7DB647729E86}" type="presParOf" srcId="{720F8517-BB46-440A-AFB2-EC4E97A1E542}" destId="{02B2071A-07B0-41E8-B05A-3FCA70CC55D3}" srcOrd="2" destOrd="0" presId="urn:microsoft.com/office/officeart/2005/8/layout/lProcess2"/>
    <dgm:cxn modelId="{3BDA66FE-350F-470D-8D0A-E4F4B8D50AB5}" type="presParOf" srcId="{02B2071A-07B0-41E8-B05A-3FCA70CC55D3}" destId="{976BF814-2042-47CA-83DE-E22444E43B4A}" srcOrd="0" destOrd="0" presId="urn:microsoft.com/office/officeart/2005/8/layout/lProcess2"/>
    <dgm:cxn modelId="{3D18B413-442F-4701-AEBB-27B67A5A4A9C}" type="presParOf" srcId="{976BF814-2042-47CA-83DE-E22444E43B4A}" destId="{6B82C27A-0F8D-4CBC-BD3D-76736573E10D}" srcOrd="0" destOrd="0" presId="urn:microsoft.com/office/officeart/2005/8/layout/lProcess2"/>
    <dgm:cxn modelId="{D42A82EE-1385-4FAB-91A8-D14A01D27DB4}" type="presParOf" srcId="{976BF814-2042-47CA-83DE-E22444E43B4A}" destId="{311C044F-7635-4BAE-B370-A3C8E7C8BB0A}" srcOrd="1" destOrd="0" presId="urn:microsoft.com/office/officeart/2005/8/layout/lProcess2"/>
    <dgm:cxn modelId="{7FEA78D6-7362-435C-95CE-996759C90B87}" type="presParOf" srcId="{976BF814-2042-47CA-83DE-E22444E43B4A}" destId="{C27E0556-4B0B-4D4B-9A01-46888867D33C}" srcOrd="2" destOrd="0" presId="urn:microsoft.com/office/officeart/2005/8/layout/lProcess2"/>
    <dgm:cxn modelId="{7D2DEA0B-12F1-408A-BDB1-6EF879AFBE10}" type="presParOf" srcId="{976BF814-2042-47CA-83DE-E22444E43B4A}" destId="{9D9CD0D2-FDCC-4D1A-94CF-DBFEE27DF7B6}" srcOrd="3" destOrd="0" presId="urn:microsoft.com/office/officeart/2005/8/layout/lProcess2"/>
    <dgm:cxn modelId="{42BF242A-1EE5-4E7F-9270-700A10354452}" type="presParOf" srcId="{976BF814-2042-47CA-83DE-E22444E43B4A}" destId="{595EA79C-D778-4FA2-9091-40A8DB4E476F}" srcOrd="4" destOrd="0" presId="urn:microsoft.com/office/officeart/2005/8/layout/lProcess2"/>
    <dgm:cxn modelId="{1D14AF89-48AB-4ECB-9649-D2F645C511F9}" type="presParOf" srcId="{976BF814-2042-47CA-83DE-E22444E43B4A}" destId="{278FA2A8-BE0B-4DA0-9C91-69DFBCF3DE8E}" srcOrd="5" destOrd="0" presId="urn:microsoft.com/office/officeart/2005/8/layout/lProcess2"/>
    <dgm:cxn modelId="{ACE130A0-43D2-47E8-8B6C-A6BDE5541D68}" type="presParOf" srcId="{976BF814-2042-47CA-83DE-E22444E43B4A}" destId="{DD4E3996-A841-43C6-B7B2-B092BAC96376}" srcOrd="6" destOrd="0" presId="urn:microsoft.com/office/officeart/2005/8/layout/lProcess2"/>
    <dgm:cxn modelId="{3C990161-70C7-42E1-B181-1F8BC050A937}" type="presParOf" srcId="{976BF814-2042-47CA-83DE-E22444E43B4A}" destId="{C11DC879-1B7D-447E-9D0A-2B4C2CEA132E}" srcOrd="7" destOrd="0" presId="urn:microsoft.com/office/officeart/2005/8/layout/lProcess2"/>
    <dgm:cxn modelId="{777CB4FC-51BE-4DD5-A3E2-09D1D3EDF71F}" type="presParOf" srcId="{976BF814-2042-47CA-83DE-E22444E43B4A}" destId="{F911AAAC-C629-4844-9277-12FFED2198F5}" srcOrd="8" destOrd="0" presId="urn:microsoft.com/office/officeart/2005/8/layout/lProcess2"/>
    <dgm:cxn modelId="{186AB877-8DB5-4F4A-BA46-5F1795A0C763}" type="presParOf" srcId="{976BF814-2042-47CA-83DE-E22444E43B4A}" destId="{383C1CFB-14F6-4BB4-A833-9253F3794D1A}" srcOrd="9" destOrd="0" presId="urn:microsoft.com/office/officeart/2005/8/layout/lProcess2"/>
    <dgm:cxn modelId="{BD4152ED-786A-4371-9C3F-E58FBEB55BA9}" type="presParOf" srcId="{976BF814-2042-47CA-83DE-E22444E43B4A}" destId="{AC56F2CF-06E3-4034-B1DD-C8E2D7C156EB}" srcOrd="10" destOrd="0" presId="urn:microsoft.com/office/officeart/2005/8/layout/lProcess2"/>
    <dgm:cxn modelId="{9E4B3C55-04ED-474D-ADB3-E7B8C0CAA4D7}" type="presParOf" srcId="{976BF814-2042-47CA-83DE-E22444E43B4A}" destId="{7DFE56F3-3F7B-4FD5-B6DD-420F8D12F04D}" srcOrd="11" destOrd="0" presId="urn:microsoft.com/office/officeart/2005/8/layout/lProcess2"/>
    <dgm:cxn modelId="{65CAAE9E-855D-45B7-A64F-F75CB16D1500}" type="presParOf" srcId="{976BF814-2042-47CA-83DE-E22444E43B4A}" destId="{11718675-8965-4FF1-875E-9B1BF366D964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C1F7D7-BDE1-46DB-B9DD-10D91A3EDE38}" type="doc">
      <dgm:prSet loTypeId="urn:microsoft.com/office/officeart/2005/8/layout/l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A91E804-F755-4430-AAA8-93AF7B03D3FF}">
      <dgm:prSet phldrT="[Text]" custT="1"/>
      <dgm:spPr/>
      <dgm:t>
        <a:bodyPr/>
        <a:lstStyle/>
        <a:p>
          <a:r>
            <a:rPr lang="en-US" sz="1800" b="1" dirty="0"/>
            <a:t>Technical Training – 55 hours</a:t>
          </a:r>
        </a:p>
      </dgm:t>
    </dgm:pt>
    <dgm:pt modelId="{E2144916-2F6E-4A66-97E8-C6B3D91AE514}" type="parTrans" cxnId="{EA0CA016-9583-41AA-8785-8E14CBD3955B}">
      <dgm:prSet/>
      <dgm:spPr/>
      <dgm:t>
        <a:bodyPr/>
        <a:lstStyle/>
        <a:p>
          <a:endParaRPr lang="en-US"/>
        </a:p>
      </dgm:t>
    </dgm:pt>
    <dgm:pt modelId="{11E9C15A-A352-4DF1-A697-7B3249ED61E1}" type="sibTrans" cxnId="{EA0CA016-9583-41AA-8785-8E14CBD3955B}">
      <dgm:prSet/>
      <dgm:spPr/>
      <dgm:t>
        <a:bodyPr/>
        <a:lstStyle/>
        <a:p>
          <a:endParaRPr lang="en-US"/>
        </a:p>
      </dgm:t>
    </dgm:pt>
    <dgm:pt modelId="{44DFB444-0CA8-4803-A345-A5A3CB9BF91A}">
      <dgm:prSet phldrT="[Text]" custT="1"/>
      <dgm:spPr/>
      <dgm:t>
        <a:bodyPr/>
        <a:lstStyle/>
        <a:p>
          <a:r>
            <a:rPr lang="en-US" sz="1800" b="1" dirty="0"/>
            <a:t>Personality Development  – 20 hours</a:t>
          </a:r>
        </a:p>
      </dgm:t>
    </dgm:pt>
    <dgm:pt modelId="{A312C882-A3B2-4CA2-AD15-351210B4E307}" type="parTrans" cxnId="{ABC9853D-B513-4D11-873E-96A84B4E4A9C}">
      <dgm:prSet/>
      <dgm:spPr/>
      <dgm:t>
        <a:bodyPr/>
        <a:lstStyle/>
        <a:p>
          <a:endParaRPr lang="en-US"/>
        </a:p>
      </dgm:t>
    </dgm:pt>
    <dgm:pt modelId="{F9E80C0B-E2FB-454F-92AA-37BE2D7900DA}" type="sibTrans" cxnId="{ABC9853D-B513-4D11-873E-96A84B4E4A9C}">
      <dgm:prSet/>
      <dgm:spPr/>
      <dgm:t>
        <a:bodyPr/>
        <a:lstStyle/>
        <a:p>
          <a:endParaRPr lang="en-US"/>
        </a:p>
      </dgm:t>
    </dgm:pt>
    <dgm:pt modelId="{C7483168-78D1-48F2-AC6F-0973BCA77559}">
      <dgm:prSet phldrT="[Text]" custT="1"/>
      <dgm:spPr/>
      <dgm:t>
        <a:bodyPr/>
        <a:lstStyle/>
        <a:p>
          <a:r>
            <a:rPr lang="en-US" sz="1800" b="1" dirty="0"/>
            <a:t>Project Assistance – 40 hours</a:t>
          </a:r>
        </a:p>
      </dgm:t>
    </dgm:pt>
    <dgm:pt modelId="{D2F63C79-9727-4BE0-ACE1-202AE46792E3}" type="parTrans" cxnId="{4C404C57-71E9-4B36-8E43-8F86B60D51EF}">
      <dgm:prSet/>
      <dgm:spPr/>
      <dgm:t>
        <a:bodyPr/>
        <a:lstStyle/>
        <a:p>
          <a:endParaRPr lang="en-US"/>
        </a:p>
      </dgm:t>
    </dgm:pt>
    <dgm:pt modelId="{995EA556-A9AA-4382-807E-8071BCB8B897}" type="sibTrans" cxnId="{4C404C57-71E9-4B36-8E43-8F86B60D51EF}">
      <dgm:prSet/>
      <dgm:spPr/>
      <dgm:t>
        <a:bodyPr/>
        <a:lstStyle/>
        <a:p>
          <a:endParaRPr lang="en-US"/>
        </a:p>
      </dgm:t>
    </dgm:pt>
    <dgm:pt modelId="{33E8AAD8-8D17-46BF-8FCD-5D87EFB0C138}">
      <dgm:prSet phldrT="[Text]" custT="1"/>
      <dgm:spPr/>
      <dgm:t>
        <a:bodyPr/>
        <a:lstStyle/>
        <a:p>
          <a:r>
            <a:rPr lang="en-US" sz="1800" b="1" dirty="0"/>
            <a:t>Career Planning – 30 hours</a:t>
          </a:r>
        </a:p>
      </dgm:t>
    </dgm:pt>
    <dgm:pt modelId="{B6125618-3ED1-4F3A-9BDE-22D75FE14D89}" type="parTrans" cxnId="{D98E6DEE-745A-43F0-8F03-387A06F3EF5B}">
      <dgm:prSet/>
      <dgm:spPr/>
      <dgm:t>
        <a:bodyPr/>
        <a:lstStyle/>
        <a:p>
          <a:endParaRPr lang="en-US"/>
        </a:p>
      </dgm:t>
    </dgm:pt>
    <dgm:pt modelId="{AA9B0B7F-2EE4-427E-8C46-7DCBA5D01DEA}" type="sibTrans" cxnId="{D98E6DEE-745A-43F0-8F03-387A06F3EF5B}">
      <dgm:prSet/>
      <dgm:spPr/>
      <dgm:t>
        <a:bodyPr/>
        <a:lstStyle/>
        <a:p>
          <a:endParaRPr lang="en-US"/>
        </a:p>
      </dgm:t>
    </dgm:pt>
    <dgm:pt modelId="{B3F87420-480B-4F22-9D8D-3051043FC80F}">
      <dgm:prSet phldrT="[Text]" custT="1"/>
      <dgm:spPr/>
      <dgm:t>
        <a:bodyPr/>
        <a:lstStyle/>
        <a:p>
          <a:r>
            <a:rPr lang="en-US" sz="1800" b="1" dirty="0"/>
            <a:t>Higher/Abroad Education Guidance</a:t>
          </a:r>
        </a:p>
      </dgm:t>
    </dgm:pt>
    <dgm:pt modelId="{644C86FB-098E-4A9C-90D8-91EBF10F9129}" type="parTrans" cxnId="{8DEB50F1-3DD9-4284-8978-5A1B4C9EC1BF}">
      <dgm:prSet/>
      <dgm:spPr/>
      <dgm:t>
        <a:bodyPr/>
        <a:lstStyle/>
        <a:p>
          <a:endParaRPr lang="en-US"/>
        </a:p>
      </dgm:t>
    </dgm:pt>
    <dgm:pt modelId="{27725C89-2D74-4F52-8A5B-3A9591F0F4C6}" type="sibTrans" cxnId="{8DEB50F1-3DD9-4284-8978-5A1B4C9EC1BF}">
      <dgm:prSet/>
      <dgm:spPr/>
      <dgm:t>
        <a:bodyPr/>
        <a:lstStyle/>
        <a:p>
          <a:endParaRPr lang="en-US"/>
        </a:p>
      </dgm:t>
    </dgm:pt>
    <dgm:pt modelId="{BE4CE45D-B531-4F4E-AE9D-2C277DDFB884}">
      <dgm:prSet phldrT="[Text]" custT="1"/>
      <dgm:spPr/>
      <dgm:t>
        <a:bodyPr/>
        <a:lstStyle/>
        <a:p>
          <a:r>
            <a:rPr lang="en-US" sz="1800" b="1" dirty="0"/>
            <a:t>Placement Assistance</a:t>
          </a:r>
        </a:p>
      </dgm:t>
    </dgm:pt>
    <dgm:pt modelId="{1191E8EB-53FE-463A-B4EC-314BAA09CE10}" type="parTrans" cxnId="{F3F20DB8-8047-4E9E-A60A-1E3385F151CE}">
      <dgm:prSet/>
      <dgm:spPr/>
      <dgm:t>
        <a:bodyPr/>
        <a:lstStyle/>
        <a:p>
          <a:endParaRPr lang="en-US"/>
        </a:p>
      </dgm:t>
    </dgm:pt>
    <dgm:pt modelId="{A24CF4E7-4F3A-4D6D-A676-F64C3C1C0065}" type="sibTrans" cxnId="{F3F20DB8-8047-4E9E-A60A-1E3385F151CE}">
      <dgm:prSet/>
      <dgm:spPr/>
      <dgm:t>
        <a:bodyPr/>
        <a:lstStyle/>
        <a:p>
          <a:endParaRPr lang="en-US"/>
        </a:p>
      </dgm:t>
    </dgm:pt>
    <dgm:pt modelId="{E222AA51-A4A9-49B6-A0A5-0A5760996F47}">
      <dgm:prSet phldrT="[Text]" custT="1"/>
      <dgm:spPr/>
      <dgm:t>
        <a:bodyPr/>
        <a:lstStyle/>
        <a:p>
          <a:r>
            <a:rPr lang="en-US" sz="1800" b="1" dirty="0"/>
            <a:t>Assessment – 2 hours </a:t>
          </a:r>
        </a:p>
      </dgm:t>
    </dgm:pt>
    <dgm:pt modelId="{D0557306-A9D1-4ABC-9240-DAFB8F5E3894}" type="parTrans" cxnId="{567D37E0-83AF-454D-8C33-6F735E120A74}">
      <dgm:prSet/>
      <dgm:spPr/>
      <dgm:t>
        <a:bodyPr/>
        <a:lstStyle/>
        <a:p>
          <a:endParaRPr lang="en-US"/>
        </a:p>
      </dgm:t>
    </dgm:pt>
    <dgm:pt modelId="{33BED039-3124-4B0E-9D0A-EB1D77E6DD8B}" type="sibTrans" cxnId="{567D37E0-83AF-454D-8C33-6F735E120A74}">
      <dgm:prSet/>
      <dgm:spPr/>
      <dgm:t>
        <a:bodyPr/>
        <a:lstStyle/>
        <a:p>
          <a:endParaRPr lang="en-US"/>
        </a:p>
      </dgm:t>
    </dgm:pt>
    <dgm:pt modelId="{84F4F83B-C971-45C0-9BB4-2AE9E387CD12}" type="pres">
      <dgm:prSet presAssocID="{0EC1F7D7-BDE1-46DB-B9DD-10D91A3EDE38}" presName="Name0" presStyleCnt="0">
        <dgm:presLayoutVars>
          <dgm:dir/>
          <dgm:animLvl val="lvl"/>
          <dgm:resizeHandles val="exact"/>
        </dgm:presLayoutVars>
      </dgm:prSet>
      <dgm:spPr/>
    </dgm:pt>
    <dgm:pt modelId="{C15DCD14-F21A-492D-B20D-46706A88C0EE}" type="pres">
      <dgm:prSet presAssocID="{E222AA51-A4A9-49B6-A0A5-0A5760996F47}" presName="vertFlow" presStyleCnt="0"/>
      <dgm:spPr/>
    </dgm:pt>
    <dgm:pt modelId="{B27FD5F2-CA24-43A5-93C8-F0FC1D8C285E}" type="pres">
      <dgm:prSet presAssocID="{E222AA51-A4A9-49B6-A0A5-0A5760996F47}" presName="header" presStyleLbl="node1" presStyleIdx="0" presStyleCnt="1" custScaleX="136298" custLinFactNeighborX="-8536"/>
      <dgm:spPr/>
    </dgm:pt>
    <dgm:pt modelId="{654F06F6-4D0A-47E1-B068-03C3FA3E73B4}" type="pres">
      <dgm:prSet presAssocID="{E2144916-2F6E-4A66-97E8-C6B3D91AE514}" presName="parTrans" presStyleLbl="sibTrans2D1" presStyleIdx="0" presStyleCnt="6"/>
      <dgm:spPr/>
    </dgm:pt>
    <dgm:pt modelId="{760B9831-7279-4243-AC62-98A2F81D00CB}" type="pres">
      <dgm:prSet presAssocID="{5A91E804-F755-4430-AAA8-93AF7B03D3FF}" presName="child" presStyleLbl="alignAccFollowNode1" presStyleIdx="0" presStyleCnt="6" custScaleX="133886" custLinFactNeighborX="-8680">
        <dgm:presLayoutVars>
          <dgm:chMax val="0"/>
          <dgm:bulletEnabled val="1"/>
        </dgm:presLayoutVars>
      </dgm:prSet>
      <dgm:spPr/>
    </dgm:pt>
    <dgm:pt modelId="{D89B6371-9B9E-4415-90FC-3453BC097F22}" type="pres">
      <dgm:prSet presAssocID="{11E9C15A-A352-4DF1-A697-7B3249ED61E1}" presName="sibTrans" presStyleLbl="sibTrans2D1" presStyleIdx="1" presStyleCnt="6"/>
      <dgm:spPr/>
    </dgm:pt>
    <dgm:pt modelId="{5ABA1027-9B04-4D50-B230-AC0407C26FD4}" type="pres">
      <dgm:prSet presAssocID="{44DFB444-0CA8-4803-A345-A5A3CB9BF91A}" presName="child" presStyleLbl="alignAccFollowNode1" presStyleIdx="1" presStyleCnt="6" custScaleX="133886" custLinFactNeighborX="-8680">
        <dgm:presLayoutVars>
          <dgm:chMax val="0"/>
          <dgm:bulletEnabled val="1"/>
        </dgm:presLayoutVars>
      </dgm:prSet>
      <dgm:spPr/>
    </dgm:pt>
    <dgm:pt modelId="{6071D814-95B8-4CCE-9271-0353744C94FC}" type="pres">
      <dgm:prSet presAssocID="{F9E80C0B-E2FB-454F-92AA-37BE2D7900DA}" presName="sibTrans" presStyleLbl="sibTrans2D1" presStyleIdx="2" presStyleCnt="6"/>
      <dgm:spPr/>
    </dgm:pt>
    <dgm:pt modelId="{D87E4998-3D8D-4406-9315-50B604EDCBD2}" type="pres">
      <dgm:prSet presAssocID="{C7483168-78D1-48F2-AC6F-0973BCA77559}" presName="child" presStyleLbl="alignAccFollowNode1" presStyleIdx="2" presStyleCnt="6" custScaleX="133886" custLinFactNeighborX="-8680">
        <dgm:presLayoutVars>
          <dgm:chMax val="0"/>
          <dgm:bulletEnabled val="1"/>
        </dgm:presLayoutVars>
      </dgm:prSet>
      <dgm:spPr/>
    </dgm:pt>
    <dgm:pt modelId="{611E3CC0-3B30-4E5A-A4A0-570F98D2E1EA}" type="pres">
      <dgm:prSet presAssocID="{995EA556-A9AA-4382-807E-8071BCB8B897}" presName="sibTrans" presStyleLbl="sibTrans2D1" presStyleIdx="3" presStyleCnt="6"/>
      <dgm:spPr/>
    </dgm:pt>
    <dgm:pt modelId="{25E124D3-B98A-428E-B109-3F57A875BA99}" type="pres">
      <dgm:prSet presAssocID="{33E8AAD8-8D17-46BF-8FCD-5D87EFB0C138}" presName="child" presStyleLbl="alignAccFollowNode1" presStyleIdx="3" presStyleCnt="6" custScaleX="133886" custLinFactNeighborX="-8680">
        <dgm:presLayoutVars>
          <dgm:chMax val="0"/>
          <dgm:bulletEnabled val="1"/>
        </dgm:presLayoutVars>
      </dgm:prSet>
      <dgm:spPr/>
    </dgm:pt>
    <dgm:pt modelId="{3D59DEDB-B2B2-4525-9345-FFB1FDC6A21D}" type="pres">
      <dgm:prSet presAssocID="{AA9B0B7F-2EE4-427E-8C46-7DCBA5D01DEA}" presName="sibTrans" presStyleLbl="sibTrans2D1" presStyleIdx="4" presStyleCnt="6"/>
      <dgm:spPr/>
    </dgm:pt>
    <dgm:pt modelId="{C8527718-5870-49CB-8066-5113D4ABE4B1}" type="pres">
      <dgm:prSet presAssocID="{B3F87420-480B-4F22-9D8D-3051043FC80F}" presName="child" presStyleLbl="alignAccFollowNode1" presStyleIdx="4" presStyleCnt="6" custScaleX="133886" custLinFactNeighborX="-8680">
        <dgm:presLayoutVars>
          <dgm:chMax val="0"/>
          <dgm:bulletEnabled val="1"/>
        </dgm:presLayoutVars>
      </dgm:prSet>
      <dgm:spPr/>
    </dgm:pt>
    <dgm:pt modelId="{E0281A9D-5743-42B2-94BF-C60267B4C6C3}" type="pres">
      <dgm:prSet presAssocID="{27725C89-2D74-4F52-8A5B-3A9591F0F4C6}" presName="sibTrans" presStyleLbl="sibTrans2D1" presStyleIdx="5" presStyleCnt="6"/>
      <dgm:spPr/>
    </dgm:pt>
    <dgm:pt modelId="{BE12DE0D-C503-4B0E-93E1-AD0E79813427}" type="pres">
      <dgm:prSet presAssocID="{BE4CE45D-B531-4F4E-AE9D-2C277DDFB884}" presName="child" presStyleLbl="alignAccFollowNode1" presStyleIdx="5" presStyleCnt="6" custScaleX="133886" custLinFactNeighborX="-8680">
        <dgm:presLayoutVars>
          <dgm:chMax val="0"/>
          <dgm:bulletEnabled val="1"/>
        </dgm:presLayoutVars>
      </dgm:prSet>
      <dgm:spPr/>
    </dgm:pt>
  </dgm:ptLst>
  <dgm:cxnLst>
    <dgm:cxn modelId="{322F090A-4AD6-4320-BA02-D818941AAE5B}" type="presOf" srcId="{44DFB444-0CA8-4803-A345-A5A3CB9BF91A}" destId="{5ABA1027-9B04-4D50-B230-AC0407C26FD4}" srcOrd="0" destOrd="0" presId="urn:microsoft.com/office/officeart/2005/8/layout/lProcess1"/>
    <dgm:cxn modelId="{0C97A80F-F844-4D4E-9EC4-E4957FDE7577}" type="presOf" srcId="{33E8AAD8-8D17-46BF-8FCD-5D87EFB0C138}" destId="{25E124D3-B98A-428E-B109-3F57A875BA99}" srcOrd="0" destOrd="0" presId="urn:microsoft.com/office/officeart/2005/8/layout/lProcess1"/>
    <dgm:cxn modelId="{34026213-77E8-464F-A401-E8ED714AB446}" type="presOf" srcId="{C7483168-78D1-48F2-AC6F-0973BCA77559}" destId="{D87E4998-3D8D-4406-9315-50B604EDCBD2}" srcOrd="0" destOrd="0" presId="urn:microsoft.com/office/officeart/2005/8/layout/lProcess1"/>
    <dgm:cxn modelId="{EA0CA016-9583-41AA-8785-8E14CBD3955B}" srcId="{E222AA51-A4A9-49B6-A0A5-0A5760996F47}" destId="{5A91E804-F755-4430-AAA8-93AF7B03D3FF}" srcOrd="0" destOrd="0" parTransId="{E2144916-2F6E-4A66-97E8-C6B3D91AE514}" sibTransId="{11E9C15A-A352-4DF1-A697-7B3249ED61E1}"/>
    <dgm:cxn modelId="{08017D2F-91CE-46C6-8A90-84821A86179C}" type="presOf" srcId="{5A91E804-F755-4430-AAA8-93AF7B03D3FF}" destId="{760B9831-7279-4243-AC62-98A2F81D00CB}" srcOrd="0" destOrd="0" presId="urn:microsoft.com/office/officeart/2005/8/layout/lProcess1"/>
    <dgm:cxn modelId="{5C666937-3FC1-40D0-992B-6DAFF785EE9C}" type="presOf" srcId="{11E9C15A-A352-4DF1-A697-7B3249ED61E1}" destId="{D89B6371-9B9E-4415-90FC-3453BC097F22}" srcOrd="0" destOrd="0" presId="urn:microsoft.com/office/officeart/2005/8/layout/lProcess1"/>
    <dgm:cxn modelId="{ABC9853D-B513-4D11-873E-96A84B4E4A9C}" srcId="{E222AA51-A4A9-49B6-A0A5-0A5760996F47}" destId="{44DFB444-0CA8-4803-A345-A5A3CB9BF91A}" srcOrd="1" destOrd="0" parTransId="{A312C882-A3B2-4CA2-AD15-351210B4E307}" sibTransId="{F9E80C0B-E2FB-454F-92AA-37BE2D7900DA}"/>
    <dgm:cxn modelId="{E901F061-E059-40DC-9845-AD63365D093D}" type="presOf" srcId="{BE4CE45D-B531-4F4E-AE9D-2C277DDFB884}" destId="{BE12DE0D-C503-4B0E-93E1-AD0E79813427}" srcOrd="0" destOrd="0" presId="urn:microsoft.com/office/officeart/2005/8/layout/lProcess1"/>
    <dgm:cxn modelId="{F2550F49-C45E-4004-8E4B-79477597DDB7}" type="presOf" srcId="{0EC1F7D7-BDE1-46DB-B9DD-10D91A3EDE38}" destId="{84F4F83B-C971-45C0-9BB4-2AE9E387CD12}" srcOrd="0" destOrd="0" presId="urn:microsoft.com/office/officeart/2005/8/layout/lProcess1"/>
    <dgm:cxn modelId="{C2118E71-609A-458B-8BB8-0C775467E069}" type="presOf" srcId="{E2144916-2F6E-4A66-97E8-C6B3D91AE514}" destId="{654F06F6-4D0A-47E1-B068-03C3FA3E73B4}" srcOrd="0" destOrd="0" presId="urn:microsoft.com/office/officeart/2005/8/layout/lProcess1"/>
    <dgm:cxn modelId="{4918CD73-205E-48D7-AD8A-AB937FC9DD70}" type="presOf" srcId="{F9E80C0B-E2FB-454F-92AA-37BE2D7900DA}" destId="{6071D814-95B8-4CCE-9271-0353744C94FC}" srcOrd="0" destOrd="0" presId="urn:microsoft.com/office/officeart/2005/8/layout/lProcess1"/>
    <dgm:cxn modelId="{4C404C57-71E9-4B36-8E43-8F86B60D51EF}" srcId="{E222AA51-A4A9-49B6-A0A5-0A5760996F47}" destId="{C7483168-78D1-48F2-AC6F-0973BCA77559}" srcOrd="2" destOrd="0" parTransId="{D2F63C79-9727-4BE0-ACE1-202AE46792E3}" sibTransId="{995EA556-A9AA-4382-807E-8071BCB8B897}"/>
    <dgm:cxn modelId="{A5EB4E92-C775-4476-8FF0-600627435729}" type="presOf" srcId="{E222AA51-A4A9-49B6-A0A5-0A5760996F47}" destId="{B27FD5F2-CA24-43A5-93C8-F0FC1D8C285E}" srcOrd="0" destOrd="0" presId="urn:microsoft.com/office/officeart/2005/8/layout/lProcess1"/>
    <dgm:cxn modelId="{93580199-5FDB-4DA5-A1C7-8073D2963951}" type="presOf" srcId="{B3F87420-480B-4F22-9D8D-3051043FC80F}" destId="{C8527718-5870-49CB-8066-5113D4ABE4B1}" srcOrd="0" destOrd="0" presId="urn:microsoft.com/office/officeart/2005/8/layout/lProcess1"/>
    <dgm:cxn modelId="{F3F20DB8-8047-4E9E-A60A-1E3385F151CE}" srcId="{E222AA51-A4A9-49B6-A0A5-0A5760996F47}" destId="{BE4CE45D-B531-4F4E-AE9D-2C277DDFB884}" srcOrd="5" destOrd="0" parTransId="{1191E8EB-53FE-463A-B4EC-314BAA09CE10}" sibTransId="{A24CF4E7-4F3A-4D6D-A676-F64C3C1C0065}"/>
    <dgm:cxn modelId="{48AC72CF-B5BC-4496-BAD0-2D8DD3A4E8CD}" type="presOf" srcId="{AA9B0B7F-2EE4-427E-8C46-7DCBA5D01DEA}" destId="{3D59DEDB-B2B2-4525-9345-FFB1FDC6A21D}" srcOrd="0" destOrd="0" presId="urn:microsoft.com/office/officeart/2005/8/layout/lProcess1"/>
    <dgm:cxn modelId="{C8E123D0-2C61-4384-9F1E-19F2A4B76301}" type="presOf" srcId="{27725C89-2D74-4F52-8A5B-3A9591F0F4C6}" destId="{E0281A9D-5743-42B2-94BF-C60267B4C6C3}" srcOrd="0" destOrd="0" presId="urn:microsoft.com/office/officeart/2005/8/layout/lProcess1"/>
    <dgm:cxn modelId="{567D37E0-83AF-454D-8C33-6F735E120A74}" srcId="{0EC1F7D7-BDE1-46DB-B9DD-10D91A3EDE38}" destId="{E222AA51-A4A9-49B6-A0A5-0A5760996F47}" srcOrd="0" destOrd="0" parTransId="{D0557306-A9D1-4ABC-9240-DAFB8F5E3894}" sibTransId="{33BED039-3124-4B0E-9D0A-EB1D77E6DD8B}"/>
    <dgm:cxn modelId="{FA90AEED-3A07-47DC-BD7C-223347C3D537}" type="presOf" srcId="{995EA556-A9AA-4382-807E-8071BCB8B897}" destId="{611E3CC0-3B30-4E5A-A4A0-570F98D2E1EA}" srcOrd="0" destOrd="0" presId="urn:microsoft.com/office/officeart/2005/8/layout/lProcess1"/>
    <dgm:cxn modelId="{D98E6DEE-745A-43F0-8F03-387A06F3EF5B}" srcId="{E222AA51-A4A9-49B6-A0A5-0A5760996F47}" destId="{33E8AAD8-8D17-46BF-8FCD-5D87EFB0C138}" srcOrd="3" destOrd="0" parTransId="{B6125618-3ED1-4F3A-9BDE-22D75FE14D89}" sibTransId="{AA9B0B7F-2EE4-427E-8C46-7DCBA5D01DEA}"/>
    <dgm:cxn modelId="{8DEB50F1-3DD9-4284-8978-5A1B4C9EC1BF}" srcId="{E222AA51-A4A9-49B6-A0A5-0A5760996F47}" destId="{B3F87420-480B-4F22-9D8D-3051043FC80F}" srcOrd="4" destOrd="0" parTransId="{644C86FB-098E-4A9C-90D8-91EBF10F9129}" sibTransId="{27725C89-2D74-4F52-8A5B-3A9591F0F4C6}"/>
    <dgm:cxn modelId="{E136DFD5-78CF-45A5-8546-41C7FADED0E3}" type="presParOf" srcId="{84F4F83B-C971-45C0-9BB4-2AE9E387CD12}" destId="{C15DCD14-F21A-492D-B20D-46706A88C0EE}" srcOrd="0" destOrd="0" presId="urn:microsoft.com/office/officeart/2005/8/layout/lProcess1"/>
    <dgm:cxn modelId="{DE256B80-3F11-41ED-B7DD-A80759CA69F9}" type="presParOf" srcId="{C15DCD14-F21A-492D-B20D-46706A88C0EE}" destId="{B27FD5F2-CA24-43A5-93C8-F0FC1D8C285E}" srcOrd="0" destOrd="0" presId="urn:microsoft.com/office/officeart/2005/8/layout/lProcess1"/>
    <dgm:cxn modelId="{F661B0EE-41F6-47C1-98BD-0B8C4F6936DE}" type="presParOf" srcId="{C15DCD14-F21A-492D-B20D-46706A88C0EE}" destId="{654F06F6-4D0A-47E1-B068-03C3FA3E73B4}" srcOrd="1" destOrd="0" presId="urn:microsoft.com/office/officeart/2005/8/layout/lProcess1"/>
    <dgm:cxn modelId="{58AC1F80-1350-4598-91D4-10DC145020F4}" type="presParOf" srcId="{C15DCD14-F21A-492D-B20D-46706A88C0EE}" destId="{760B9831-7279-4243-AC62-98A2F81D00CB}" srcOrd="2" destOrd="0" presId="urn:microsoft.com/office/officeart/2005/8/layout/lProcess1"/>
    <dgm:cxn modelId="{79C4F9FE-A1C7-4097-AFF9-CD56682F76DF}" type="presParOf" srcId="{C15DCD14-F21A-492D-B20D-46706A88C0EE}" destId="{D89B6371-9B9E-4415-90FC-3453BC097F22}" srcOrd="3" destOrd="0" presId="urn:microsoft.com/office/officeart/2005/8/layout/lProcess1"/>
    <dgm:cxn modelId="{5D0F07E4-4EAF-4A43-B491-6E5374D3751F}" type="presParOf" srcId="{C15DCD14-F21A-492D-B20D-46706A88C0EE}" destId="{5ABA1027-9B04-4D50-B230-AC0407C26FD4}" srcOrd="4" destOrd="0" presId="urn:microsoft.com/office/officeart/2005/8/layout/lProcess1"/>
    <dgm:cxn modelId="{EC0E24AF-11B4-45C2-AD5A-F1CBEB680AB7}" type="presParOf" srcId="{C15DCD14-F21A-492D-B20D-46706A88C0EE}" destId="{6071D814-95B8-4CCE-9271-0353744C94FC}" srcOrd="5" destOrd="0" presId="urn:microsoft.com/office/officeart/2005/8/layout/lProcess1"/>
    <dgm:cxn modelId="{C2181232-6BCC-41D0-BCCE-DE3BBA467327}" type="presParOf" srcId="{C15DCD14-F21A-492D-B20D-46706A88C0EE}" destId="{D87E4998-3D8D-4406-9315-50B604EDCBD2}" srcOrd="6" destOrd="0" presId="urn:microsoft.com/office/officeart/2005/8/layout/lProcess1"/>
    <dgm:cxn modelId="{E18F7CAC-1D9D-49A4-8833-AC0913E4B409}" type="presParOf" srcId="{C15DCD14-F21A-492D-B20D-46706A88C0EE}" destId="{611E3CC0-3B30-4E5A-A4A0-570F98D2E1EA}" srcOrd="7" destOrd="0" presId="urn:microsoft.com/office/officeart/2005/8/layout/lProcess1"/>
    <dgm:cxn modelId="{CD212E8A-D5A1-4CE7-B185-B148824C3462}" type="presParOf" srcId="{C15DCD14-F21A-492D-B20D-46706A88C0EE}" destId="{25E124D3-B98A-428E-B109-3F57A875BA99}" srcOrd="8" destOrd="0" presId="urn:microsoft.com/office/officeart/2005/8/layout/lProcess1"/>
    <dgm:cxn modelId="{E63DA9DF-A113-4E0E-AAD7-5DF4CF847ED1}" type="presParOf" srcId="{C15DCD14-F21A-492D-B20D-46706A88C0EE}" destId="{3D59DEDB-B2B2-4525-9345-FFB1FDC6A21D}" srcOrd="9" destOrd="0" presId="urn:microsoft.com/office/officeart/2005/8/layout/lProcess1"/>
    <dgm:cxn modelId="{76D83A30-F7C2-475A-9CC4-29076FBBAD46}" type="presParOf" srcId="{C15DCD14-F21A-492D-B20D-46706A88C0EE}" destId="{C8527718-5870-49CB-8066-5113D4ABE4B1}" srcOrd="10" destOrd="0" presId="urn:microsoft.com/office/officeart/2005/8/layout/lProcess1"/>
    <dgm:cxn modelId="{BE5815A2-C669-46FB-9FC3-19C8CEFC300B}" type="presParOf" srcId="{C15DCD14-F21A-492D-B20D-46706A88C0EE}" destId="{E0281A9D-5743-42B2-94BF-C60267B4C6C3}" srcOrd="11" destOrd="0" presId="urn:microsoft.com/office/officeart/2005/8/layout/lProcess1"/>
    <dgm:cxn modelId="{17779242-78C6-4663-A719-C4122D493A42}" type="presParOf" srcId="{C15DCD14-F21A-492D-B20D-46706A88C0EE}" destId="{BE12DE0D-C503-4B0E-93E1-AD0E79813427}" srcOrd="1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2EED2B-56D7-4E85-B9DA-12FA2C14EE20}" type="doc">
      <dgm:prSet loTypeId="urn:microsoft.com/office/officeart/2005/8/layout/hProcess7#5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66A9E08-F10C-4F2D-9A7F-C085A03892CB}">
      <dgm:prSet phldrT="[Text]" custT="1"/>
      <dgm:spPr/>
      <dgm:t>
        <a:bodyPr/>
        <a:lstStyle/>
        <a:p>
          <a:r>
            <a:rPr lang="en-US" sz="2800" dirty="0"/>
            <a:t>Total Hours - 380</a:t>
          </a:r>
        </a:p>
      </dgm:t>
    </dgm:pt>
    <dgm:pt modelId="{4ACCB02F-A9D3-42C9-9EF9-CECA0EE62919}" type="parTrans" cxnId="{538D0C99-D7E9-449D-AE61-C7EBB12DD820}">
      <dgm:prSet/>
      <dgm:spPr/>
      <dgm:t>
        <a:bodyPr/>
        <a:lstStyle/>
        <a:p>
          <a:endParaRPr lang="en-US"/>
        </a:p>
      </dgm:t>
    </dgm:pt>
    <dgm:pt modelId="{FFA52297-2A89-4FA1-813F-97B5DAF4B7DC}" type="sibTrans" cxnId="{538D0C99-D7E9-449D-AE61-C7EBB12DD820}">
      <dgm:prSet/>
      <dgm:spPr/>
      <dgm:t>
        <a:bodyPr/>
        <a:lstStyle/>
        <a:p>
          <a:endParaRPr lang="en-US"/>
        </a:p>
      </dgm:t>
    </dgm:pt>
    <dgm:pt modelId="{7060E02A-E70A-45A7-8931-CB440A5908F4}">
      <dgm:prSet phldrT="[Text]" custT="1"/>
      <dgm:spPr/>
      <dgm:t>
        <a:bodyPr anchor="ctr"/>
        <a:lstStyle/>
        <a:p>
          <a:r>
            <a:rPr lang="en-US" sz="2000" b="0" dirty="0"/>
            <a:t>Technical – 155 </a:t>
          </a:r>
        </a:p>
      </dgm:t>
    </dgm:pt>
    <dgm:pt modelId="{7451C493-7EA4-461A-85B1-8114F58C073F}" type="parTrans" cxnId="{7922715C-571A-4626-BCB9-3C55264D38FC}">
      <dgm:prSet/>
      <dgm:spPr/>
      <dgm:t>
        <a:bodyPr/>
        <a:lstStyle/>
        <a:p>
          <a:endParaRPr lang="en-US"/>
        </a:p>
      </dgm:t>
    </dgm:pt>
    <dgm:pt modelId="{25674E47-2737-45DF-B602-753CE25F7992}" type="sibTrans" cxnId="{7922715C-571A-4626-BCB9-3C55264D38FC}">
      <dgm:prSet/>
      <dgm:spPr/>
      <dgm:t>
        <a:bodyPr/>
        <a:lstStyle/>
        <a:p>
          <a:endParaRPr lang="en-US"/>
        </a:p>
      </dgm:t>
    </dgm:pt>
    <dgm:pt modelId="{EF0805A6-9B99-441E-9E56-8695227C6062}">
      <dgm:prSet phldrT="[Text]" custT="1"/>
      <dgm:spPr/>
      <dgm:t>
        <a:bodyPr anchor="ctr"/>
        <a:lstStyle/>
        <a:p>
          <a:r>
            <a:rPr lang="en-US" sz="2000" b="0" dirty="0"/>
            <a:t>Personality Development – 40 </a:t>
          </a:r>
        </a:p>
      </dgm:t>
    </dgm:pt>
    <dgm:pt modelId="{84A448A4-EF5A-4195-8C81-529EFE5352B2}" type="parTrans" cxnId="{79DEF00A-44B2-4976-823A-8B71B17B7794}">
      <dgm:prSet/>
      <dgm:spPr/>
      <dgm:t>
        <a:bodyPr/>
        <a:lstStyle/>
        <a:p>
          <a:endParaRPr lang="en-US"/>
        </a:p>
      </dgm:t>
    </dgm:pt>
    <dgm:pt modelId="{4F8446A7-4DA4-4607-82CF-2182C50913BD}" type="sibTrans" cxnId="{79DEF00A-44B2-4976-823A-8B71B17B7794}">
      <dgm:prSet/>
      <dgm:spPr/>
      <dgm:t>
        <a:bodyPr/>
        <a:lstStyle/>
        <a:p>
          <a:endParaRPr lang="en-US"/>
        </a:p>
      </dgm:t>
    </dgm:pt>
    <dgm:pt modelId="{9817A675-ED77-46AC-A95C-9AD1432B2575}">
      <dgm:prSet phldrT="[Text]" custT="1"/>
      <dgm:spPr/>
      <dgm:t>
        <a:bodyPr anchor="ctr"/>
        <a:lstStyle/>
        <a:p>
          <a:r>
            <a:rPr lang="en-US" sz="2000" b="0" dirty="0"/>
            <a:t>Internship – 120</a:t>
          </a:r>
        </a:p>
      </dgm:t>
    </dgm:pt>
    <dgm:pt modelId="{19280018-895F-4BFD-A7A6-D107E919F095}" type="parTrans" cxnId="{AFE91117-0C48-46B0-9993-D66798751495}">
      <dgm:prSet/>
      <dgm:spPr/>
      <dgm:t>
        <a:bodyPr/>
        <a:lstStyle/>
        <a:p>
          <a:endParaRPr lang="en-US"/>
        </a:p>
      </dgm:t>
    </dgm:pt>
    <dgm:pt modelId="{B2BBC433-FA25-4929-86E8-1D9B68746C0A}" type="sibTrans" cxnId="{AFE91117-0C48-46B0-9993-D66798751495}">
      <dgm:prSet/>
      <dgm:spPr/>
      <dgm:t>
        <a:bodyPr/>
        <a:lstStyle/>
        <a:p>
          <a:endParaRPr lang="en-US"/>
        </a:p>
      </dgm:t>
    </dgm:pt>
    <dgm:pt modelId="{5424B70B-1022-4C9D-A753-8B85E2E35E41}">
      <dgm:prSet phldrT="[Text]" custT="1"/>
      <dgm:spPr/>
      <dgm:t>
        <a:bodyPr anchor="ctr"/>
        <a:lstStyle/>
        <a:p>
          <a:r>
            <a:rPr lang="en-US" sz="2000" b="0" dirty="0"/>
            <a:t>Career Planning – 30</a:t>
          </a:r>
          <a:endParaRPr lang="en-US" sz="1600" b="0" dirty="0"/>
        </a:p>
      </dgm:t>
    </dgm:pt>
    <dgm:pt modelId="{87875F9D-BC6D-42DB-A43E-912E8344DEAC}" type="parTrans" cxnId="{064A362D-8834-4D8B-A901-17D76E617309}">
      <dgm:prSet/>
      <dgm:spPr/>
      <dgm:t>
        <a:bodyPr/>
        <a:lstStyle/>
        <a:p>
          <a:endParaRPr lang="en-US"/>
        </a:p>
      </dgm:t>
    </dgm:pt>
    <dgm:pt modelId="{566BEAF7-5767-4792-8C04-C7B4B20E3006}" type="sibTrans" cxnId="{064A362D-8834-4D8B-A901-17D76E617309}">
      <dgm:prSet/>
      <dgm:spPr/>
      <dgm:t>
        <a:bodyPr/>
        <a:lstStyle/>
        <a:p>
          <a:endParaRPr lang="en-US"/>
        </a:p>
      </dgm:t>
    </dgm:pt>
    <dgm:pt modelId="{6C2957A2-C113-488D-B4A8-12E24D3C733E}">
      <dgm:prSet phldrT="[Text]" custT="1"/>
      <dgm:spPr/>
      <dgm:t>
        <a:bodyPr anchor="ctr"/>
        <a:lstStyle/>
        <a:p>
          <a:r>
            <a:rPr lang="en-US" sz="2000" b="0" dirty="0"/>
            <a:t>Project Assistance – 40</a:t>
          </a:r>
        </a:p>
      </dgm:t>
    </dgm:pt>
    <dgm:pt modelId="{83C16AFA-7ABC-488F-BD60-194A2661F8D6}" type="parTrans" cxnId="{C42C1000-F732-46F4-849D-753E5D79B616}">
      <dgm:prSet/>
      <dgm:spPr/>
      <dgm:t>
        <a:bodyPr/>
        <a:lstStyle/>
        <a:p>
          <a:endParaRPr lang="en-US"/>
        </a:p>
      </dgm:t>
    </dgm:pt>
    <dgm:pt modelId="{C577A690-1E5D-437D-92A4-BC2CD9117D66}" type="sibTrans" cxnId="{C42C1000-F732-46F4-849D-753E5D79B616}">
      <dgm:prSet/>
      <dgm:spPr/>
      <dgm:t>
        <a:bodyPr/>
        <a:lstStyle/>
        <a:p>
          <a:endParaRPr lang="en-US"/>
        </a:p>
      </dgm:t>
    </dgm:pt>
    <dgm:pt modelId="{F585968F-AFBD-4321-9B5F-49D1BC9855F2}">
      <dgm:prSet phldrT="[Text]" custT="1"/>
      <dgm:spPr/>
      <dgm:t>
        <a:bodyPr anchor="ctr"/>
        <a:lstStyle/>
        <a:p>
          <a:r>
            <a:rPr lang="en-US" sz="2000" b="0" dirty="0"/>
            <a:t>Assessment – 15 </a:t>
          </a:r>
        </a:p>
      </dgm:t>
    </dgm:pt>
    <dgm:pt modelId="{6F383BC9-DEE1-4E26-9129-202D386300C2}" type="parTrans" cxnId="{581CE42E-6151-48D7-95FE-1B806733DA42}">
      <dgm:prSet/>
      <dgm:spPr/>
      <dgm:t>
        <a:bodyPr/>
        <a:lstStyle/>
        <a:p>
          <a:endParaRPr lang="en-US"/>
        </a:p>
      </dgm:t>
    </dgm:pt>
    <dgm:pt modelId="{4E2DD07B-27B0-4AA2-8D9A-579163E84BB8}" type="sibTrans" cxnId="{581CE42E-6151-48D7-95FE-1B806733DA42}">
      <dgm:prSet/>
      <dgm:spPr/>
      <dgm:t>
        <a:bodyPr/>
        <a:lstStyle/>
        <a:p>
          <a:endParaRPr lang="en-US"/>
        </a:p>
      </dgm:t>
    </dgm:pt>
    <dgm:pt modelId="{D3114FD5-D217-4F98-AF01-5CE59A06C325}" type="pres">
      <dgm:prSet presAssocID="{462EED2B-56D7-4E85-B9DA-12FA2C14EE20}" presName="Name0" presStyleCnt="0">
        <dgm:presLayoutVars>
          <dgm:dir/>
          <dgm:animLvl val="lvl"/>
          <dgm:resizeHandles val="exact"/>
        </dgm:presLayoutVars>
      </dgm:prSet>
      <dgm:spPr/>
    </dgm:pt>
    <dgm:pt modelId="{F4B9D79D-8551-46AA-8BD4-CA39ACA8DE6E}" type="pres">
      <dgm:prSet presAssocID="{266A9E08-F10C-4F2D-9A7F-C085A03892CB}" presName="compositeNode" presStyleCnt="0">
        <dgm:presLayoutVars>
          <dgm:bulletEnabled val="1"/>
        </dgm:presLayoutVars>
      </dgm:prSet>
      <dgm:spPr/>
    </dgm:pt>
    <dgm:pt modelId="{D7EDEA83-5BA5-4294-AE3F-1E6DDFEC944E}" type="pres">
      <dgm:prSet presAssocID="{266A9E08-F10C-4F2D-9A7F-C085A03892CB}" presName="bgRect" presStyleLbl="node1" presStyleIdx="0" presStyleCnt="1"/>
      <dgm:spPr/>
    </dgm:pt>
    <dgm:pt modelId="{77D10ED0-99D5-498D-8C77-9B4D354FB293}" type="pres">
      <dgm:prSet presAssocID="{266A9E08-F10C-4F2D-9A7F-C085A03892CB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97BAC2F1-F7CA-4718-9DC4-230F79363672}" type="pres">
      <dgm:prSet presAssocID="{266A9E08-F10C-4F2D-9A7F-C085A03892CB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42C1000-F732-46F4-849D-753E5D79B616}" srcId="{266A9E08-F10C-4F2D-9A7F-C085A03892CB}" destId="{6C2957A2-C113-488D-B4A8-12E24D3C733E}" srcOrd="4" destOrd="0" parTransId="{83C16AFA-7ABC-488F-BD60-194A2661F8D6}" sibTransId="{C577A690-1E5D-437D-92A4-BC2CD9117D66}"/>
    <dgm:cxn modelId="{79DEF00A-44B2-4976-823A-8B71B17B7794}" srcId="{266A9E08-F10C-4F2D-9A7F-C085A03892CB}" destId="{EF0805A6-9B99-441E-9E56-8695227C6062}" srcOrd="2" destOrd="0" parTransId="{84A448A4-EF5A-4195-8C81-529EFE5352B2}" sibTransId="{4F8446A7-4DA4-4607-82CF-2182C50913BD}"/>
    <dgm:cxn modelId="{F3BF190E-8D8A-4927-837F-D324AD09F5AC}" type="presOf" srcId="{5424B70B-1022-4C9D-A753-8B85E2E35E41}" destId="{97BAC2F1-F7CA-4718-9DC4-230F79363672}" srcOrd="0" destOrd="5" presId="urn:microsoft.com/office/officeart/2005/8/layout/hProcess7#5"/>
    <dgm:cxn modelId="{AFE91117-0C48-46B0-9993-D66798751495}" srcId="{266A9E08-F10C-4F2D-9A7F-C085A03892CB}" destId="{9817A675-ED77-46AC-A95C-9AD1432B2575}" srcOrd="3" destOrd="0" parTransId="{19280018-895F-4BFD-A7A6-D107E919F095}" sibTransId="{B2BBC433-FA25-4929-86E8-1D9B68746C0A}"/>
    <dgm:cxn modelId="{064A362D-8834-4D8B-A901-17D76E617309}" srcId="{266A9E08-F10C-4F2D-9A7F-C085A03892CB}" destId="{5424B70B-1022-4C9D-A753-8B85E2E35E41}" srcOrd="5" destOrd="0" parTransId="{87875F9D-BC6D-42DB-A43E-912E8344DEAC}" sibTransId="{566BEAF7-5767-4792-8C04-C7B4B20E3006}"/>
    <dgm:cxn modelId="{581CE42E-6151-48D7-95FE-1B806733DA42}" srcId="{266A9E08-F10C-4F2D-9A7F-C085A03892CB}" destId="{F585968F-AFBD-4321-9B5F-49D1BC9855F2}" srcOrd="0" destOrd="0" parTransId="{6F383BC9-DEE1-4E26-9129-202D386300C2}" sibTransId="{4E2DD07B-27B0-4AA2-8D9A-579163E84BB8}"/>
    <dgm:cxn modelId="{259CCD30-7251-4EA9-8B0B-53BB021A4C26}" type="presOf" srcId="{266A9E08-F10C-4F2D-9A7F-C085A03892CB}" destId="{77D10ED0-99D5-498D-8C77-9B4D354FB293}" srcOrd="1" destOrd="0" presId="urn:microsoft.com/office/officeart/2005/8/layout/hProcess7#5"/>
    <dgm:cxn modelId="{7922715C-571A-4626-BCB9-3C55264D38FC}" srcId="{266A9E08-F10C-4F2D-9A7F-C085A03892CB}" destId="{7060E02A-E70A-45A7-8931-CB440A5908F4}" srcOrd="1" destOrd="0" parTransId="{7451C493-7EA4-461A-85B1-8114F58C073F}" sibTransId="{25674E47-2737-45DF-B602-753CE25F7992}"/>
    <dgm:cxn modelId="{F3F9FD69-53A2-4CA2-9B67-31C2CA000533}" type="presOf" srcId="{F585968F-AFBD-4321-9B5F-49D1BC9855F2}" destId="{97BAC2F1-F7CA-4718-9DC4-230F79363672}" srcOrd="0" destOrd="0" presId="urn:microsoft.com/office/officeart/2005/8/layout/hProcess7#5"/>
    <dgm:cxn modelId="{303F124C-6F52-402F-80DD-209C79D2FEF8}" type="presOf" srcId="{6C2957A2-C113-488D-B4A8-12E24D3C733E}" destId="{97BAC2F1-F7CA-4718-9DC4-230F79363672}" srcOrd="0" destOrd="4" presId="urn:microsoft.com/office/officeart/2005/8/layout/hProcess7#5"/>
    <dgm:cxn modelId="{06AF7D75-5AF7-4A20-9E06-14190746EC02}" type="presOf" srcId="{EF0805A6-9B99-441E-9E56-8695227C6062}" destId="{97BAC2F1-F7CA-4718-9DC4-230F79363672}" srcOrd="0" destOrd="2" presId="urn:microsoft.com/office/officeart/2005/8/layout/hProcess7#5"/>
    <dgm:cxn modelId="{538D0C99-D7E9-449D-AE61-C7EBB12DD820}" srcId="{462EED2B-56D7-4E85-B9DA-12FA2C14EE20}" destId="{266A9E08-F10C-4F2D-9A7F-C085A03892CB}" srcOrd="0" destOrd="0" parTransId="{4ACCB02F-A9D3-42C9-9EF9-CECA0EE62919}" sibTransId="{FFA52297-2A89-4FA1-813F-97B5DAF4B7DC}"/>
    <dgm:cxn modelId="{6DDB45BF-66E5-498C-95BF-411F29054FC3}" type="presOf" srcId="{266A9E08-F10C-4F2D-9A7F-C085A03892CB}" destId="{D7EDEA83-5BA5-4294-AE3F-1E6DDFEC944E}" srcOrd="0" destOrd="0" presId="urn:microsoft.com/office/officeart/2005/8/layout/hProcess7#5"/>
    <dgm:cxn modelId="{051618D3-F8BE-4A44-A6C8-67F0A550FD74}" type="presOf" srcId="{462EED2B-56D7-4E85-B9DA-12FA2C14EE20}" destId="{D3114FD5-D217-4F98-AF01-5CE59A06C325}" srcOrd="0" destOrd="0" presId="urn:microsoft.com/office/officeart/2005/8/layout/hProcess7#5"/>
    <dgm:cxn modelId="{1130B8D6-8572-4499-B3D4-A954163ADDE3}" type="presOf" srcId="{7060E02A-E70A-45A7-8931-CB440A5908F4}" destId="{97BAC2F1-F7CA-4718-9DC4-230F79363672}" srcOrd="0" destOrd="1" presId="urn:microsoft.com/office/officeart/2005/8/layout/hProcess7#5"/>
    <dgm:cxn modelId="{338B10DF-314E-4475-8249-C51965F392B3}" type="presOf" srcId="{9817A675-ED77-46AC-A95C-9AD1432B2575}" destId="{97BAC2F1-F7CA-4718-9DC4-230F79363672}" srcOrd="0" destOrd="3" presId="urn:microsoft.com/office/officeart/2005/8/layout/hProcess7#5"/>
    <dgm:cxn modelId="{84FA301F-9206-441C-83FB-759EA796E17A}" type="presParOf" srcId="{D3114FD5-D217-4F98-AF01-5CE59A06C325}" destId="{F4B9D79D-8551-46AA-8BD4-CA39ACA8DE6E}" srcOrd="0" destOrd="0" presId="urn:microsoft.com/office/officeart/2005/8/layout/hProcess7#5"/>
    <dgm:cxn modelId="{B900A94D-C408-4C67-B439-170E79A19870}" type="presParOf" srcId="{F4B9D79D-8551-46AA-8BD4-CA39ACA8DE6E}" destId="{D7EDEA83-5BA5-4294-AE3F-1E6DDFEC944E}" srcOrd="0" destOrd="0" presId="urn:microsoft.com/office/officeart/2005/8/layout/hProcess7#5"/>
    <dgm:cxn modelId="{50B5E4D5-A85F-475F-8074-D382FFD3B181}" type="presParOf" srcId="{F4B9D79D-8551-46AA-8BD4-CA39ACA8DE6E}" destId="{77D10ED0-99D5-498D-8C77-9B4D354FB293}" srcOrd="1" destOrd="0" presId="urn:microsoft.com/office/officeart/2005/8/layout/hProcess7#5"/>
    <dgm:cxn modelId="{7DC3E441-1902-4195-979A-50B2D6550CE5}" type="presParOf" srcId="{F4B9D79D-8551-46AA-8BD4-CA39ACA8DE6E}" destId="{97BAC2F1-F7CA-4718-9DC4-230F79363672}" srcOrd="2" destOrd="0" presId="urn:microsoft.com/office/officeart/2005/8/layout/hProcess7#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6817DF-5416-48D8-97F4-F31B01DDCE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EA8457-46EA-41F5-8574-648EC3E12E33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Practical/Hands-on</a:t>
          </a:r>
        </a:p>
      </dgm:t>
    </dgm:pt>
    <dgm:pt modelId="{5D915567-982F-4FA5-91CD-B45248A04B8C}" type="parTrans" cxnId="{D914CF02-7F2A-4215-948E-776983FB5C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DE0699-96E7-4222-8D06-F3308CE8E061}" type="sibTrans" cxnId="{D914CF02-7F2A-4215-948E-776983FB5C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7B140D-77DC-4677-AE2D-7D7DB5B05E12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At Campus Labs &amp; </a:t>
          </a:r>
        </a:p>
      </dgm:t>
    </dgm:pt>
    <dgm:pt modelId="{22BDF631-AD96-4F9B-ADFA-F673530AEF1E}" type="parTrans" cxnId="{E9AA8E8C-73DA-41BE-9D9F-896816174C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B7875A-524F-4D73-B7C8-EF863A70C76B}" type="sibTrans" cxnId="{E9AA8E8C-73DA-41BE-9D9F-896816174C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83B605-1F13-4F0B-B5CA-DA9FC49BE244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Our Centers at RJNGR/JNGR/BSK/JPNGR/MYSURU/PEENYA/TUMKUR</a:t>
          </a:r>
        </a:p>
      </dgm:t>
    </dgm:pt>
    <dgm:pt modelId="{8547876D-9AFD-41A5-B060-8A94BE2DE742}" type="parTrans" cxnId="{45A90041-F96F-477A-9BB1-4357346939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14536D-4399-4FE2-A950-8099870D0A99}" type="sibTrans" cxnId="{45A90041-F96F-477A-9BB1-4357346939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6AB061-55FD-49E8-8AE4-0763496F4989}" type="pres">
      <dgm:prSet presAssocID="{E46817DF-5416-48D8-97F4-F31B01DDCE35}" presName="linear" presStyleCnt="0">
        <dgm:presLayoutVars>
          <dgm:animLvl val="lvl"/>
          <dgm:resizeHandles val="exact"/>
        </dgm:presLayoutVars>
      </dgm:prSet>
      <dgm:spPr/>
    </dgm:pt>
    <dgm:pt modelId="{C44753B7-0B97-47BA-880C-6CEDE40D9CBE}" type="pres">
      <dgm:prSet presAssocID="{52EA8457-46EA-41F5-8574-648EC3E12E33}" presName="parentText" presStyleLbl="node1" presStyleIdx="0" presStyleCnt="1" custLinFactNeighborX="6639" custLinFactNeighborY="-20117">
        <dgm:presLayoutVars>
          <dgm:chMax val="0"/>
          <dgm:bulletEnabled val="1"/>
        </dgm:presLayoutVars>
      </dgm:prSet>
      <dgm:spPr/>
    </dgm:pt>
    <dgm:pt modelId="{C8DAE7D4-AFB1-4152-8551-22903C695B21}" type="pres">
      <dgm:prSet presAssocID="{52EA8457-46EA-41F5-8574-648EC3E12E3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914CF02-7F2A-4215-948E-776983FB5C5A}" srcId="{E46817DF-5416-48D8-97F4-F31B01DDCE35}" destId="{52EA8457-46EA-41F5-8574-648EC3E12E33}" srcOrd="0" destOrd="0" parTransId="{5D915567-982F-4FA5-91CD-B45248A04B8C}" sibTransId="{DBDE0699-96E7-4222-8D06-F3308CE8E061}"/>
    <dgm:cxn modelId="{E411C31C-C851-4E64-A0CF-0FBC75084652}" type="presOf" srcId="{52EA8457-46EA-41F5-8574-648EC3E12E33}" destId="{C44753B7-0B97-47BA-880C-6CEDE40D9CBE}" srcOrd="0" destOrd="0" presId="urn:microsoft.com/office/officeart/2005/8/layout/vList2"/>
    <dgm:cxn modelId="{5393B133-87DD-454B-ABDC-5BB54EAFF82F}" type="presOf" srcId="{A27B140D-77DC-4677-AE2D-7D7DB5B05E12}" destId="{C8DAE7D4-AFB1-4152-8551-22903C695B21}" srcOrd="0" destOrd="0" presId="urn:microsoft.com/office/officeart/2005/8/layout/vList2"/>
    <dgm:cxn modelId="{45A90041-F96F-477A-9BB1-4357346939A5}" srcId="{52EA8457-46EA-41F5-8574-648EC3E12E33}" destId="{9F83B605-1F13-4F0B-B5CA-DA9FC49BE244}" srcOrd="1" destOrd="0" parTransId="{8547876D-9AFD-41A5-B060-8A94BE2DE742}" sibTransId="{0A14536D-4399-4FE2-A950-8099870D0A99}"/>
    <dgm:cxn modelId="{E9AA8E8C-73DA-41BE-9D9F-896816174C1E}" srcId="{52EA8457-46EA-41F5-8574-648EC3E12E33}" destId="{A27B140D-77DC-4677-AE2D-7D7DB5B05E12}" srcOrd="0" destOrd="0" parTransId="{22BDF631-AD96-4F9B-ADFA-F673530AEF1E}" sibTransId="{2EB7875A-524F-4D73-B7C8-EF863A70C76B}"/>
    <dgm:cxn modelId="{0A921CA5-AA84-476E-AEE0-420A638303DA}" type="presOf" srcId="{9F83B605-1F13-4F0B-B5CA-DA9FC49BE244}" destId="{C8DAE7D4-AFB1-4152-8551-22903C695B21}" srcOrd="0" destOrd="1" presId="urn:microsoft.com/office/officeart/2005/8/layout/vList2"/>
    <dgm:cxn modelId="{837FA8FA-AF92-49D9-B470-B615C15C0ED5}" type="presOf" srcId="{E46817DF-5416-48D8-97F4-F31B01DDCE35}" destId="{E16AB061-55FD-49E8-8AE4-0763496F4989}" srcOrd="0" destOrd="0" presId="urn:microsoft.com/office/officeart/2005/8/layout/vList2"/>
    <dgm:cxn modelId="{B938EA2B-F5E1-4E2A-9B51-6009104C26DE}" type="presParOf" srcId="{E16AB061-55FD-49E8-8AE4-0763496F4989}" destId="{C44753B7-0B97-47BA-880C-6CEDE40D9CBE}" srcOrd="0" destOrd="0" presId="urn:microsoft.com/office/officeart/2005/8/layout/vList2"/>
    <dgm:cxn modelId="{249CB580-4002-4AAD-B086-F42C90B6621C}" type="presParOf" srcId="{E16AB061-55FD-49E8-8AE4-0763496F4989}" destId="{C8DAE7D4-AFB1-4152-8551-22903C695B2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C1F7D7-BDE1-46DB-B9DD-10D91A3EDE38}" type="doc">
      <dgm:prSet loTypeId="urn:microsoft.com/office/officeart/2005/8/layout/lProcess1" loCatId="process" qsTypeId="urn:microsoft.com/office/officeart/2005/8/quickstyle/3d2#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69D1E2B-7399-4AC4-966D-76470060A29E}">
      <dgm:prSet phldrT="[Text]" custT="1"/>
      <dgm:spPr/>
      <dgm:t>
        <a:bodyPr/>
        <a:lstStyle/>
        <a:p>
          <a:pPr algn="ctr"/>
          <a:r>
            <a:rPr lang="en-US" sz="1800" b="1"/>
            <a:t>2</a:t>
          </a:r>
          <a:r>
            <a:rPr lang="en-US" sz="1800" b="1" baseline="30000"/>
            <a:t>nd</a:t>
          </a:r>
          <a:r>
            <a:rPr lang="en-US" sz="1800" b="1"/>
            <a:t> Year</a:t>
          </a:r>
          <a:endParaRPr lang="en-US" sz="1800" b="1" dirty="0"/>
        </a:p>
      </dgm:t>
    </dgm:pt>
    <dgm:pt modelId="{F6BCAD16-E601-4843-9578-CB98CD71D46D}" type="parTrans" cxnId="{69802A47-EB60-486C-AD68-2B586E6DF177}">
      <dgm:prSet/>
      <dgm:spPr/>
      <dgm:t>
        <a:bodyPr/>
        <a:lstStyle/>
        <a:p>
          <a:endParaRPr lang="en-US"/>
        </a:p>
      </dgm:t>
    </dgm:pt>
    <dgm:pt modelId="{97641F75-1009-40A0-B731-BC32C10E2B60}" type="sibTrans" cxnId="{69802A47-EB60-486C-AD68-2B586E6DF177}">
      <dgm:prSet/>
      <dgm:spPr/>
      <dgm:t>
        <a:bodyPr/>
        <a:lstStyle/>
        <a:p>
          <a:endParaRPr lang="en-US"/>
        </a:p>
      </dgm:t>
    </dgm:pt>
    <dgm:pt modelId="{91C2A43B-3D3C-4ABF-8D38-0F530CB2B413}">
      <dgm:prSet phldrT="[Text]" custT="1"/>
      <dgm:spPr/>
      <dgm:t>
        <a:bodyPr/>
        <a:lstStyle/>
        <a:p>
          <a:r>
            <a:rPr lang="en-US" sz="1600" b="1"/>
            <a:t>Assessment –                              2 hours </a:t>
          </a:r>
          <a:endParaRPr lang="en-US" sz="1600" b="1" dirty="0"/>
        </a:p>
      </dgm:t>
    </dgm:pt>
    <dgm:pt modelId="{4CAC42DB-1ED4-4D60-9E8E-0BF26A96758E}" type="parTrans" cxnId="{FEF59E83-9C5F-4926-9614-032E4EA3780C}">
      <dgm:prSet/>
      <dgm:spPr/>
      <dgm:t>
        <a:bodyPr/>
        <a:lstStyle/>
        <a:p>
          <a:endParaRPr lang="en-US"/>
        </a:p>
      </dgm:t>
    </dgm:pt>
    <dgm:pt modelId="{9F6B670B-E1B2-42E5-B133-8F72B6BCA1FB}" type="sibTrans" cxnId="{FEF59E83-9C5F-4926-9614-032E4EA3780C}">
      <dgm:prSet/>
      <dgm:spPr/>
      <dgm:t>
        <a:bodyPr/>
        <a:lstStyle/>
        <a:p>
          <a:endParaRPr lang="en-US"/>
        </a:p>
      </dgm:t>
    </dgm:pt>
    <dgm:pt modelId="{58AB20D3-F9AA-42D6-8058-38EF52CACF8D}">
      <dgm:prSet phldrT="[Text]" custT="1"/>
      <dgm:spPr/>
      <dgm:t>
        <a:bodyPr/>
        <a:lstStyle/>
        <a:p>
          <a:pPr algn="ctr"/>
          <a:r>
            <a:rPr lang="en-US" sz="1800" b="1"/>
            <a:t>3</a:t>
          </a:r>
          <a:r>
            <a:rPr lang="en-US" sz="1800" b="1" baseline="30000"/>
            <a:t>rd</a:t>
          </a:r>
          <a:r>
            <a:rPr lang="en-US" sz="1800" b="1"/>
            <a:t> Year</a:t>
          </a:r>
          <a:endParaRPr lang="en-US" sz="1800" b="1" dirty="0"/>
        </a:p>
      </dgm:t>
    </dgm:pt>
    <dgm:pt modelId="{EB902749-A097-4D7B-B2C5-8DFE60CDE882}" type="parTrans" cxnId="{CD7110B3-0A4A-4030-9D66-E38A09A664CD}">
      <dgm:prSet/>
      <dgm:spPr/>
      <dgm:t>
        <a:bodyPr/>
        <a:lstStyle/>
        <a:p>
          <a:endParaRPr lang="en-US"/>
        </a:p>
      </dgm:t>
    </dgm:pt>
    <dgm:pt modelId="{98DCC385-CAF5-46BF-9BDE-DFE39F48FAB4}" type="sibTrans" cxnId="{CD7110B3-0A4A-4030-9D66-E38A09A664CD}">
      <dgm:prSet/>
      <dgm:spPr/>
      <dgm:t>
        <a:bodyPr/>
        <a:lstStyle/>
        <a:p>
          <a:endParaRPr lang="en-US"/>
        </a:p>
      </dgm:t>
    </dgm:pt>
    <dgm:pt modelId="{B5E8F0D1-4F68-4C28-A5D1-96C9172C7D7A}">
      <dgm:prSet phldrT="[Text]" custT="1"/>
      <dgm:spPr/>
      <dgm:t>
        <a:bodyPr/>
        <a:lstStyle/>
        <a:p>
          <a:r>
            <a:rPr lang="en-US" sz="1600" b="1"/>
            <a:t>Technical Training-Section-2 – 60 hours</a:t>
          </a:r>
          <a:endParaRPr lang="en-US" sz="1600" b="1" dirty="0"/>
        </a:p>
      </dgm:t>
    </dgm:pt>
    <dgm:pt modelId="{D14DA0CB-A20E-4A7A-AC1A-4AFCD74D051B}" type="parTrans" cxnId="{19C22766-909F-4048-93F7-DAB3A0E15732}">
      <dgm:prSet/>
      <dgm:spPr/>
      <dgm:t>
        <a:bodyPr/>
        <a:lstStyle/>
        <a:p>
          <a:endParaRPr lang="en-US"/>
        </a:p>
      </dgm:t>
    </dgm:pt>
    <dgm:pt modelId="{38CCC2E6-4C5F-4901-AB11-E6E75568D6FF}" type="sibTrans" cxnId="{19C22766-909F-4048-93F7-DAB3A0E15732}">
      <dgm:prSet/>
      <dgm:spPr/>
      <dgm:t>
        <a:bodyPr/>
        <a:lstStyle/>
        <a:p>
          <a:endParaRPr lang="en-US"/>
        </a:p>
      </dgm:t>
    </dgm:pt>
    <dgm:pt modelId="{5A91E804-F755-4430-AAA8-93AF7B03D3FF}">
      <dgm:prSet phldrT="[Text]" custT="1"/>
      <dgm:spPr/>
      <dgm:t>
        <a:bodyPr/>
        <a:lstStyle/>
        <a:p>
          <a:r>
            <a:rPr lang="en-US" sz="1600" b="1"/>
            <a:t>Technical Training Section-3 – 80 hours</a:t>
          </a:r>
          <a:endParaRPr lang="en-US" sz="1600" b="1" dirty="0"/>
        </a:p>
      </dgm:t>
    </dgm:pt>
    <dgm:pt modelId="{E2144916-2F6E-4A66-97E8-C6B3D91AE514}" type="parTrans" cxnId="{EA0CA016-9583-41AA-8785-8E14CBD3955B}">
      <dgm:prSet/>
      <dgm:spPr/>
      <dgm:t>
        <a:bodyPr/>
        <a:lstStyle/>
        <a:p>
          <a:endParaRPr lang="en-US"/>
        </a:p>
      </dgm:t>
    </dgm:pt>
    <dgm:pt modelId="{11E9C15A-A352-4DF1-A697-7B3249ED61E1}" type="sibTrans" cxnId="{EA0CA016-9583-41AA-8785-8E14CBD3955B}">
      <dgm:prSet/>
      <dgm:spPr/>
      <dgm:t>
        <a:bodyPr/>
        <a:lstStyle/>
        <a:p>
          <a:endParaRPr lang="en-US"/>
        </a:p>
      </dgm:t>
    </dgm:pt>
    <dgm:pt modelId="{3B35CD4C-3A27-4A39-B4F7-B50F9D8061A5}">
      <dgm:prSet phldrT="[Text]" custT="1"/>
      <dgm:spPr/>
      <dgm:t>
        <a:bodyPr/>
        <a:lstStyle/>
        <a:p>
          <a:r>
            <a:rPr lang="en-US" sz="1600" b="1"/>
            <a:t>Technical Training-Section-1 – 20 hours</a:t>
          </a:r>
          <a:endParaRPr lang="en-US" sz="1600" b="1" dirty="0"/>
        </a:p>
      </dgm:t>
    </dgm:pt>
    <dgm:pt modelId="{D520FABE-4E8B-42B1-946D-750007AAEBF5}" type="parTrans" cxnId="{E350158C-C18E-492C-8587-01A60B728340}">
      <dgm:prSet/>
      <dgm:spPr/>
      <dgm:t>
        <a:bodyPr/>
        <a:lstStyle/>
        <a:p>
          <a:endParaRPr lang="en-US"/>
        </a:p>
      </dgm:t>
    </dgm:pt>
    <dgm:pt modelId="{6FE44509-F003-44AC-BDCA-BC577D778328}" type="sibTrans" cxnId="{E350158C-C18E-492C-8587-01A60B728340}">
      <dgm:prSet/>
      <dgm:spPr/>
      <dgm:t>
        <a:bodyPr/>
        <a:lstStyle/>
        <a:p>
          <a:endParaRPr lang="en-US"/>
        </a:p>
      </dgm:t>
    </dgm:pt>
    <dgm:pt modelId="{4E7AA287-E160-4991-AF79-66DD64DA4710}">
      <dgm:prSet phldrT="[Text]" custT="1"/>
      <dgm:spPr/>
      <dgm:t>
        <a:bodyPr/>
        <a:lstStyle/>
        <a:p>
          <a:r>
            <a:rPr lang="en-US" sz="1600" b="1"/>
            <a:t>Personality Development-Section-1 –                                20 hours</a:t>
          </a:r>
          <a:endParaRPr lang="en-US" sz="1600" b="1" dirty="0"/>
        </a:p>
      </dgm:t>
    </dgm:pt>
    <dgm:pt modelId="{002A033E-789F-4C9E-896F-DDB807BEF09E}" type="parTrans" cxnId="{782BBEA8-C515-4D00-9A97-2E8E1195A255}">
      <dgm:prSet/>
      <dgm:spPr/>
      <dgm:t>
        <a:bodyPr/>
        <a:lstStyle/>
        <a:p>
          <a:endParaRPr lang="en-US"/>
        </a:p>
      </dgm:t>
    </dgm:pt>
    <dgm:pt modelId="{12CE0CFC-A877-40E8-B9B0-D6BB9433BB7F}" type="sibTrans" cxnId="{782BBEA8-C515-4D00-9A97-2E8E1195A255}">
      <dgm:prSet/>
      <dgm:spPr/>
      <dgm:t>
        <a:bodyPr/>
        <a:lstStyle/>
        <a:p>
          <a:endParaRPr lang="en-US"/>
        </a:p>
      </dgm:t>
    </dgm:pt>
    <dgm:pt modelId="{2E47CEE6-6812-49C2-A418-8CD8C2955630}">
      <dgm:prSet phldrT="[Text]" custT="1"/>
      <dgm:spPr/>
      <dgm:t>
        <a:bodyPr/>
        <a:lstStyle/>
        <a:p>
          <a:r>
            <a:rPr lang="en-US" sz="1600" b="1"/>
            <a:t>Internship –                               30 Days</a:t>
          </a:r>
          <a:endParaRPr lang="en-US" sz="1600" b="1" dirty="0"/>
        </a:p>
      </dgm:t>
    </dgm:pt>
    <dgm:pt modelId="{1505ABF5-AE2B-4840-B0B9-FE6817B4FBBB}" type="parTrans" cxnId="{6B85974B-452D-4677-8BE3-DEA139532C9E}">
      <dgm:prSet/>
      <dgm:spPr/>
      <dgm:t>
        <a:bodyPr/>
        <a:lstStyle/>
        <a:p>
          <a:endParaRPr lang="en-US"/>
        </a:p>
      </dgm:t>
    </dgm:pt>
    <dgm:pt modelId="{2005A1C5-6CD4-44F6-B469-585DB0C0CE2E}" type="sibTrans" cxnId="{6B85974B-452D-4677-8BE3-DEA139532C9E}">
      <dgm:prSet/>
      <dgm:spPr/>
      <dgm:t>
        <a:bodyPr/>
        <a:lstStyle/>
        <a:p>
          <a:endParaRPr lang="en-US"/>
        </a:p>
      </dgm:t>
    </dgm:pt>
    <dgm:pt modelId="{498BA20F-1820-4E9D-AC43-D462B2FC6FFB}">
      <dgm:prSet phldrT="[Text]" custT="1"/>
      <dgm:spPr/>
      <dgm:t>
        <a:bodyPr/>
        <a:lstStyle/>
        <a:p>
          <a:pPr algn="ctr"/>
          <a:r>
            <a:rPr lang="en-US" sz="1800" b="1"/>
            <a:t>4th Year/                      After Completion</a:t>
          </a:r>
          <a:endParaRPr lang="en-US" sz="1800" b="1" dirty="0"/>
        </a:p>
      </dgm:t>
    </dgm:pt>
    <dgm:pt modelId="{07703940-B8C8-4EF0-B721-A840F4068108}" type="parTrans" cxnId="{D1A64EC7-7E92-47A8-A908-710A1E0B043B}">
      <dgm:prSet/>
      <dgm:spPr/>
      <dgm:t>
        <a:bodyPr/>
        <a:lstStyle/>
        <a:p>
          <a:endParaRPr lang="en-US"/>
        </a:p>
      </dgm:t>
    </dgm:pt>
    <dgm:pt modelId="{7F5727CC-655F-4FC0-B275-C0FFE3CC49CE}" type="sibTrans" cxnId="{D1A64EC7-7E92-47A8-A908-710A1E0B043B}">
      <dgm:prSet/>
      <dgm:spPr/>
      <dgm:t>
        <a:bodyPr/>
        <a:lstStyle/>
        <a:p>
          <a:endParaRPr lang="en-US"/>
        </a:p>
      </dgm:t>
    </dgm:pt>
    <dgm:pt modelId="{44DFB444-0CA8-4803-A345-A5A3CB9BF91A}">
      <dgm:prSet phldrT="[Text]" custT="1"/>
      <dgm:spPr/>
      <dgm:t>
        <a:bodyPr/>
        <a:lstStyle/>
        <a:p>
          <a:r>
            <a:rPr lang="en-US" sz="1600" b="1"/>
            <a:t>Personality Development Section-2 –                                20 hours</a:t>
          </a:r>
          <a:endParaRPr lang="en-US" sz="1600" b="1" dirty="0"/>
        </a:p>
      </dgm:t>
    </dgm:pt>
    <dgm:pt modelId="{A312C882-A3B2-4CA2-AD15-351210B4E307}" type="parTrans" cxnId="{ABC9853D-B513-4D11-873E-96A84B4E4A9C}">
      <dgm:prSet/>
      <dgm:spPr/>
      <dgm:t>
        <a:bodyPr/>
        <a:lstStyle/>
        <a:p>
          <a:endParaRPr lang="en-US"/>
        </a:p>
      </dgm:t>
    </dgm:pt>
    <dgm:pt modelId="{F9E80C0B-E2FB-454F-92AA-37BE2D7900DA}" type="sibTrans" cxnId="{ABC9853D-B513-4D11-873E-96A84B4E4A9C}">
      <dgm:prSet/>
      <dgm:spPr/>
      <dgm:t>
        <a:bodyPr/>
        <a:lstStyle/>
        <a:p>
          <a:endParaRPr lang="en-US"/>
        </a:p>
      </dgm:t>
    </dgm:pt>
    <dgm:pt modelId="{C7483168-78D1-48F2-AC6F-0973BCA77559}">
      <dgm:prSet phldrT="[Text]" custT="1"/>
      <dgm:spPr/>
      <dgm:t>
        <a:bodyPr/>
        <a:lstStyle/>
        <a:p>
          <a:r>
            <a:rPr lang="en-US" sz="1600" b="1"/>
            <a:t>Project Assistance</a:t>
          </a:r>
          <a:endParaRPr lang="en-US" sz="1600" b="1" dirty="0"/>
        </a:p>
      </dgm:t>
    </dgm:pt>
    <dgm:pt modelId="{D2F63C79-9727-4BE0-ACE1-202AE46792E3}" type="parTrans" cxnId="{4C404C57-71E9-4B36-8E43-8F86B60D51EF}">
      <dgm:prSet/>
      <dgm:spPr/>
      <dgm:t>
        <a:bodyPr/>
        <a:lstStyle/>
        <a:p>
          <a:endParaRPr lang="en-US"/>
        </a:p>
      </dgm:t>
    </dgm:pt>
    <dgm:pt modelId="{995EA556-A9AA-4382-807E-8071BCB8B897}" type="sibTrans" cxnId="{4C404C57-71E9-4B36-8E43-8F86B60D51EF}">
      <dgm:prSet/>
      <dgm:spPr/>
      <dgm:t>
        <a:bodyPr/>
        <a:lstStyle/>
        <a:p>
          <a:endParaRPr lang="en-US"/>
        </a:p>
      </dgm:t>
    </dgm:pt>
    <dgm:pt modelId="{33E8AAD8-8D17-46BF-8FCD-5D87EFB0C138}">
      <dgm:prSet phldrT="[Text]" custT="1"/>
      <dgm:spPr/>
      <dgm:t>
        <a:bodyPr/>
        <a:lstStyle/>
        <a:p>
          <a:r>
            <a:rPr lang="en-US" sz="1600" b="1"/>
            <a:t>Career Planning –                  40 hours</a:t>
          </a:r>
          <a:endParaRPr lang="en-US" sz="1600" b="1" dirty="0"/>
        </a:p>
      </dgm:t>
    </dgm:pt>
    <dgm:pt modelId="{B6125618-3ED1-4F3A-9BDE-22D75FE14D89}" type="parTrans" cxnId="{D98E6DEE-745A-43F0-8F03-387A06F3EF5B}">
      <dgm:prSet/>
      <dgm:spPr/>
      <dgm:t>
        <a:bodyPr/>
        <a:lstStyle/>
        <a:p>
          <a:endParaRPr lang="en-US"/>
        </a:p>
      </dgm:t>
    </dgm:pt>
    <dgm:pt modelId="{AA9B0B7F-2EE4-427E-8C46-7DCBA5D01DEA}" type="sibTrans" cxnId="{D98E6DEE-745A-43F0-8F03-387A06F3EF5B}">
      <dgm:prSet/>
      <dgm:spPr/>
      <dgm:t>
        <a:bodyPr/>
        <a:lstStyle/>
        <a:p>
          <a:endParaRPr lang="en-US"/>
        </a:p>
      </dgm:t>
    </dgm:pt>
    <dgm:pt modelId="{D3AD43B8-C76C-4FA2-9708-5AA9D0CC1A08}">
      <dgm:prSet phldrT="[Text]" custT="1"/>
      <dgm:spPr/>
      <dgm:t>
        <a:bodyPr/>
        <a:lstStyle/>
        <a:p>
          <a:r>
            <a:rPr lang="en-US" sz="1600" b="1"/>
            <a:t>Assessment –                            3 hours</a:t>
          </a:r>
          <a:endParaRPr lang="en-US" sz="1600" b="1" dirty="0"/>
        </a:p>
      </dgm:t>
    </dgm:pt>
    <dgm:pt modelId="{685C8F18-2A22-4B2C-8E96-55D7B75E114E}" type="parTrans" cxnId="{63C32733-0013-4C27-96C1-24918170E7DE}">
      <dgm:prSet/>
      <dgm:spPr/>
      <dgm:t>
        <a:bodyPr/>
        <a:lstStyle/>
        <a:p>
          <a:endParaRPr lang="en-US"/>
        </a:p>
      </dgm:t>
    </dgm:pt>
    <dgm:pt modelId="{29CAB14F-868C-4A11-AD54-9B3F97C4CBD5}" type="sibTrans" cxnId="{63C32733-0013-4C27-96C1-24918170E7DE}">
      <dgm:prSet/>
      <dgm:spPr/>
      <dgm:t>
        <a:bodyPr/>
        <a:lstStyle/>
        <a:p>
          <a:endParaRPr lang="en-US"/>
        </a:p>
      </dgm:t>
    </dgm:pt>
    <dgm:pt modelId="{B3F87420-480B-4F22-9D8D-3051043FC80F}">
      <dgm:prSet phldrT="[Text]" custT="1"/>
      <dgm:spPr/>
      <dgm:t>
        <a:bodyPr/>
        <a:lstStyle/>
        <a:p>
          <a:r>
            <a:rPr lang="en-US" sz="1600" b="1"/>
            <a:t>Higher/Abroad Education Guidance</a:t>
          </a:r>
          <a:endParaRPr lang="en-US" sz="1600" b="1" dirty="0"/>
        </a:p>
      </dgm:t>
    </dgm:pt>
    <dgm:pt modelId="{644C86FB-098E-4A9C-90D8-91EBF10F9129}" type="parTrans" cxnId="{8DEB50F1-3DD9-4284-8978-5A1B4C9EC1BF}">
      <dgm:prSet/>
      <dgm:spPr/>
      <dgm:t>
        <a:bodyPr/>
        <a:lstStyle/>
        <a:p>
          <a:endParaRPr lang="en-US"/>
        </a:p>
      </dgm:t>
    </dgm:pt>
    <dgm:pt modelId="{27725C89-2D74-4F52-8A5B-3A9591F0F4C6}" type="sibTrans" cxnId="{8DEB50F1-3DD9-4284-8978-5A1B4C9EC1BF}">
      <dgm:prSet/>
      <dgm:spPr/>
      <dgm:t>
        <a:bodyPr/>
        <a:lstStyle/>
        <a:p>
          <a:endParaRPr lang="en-US"/>
        </a:p>
      </dgm:t>
    </dgm:pt>
    <dgm:pt modelId="{BE4CE45D-B531-4F4E-AE9D-2C277DDFB884}">
      <dgm:prSet phldrT="[Text]" custT="1"/>
      <dgm:spPr/>
      <dgm:t>
        <a:bodyPr/>
        <a:lstStyle/>
        <a:p>
          <a:r>
            <a:rPr lang="en-US" sz="1600" b="1"/>
            <a:t>Placement Assistance</a:t>
          </a:r>
          <a:endParaRPr lang="en-US" sz="1600" b="1" dirty="0"/>
        </a:p>
      </dgm:t>
    </dgm:pt>
    <dgm:pt modelId="{1191E8EB-53FE-463A-B4EC-314BAA09CE10}" type="parTrans" cxnId="{F3F20DB8-8047-4E9E-A60A-1E3385F151CE}">
      <dgm:prSet/>
      <dgm:spPr/>
      <dgm:t>
        <a:bodyPr/>
        <a:lstStyle/>
        <a:p>
          <a:endParaRPr lang="en-US"/>
        </a:p>
      </dgm:t>
    </dgm:pt>
    <dgm:pt modelId="{A24CF4E7-4F3A-4D6D-A676-F64C3C1C0065}" type="sibTrans" cxnId="{F3F20DB8-8047-4E9E-A60A-1E3385F151CE}">
      <dgm:prSet/>
      <dgm:spPr/>
      <dgm:t>
        <a:bodyPr/>
        <a:lstStyle/>
        <a:p>
          <a:endParaRPr lang="en-US"/>
        </a:p>
      </dgm:t>
    </dgm:pt>
    <dgm:pt modelId="{1661902D-1CE6-49CF-87F9-B4C82804DEB5}">
      <dgm:prSet phldrT="[Text]" custT="1"/>
      <dgm:spPr/>
      <dgm:t>
        <a:bodyPr/>
        <a:lstStyle/>
        <a:p>
          <a:r>
            <a:rPr lang="en-US" sz="1600" b="1"/>
            <a:t>Personality Development –  20 hours</a:t>
          </a:r>
          <a:endParaRPr lang="en-US" sz="1600" b="1" dirty="0"/>
        </a:p>
      </dgm:t>
    </dgm:pt>
    <dgm:pt modelId="{5FCA17C4-4DFD-471D-B268-C46E053991DE}" type="parTrans" cxnId="{715F3CF8-C41A-4E0B-AAA5-39E418037D6D}">
      <dgm:prSet/>
      <dgm:spPr/>
      <dgm:t>
        <a:bodyPr/>
        <a:lstStyle/>
        <a:p>
          <a:endParaRPr lang="en-US"/>
        </a:p>
      </dgm:t>
    </dgm:pt>
    <dgm:pt modelId="{DA400A37-4E86-4665-BCD2-43672E5E0E01}" type="sibTrans" cxnId="{715F3CF8-C41A-4E0B-AAA5-39E418037D6D}">
      <dgm:prSet/>
      <dgm:spPr/>
      <dgm:t>
        <a:bodyPr/>
        <a:lstStyle/>
        <a:p>
          <a:endParaRPr lang="en-US"/>
        </a:p>
      </dgm:t>
    </dgm:pt>
    <dgm:pt modelId="{84F4F83B-C971-45C0-9BB4-2AE9E387CD12}" type="pres">
      <dgm:prSet presAssocID="{0EC1F7D7-BDE1-46DB-B9DD-10D91A3EDE38}" presName="Name0" presStyleCnt="0">
        <dgm:presLayoutVars>
          <dgm:dir/>
          <dgm:animLvl val="lvl"/>
          <dgm:resizeHandles val="exact"/>
        </dgm:presLayoutVars>
      </dgm:prSet>
      <dgm:spPr/>
    </dgm:pt>
    <dgm:pt modelId="{C6A42B90-DA4A-4A4F-BA18-3360AF04B88C}" type="pres">
      <dgm:prSet presAssocID="{B69D1E2B-7399-4AC4-966D-76470060A29E}" presName="vertFlow" presStyleCnt="0"/>
      <dgm:spPr/>
    </dgm:pt>
    <dgm:pt modelId="{AB3A871E-2EF6-4698-89DB-CBE95D69D831}" type="pres">
      <dgm:prSet presAssocID="{B69D1E2B-7399-4AC4-966D-76470060A29E}" presName="header" presStyleLbl="node1" presStyleIdx="0" presStyleCnt="3" custScaleX="133886" custLinFactNeighborX="-8680"/>
      <dgm:spPr/>
    </dgm:pt>
    <dgm:pt modelId="{200BBA60-6CB1-4D9A-8411-45359CBB9BB6}" type="pres">
      <dgm:prSet presAssocID="{4CAC42DB-1ED4-4D60-9E8E-0BF26A96758E}" presName="parTrans" presStyleLbl="sibTrans2D1" presStyleIdx="0" presStyleCnt="13"/>
      <dgm:spPr/>
    </dgm:pt>
    <dgm:pt modelId="{616BDEB1-D5B9-4036-893C-03EFC8CE2807}" type="pres">
      <dgm:prSet presAssocID="{91C2A43B-3D3C-4ABF-8D38-0F530CB2B413}" presName="child" presStyleLbl="alignAccFollowNode1" presStyleIdx="0" presStyleCnt="13" custScaleX="133886" custLinFactNeighborX="-8680">
        <dgm:presLayoutVars>
          <dgm:chMax val="0"/>
          <dgm:bulletEnabled val="1"/>
        </dgm:presLayoutVars>
      </dgm:prSet>
      <dgm:spPr/>
    </dgm:pt>
    <dgm:pt modelId="{DFE1CCF5-1271-4C60-BFE3-A7557DBC5D8D}" type="pres">
      <dgm:prSet presAssocID="{9F6B670B-E1B2-42E5-B133-8F72B6BCA1FB}" presName="sibTrans" presStyleLbl="sibTrans2D1" presStyleIdx="1" presStyleCnt="13"/>
      <dgm:spPr/>
    </dgm:pt>
    <dgm:pt modelId="{B737622C-B616-49EE-8767-91194A1F60AE}" type="pres">
      <dgm:prSet presAssocID="{3B35CD4C-3A27-4A39-B4F7-B50F9D8061A5}" presName="child" presStyleLbl="alignAccFollowNode1" presStyleIdx="1" presStyleCnt="13" custScaleX="133886" custLinFactNeighborX="-8680">
        <dgm:presLayoutVars>
          <dgm:chMax val="0"/>
          <dgm:bulletEnabled val="1"/>
        </dgm:presLayoutVars>
      </dgm:prSet>
      <dgm:spPr/>
    </dgm:pt>
    <dgm:pt modelId="{180FF4BC-DCA1-4E64-908F-B1D1065847BD}" type="pres">
      <dgm:prSet presAssocID="{6FE44509-F003-44AC-BDCA-BC577D778328}" presName="sibTrans" presStyleLbl="sibTrans2D1" presStyleIdx="2" presStyleCnt="13"/>
      <dgm:spPr/>
    </dgm:pt>
    <dgm:pt modelId="{8C072C31-C9B1-4AAA-8C9D-3985BA3CCE45}" type="pres">
      <dgm:prSet presAssocID="{1661902D-1CE6-49CF-87F9-B4C82804DEB5}" presName="child" presStyleLbl="alignAccFollowNode1" presStyleIdx="2" presStyleCnt="13" custScaleX="133084" custLinFactNeighborX="-10864">
        <dgm:presLayoutVars>
          <dgm:chMax val="0"/>
          <dgm:bulletEnabled val="1"/>
        </dgm:presLayoutVars>
      </dgm:prSet>
      <dgm:spPr/>
    </dgm:pt>
    <dgm:pt modelId="{503587CB-AC7C-4490-840F-4B97214D1617}" type="pres">
      <dgm:prSet presAssocID="{B69D1E2B-7399-4AC4-966D-76470060A29E}" presName="hSp" presStyleCnt="0"/>
      <dgm:spPr/>
    </dgm:pt>
    <dgm:pt modelId="{95DF74BE-0601-4B5D-BAEC-E8F2BB4BEB25}" type="pres">
      <dgm:prSet presAssocID="{58AB20D3-F9AA-42D6-8058-38EF52CACF8D}" presName="vertFlow" presStyleCnt="0"/>
      <dgm:spPr/>
    </dgm:pt>
    <dgm:pt modelId="{576A0274-98C6-44FA-A8BC-F6D795FBBD8E}" type="pres">
      <dgm:prSet presAssocID="{58AB20D3-F9AA-42D6-8058-38EF52CACF8D}" presName="header" presStyleLbl="node1" presStyleIdx="1" presStyleCnt="3" custScaleX="133886" custLinFactNeighborX="-8680"/>
      <dgm:spPr/>
    </dgm:pt>
    <dgm:pt modelId="{9FB6623C-AA1D-43C5-B742-FB4497048C9E}" type="pres">
      <dgm:prSet presAssocID="{D14DA0CB-A20E-4A7A-AC1A-4AFCD74D051B}" presName="parTrans" presStyleLbl="sibTrans2D1" presStyleIdx="3" presStyleCnt="13"/>
      <dgm:spPr/>
    </dgm:pt>
    <dgm:pt modelId="{3F650561-954D-4434-81E5-028DFCD91CA0}" type="pres">
      <dgm:prSet presAssocID="{B5E8F0D1-4F68-4C28-A5D1-96C9172C7D7A}" presName="child" presStyleLbl="alignAccFollowNode1" presStyleIdx="3" presStyleCnt="13" custScaleX="133886" custLinFactNeighborX="-8680">
        <dgm:presLayoutVars>
          <dgm:chMax val="0"/>
          <dgm:bulletEnabled val="1"/>
        </dgm:presLayoutVars>
      </dgm:prSet>
      <dgm:spPr/>
    </dgm:pt>
    <dgm:pt modelId="{819B5DC3-8DFC-4345-84D7-BCA91E2C6253}" type="pres">
      <dgm:prSet presAssocID="{38CCC2E6-4C5F-4901-AB11-E6E75568D6FF}" presName="sibTrans" presStyleLbl="sibTrans2D1" presStyleIdx="4" presStyleCnt="13"/>
      <dgm:spPr/>
    </dgm:pt>
    <dgm:pt modelId="{7D61BA19-226D-4AEF-AE16-A02E6B9832EF}" type="pres">
      <dgm:prSet presAssocID="{4E7AA287-E160-4991-AF79-66DD64DA4710}" presName="child" presStyleLbl="alignAccFollowNode1" presStyleIdx="4" presStyleCnt="13" custScaleX="133886" custScaleY="153532" custLinFactNeighborX="-8680">
        <dgm:presLayoutVars>
          <dgm:chMax val="0"/>
          <dgm:bulletEnabled val="1"/>
        </dgm:presLayoutVars>
      </dgm:prSet>
      <dgm:spPr/>
    </dgm:pt>
    <dgm:pt modelId="{61437E6A-7544-4EDA-8ACD-F5746172B0C1}" type="pres">
      <dgm:prSet presAssocID="{12CE0CFC-A877-40E8-B9B0-D6BB9433BB7F}" presName="sibTrans" presStyleLbl="sibTrans2D1" presStyleIdx="5" presStyleCnt="13"/>
      <dgm:spPr/>
    </dgm:pt>
    <dgm:pt modelId="{EA6A770F-FD87-4908-908E-ED44410E3863}" type="pres">
      <dgm:prSet presAssocID="{2E47CEE6-6812-49C2-A418-8CD8C2955630}" presName="child" presStyleLbl="alignAccFollowNode1" presStyleIdx="5" presStyleCnt="13" custScaleX="133886" custLinFactNeighborX="-8680">
        <dgm:presLayoutVars>
          <dgm:chMax val="0"/>
          <dgm:bulletEnabled val="1"/>
        </dgm:presLayoutVars>
      </dgm:prSet>
      <dgm:spPr/>
    </dgm:pt>
    <dgm:pt modelId="{640AEBCF-1547-4784-A515-FEB9CCA4DAC0}" type="pres">
      <dgm:prSet presAssocID="{58AB20D3-F9AA-42D6-8058-38EF52CACF8D}" presName="hSp" presStyleCnt="0"/>
      <dgm:spPr/>
    </dgm:pt>
    <dgm:pt modelId="{EF21ED7D-F97D-43DD-915E-E7F210280EA6}" type="pres">
      <dgm:prSet presAssocID="{498BA20F-1820-4E9D-AC43-D462B2FC6FFB}" presName="vertFlow" presStyleCnt="0"/>
      <dgm:spPr/>
    </dgm:pt>
    <dgm:pt modelId="{CBF4266F-67A8-44A7-9B61-E5DD9C17224B}" type="pres">
      <dgm:prSet presAssocID="{498BA20F-1820-4E9D-AC43-D462B2FC6FFB}" presName="header" presStyleLbl="node1" presStyleIdx="2" presStyleCnt="3" custScaleX="133886" custLinFactNeighborX="-8680"/>
      <dgm:spPr/>
    </dgm:pt>
    <dgm:pt modelId="{654F06F6-4D0A-47E1-B068-03C3FA3E73B4}" type="pres">
      <dgm:prSet presAssocID="{E2144916-2F6E-4A66-97E8-C6B3D91AE514}" presName="parTrans" presStyleLbl="sibTrans2D1" presStyleIdx="6" presStyleCnt="13"/>
      <dgm:spPr/>
    </dgm:pt>
    <dgm:pt modelId="{760B9831-7279-4243-AC62-98A2F81D00CB}" type="pres">
      <dgm:prSet presAssocID="{5A91E804-F755-4430-AAA8-93AF7B03D3FF}" presName="child" presStyleLbl="alignAccFollowNode1" presStyleIdx="6" presStyleCnt="13" custScaleX="133886" custLinFactNeighborX="-8680">
        <dgm:presLayoutVars>
          <dgm:chMax val="0"/>
          <dgm:bulletEnabled val="1"/>
        </dgm:presLayoutVars>
      </dgm:prSet>
      <dgm:spPr/>
    </dgm:pt>
    <dgm:pt modelId="{D89B6371-9B9E-4415-90FC-3453BC097F22}" type="pres">
      <dgm:prSet presAssocID="{11E9C15A-A352-4DF1-A697-7B3249ED61E1}" presName="sibTrans" presStyleLbl="sibTrans2D1" presStyleIdx="7" presStyleCnt="13"/>
      <dgm:spPr/>
    </dgm:pt>
    <dgm:pt modelId="{5ABA1027-9B04-4D50-B230-AC0407C26FD4}" type="pres">
      <dgm:prSet presAssocID="{44DFB444-0CA8-4803-A345-A5A3CB9BF91A}" presName="child" presStyleLbl="alignAccFollowNode1" presStyleIdx="7" presStyleCnt="13" custScaleX="133886" custScaleY="147519" custLinFactNeighborX="-8680">
        <dgm:presLayoutVars>
          <dgm:chMax val="0"/>
          <dgm:bulletEnabled val="1"/>
        </dgm:presLayoutVars>
      </dgm:prSet>
      <dgm:spPr/>
    </dgm:pt>
    <dgm:pt modelId="{6071D814-95B8-4CCE-9271-0353744C94FC}" type="pres">
      <dgm:prSet presAssocID="{F9E80C0B-E2FB-454F-92AA-37BE2D7900DA}" presName="sibTrans" presStyleLbl="sibTrans2D1" presStyleIdx="8" presStyleCnt="13"/>
      <dgm:spPr/>
    </dgm:pt>
    <dgm:pt modelId="{D87E4998-3D8D-4406-9315-50B604EDCBD2}" type="pres">
      <dgm:prSet presAssocID="{C7483168-78D1-48F2-AC6F-0973BCA77559}" presName="child" presStyleLbl="alignAccFollowNode1" presStyleIdx="8" presStyleCnt="13" custScaleX="133886" custLinFactNeighborX="-8680">
        <dgm:presLayoutVars>
          <dgm:chMax val="0"/>
          <dgm:bulletEnabled val="1"/>
        </dgm:presLayoutVars>
      </dgm:prSet>
      <dgm:spPr/>
    </dgm:pt>
    <dgm:pt modelId="{611E3CC0-3B30-4E5A-A4A0-570F98D2E1EA}" type="pres">
      <dgm:prSet presAssocID="{995EA556-A9AA-4382-807E-8071BCB8B897}" presName="sibTrans" presStyleLbl="sibTrans2D1" presStyleIdx="9" presStyleCnt="13"/>
      <dgm:spPr/>
    </dgm:pt>
    <dgm:pt modelId="{25E124D3-B98A-428E-B109-3F57A875BA99}" type="pres">
      <dgm:prSet presAssocID="{33E8AAD8-8D17-46BF-8FCD-5D87EFB0C138}" presName="child" presStyleLbl="alignAccFollowNode1" presStyleIdx="9" presStyleCnt="13" custScaleX="133886" custLinFactNeighborX="-8680">
        <dgm:presLayoutVars>
          <dgm:chMax val="0"/>
          <dgm:bulletEnabled val="1"/>
        </dgm:presLayoutVars>
      </dgm:prSet>
      <dgm:spPr/>
    </dgm:pt>
    <dgm:pt modelId="{3D59DEDB-B2B2-4525-9345-FFB1FDC6A21D}" type="pres">
      <dgm:prSet presAssocID="{AA9B0B7F-2EE4-427E-8C46-7DCBA5D01DEA}" presName="sibTrans" presStyleLbl="sibTrans2D1" presStyleIdx="10" presStyleCnt="13"/>
      <dgm:spPr/>
    </dgm:pt>
    <dgm:pt modelId="{335F6375-68B8-466D-BC02-6B60E6C1326A}" type="pres">
      <dgm:prSet presAssocID="{D3AD43B8-C76C-4FA2-9708-5AA9D0CC1A08}" presName="child" presStyleLbl="alignAccFollowNode1" presStyleIdx="10" presStyleCnt="13" custScaleX="133886" custLinFactNeighborX="-8680">
        <dgm:presLayoutVars>
          <dgm:chMax val="0"/>
          <dgm:bulletEnabled val="1"/>
        </dgm:presLayoutVars>
      </dgm:prSet>
      <dgm:spPr/>
    </dgm:pt>
    <dgm:pt modelId="{2F74C06D-F5B1-4FD2-BC81-E54E5787E908}" type="pres">
      <dgm:prSet presAssocID="{29CAB14F-868C-4A11-AD54-9B3F97C4CBD5}" presName="sibTrans" presStyleLbl="sibTrans2D1" presStyleIdx="11" presStyleCnt="13"/>
      <dgm:spPr/>
    </dgm:pt>
    <dgm:pt modelId="{C8527718-5870-49CB-8066-5113D4ABE4B1}" type="pres">
      <dgm:prSet presAssocID="{B3F87420-480B-4F22-9D8D-3051043FC80F}" presName="child" presStyleLbl="alignAccFollowNode1" presStyleIdx="11" presStyleCnt="13" custScaleX="133886" custLinFactNeighborX="-8680">
        <dgm:presLayoutVars>
          <dgm:chMax val="0"/>
          <dgm:bulletEnabled val="1"/>
        </dgm:presLayoutVars>
      </dgm:prSet>
      <dgm:spPr/>
    </dgm:pt>
    <dgm:pt modelId="{E0281A9D-5743-42B2-94BF-C60267B4C6C3}" type="pres">
      <dgm:prSet presAssocID="{27725C89-2D74-4F52-8A5B-3A9591F0F4C6}" presName="sibTrans" presStyleLbl="sibTrans2D1" presStyleIdx="12" presStyleCnt="13"/>
      <dgm:spPr/>
    </dgm:pt>
    <dgm:pt modelId="{BE12DE0D-C503-4B0E-93E1-AD0E79813427}" type="pres">
      <dgm:prSet presAssocID="{BE4CE45D-B531-4F4E-AE9D-2C277DDFB884}" presName="child" presStyleLbl="alignAccFollowNode1" presStyleIdx="12" presStyleCnt="13" custScaleX="133886" custLinFactNeighborX="-8680">
        <dgm:presLayoutVars>
          <dgm:chMax val="0"/>
          <dgm:bulletEnabled val="1"/>
        </dgm:presLayoutVars>
      </dgm:prSet>
      <dgm:spPr/>
    </dgm:pt>
  </dgm:ptLst>
  <dgm:cxnLst>
    <dgm:cxn modelId="{DCAF5109-5E21-463B-8C63-48985BC96FFA}" type="presOf" srcId="{1661902D-1CE6-49CF-87F9-B4C82804DEB5}" destId="{8C072C31-C9B1-4AAA-8C9D-3985BA3CCE45}" srcOrd="0" destOrd="0" presId="urn:microsoft.com/office/officeart/2005/8/layout/lProcess1"/>
    <dgm:cxn modelId="{EA0CA016-9583-41AA-8785-8E14CBD3955B}" srcId="{498BA20F-1820-4E9D-AC43-D462B2FC6FFB}" destId="{5A91E804-F755-4430-AAA8-93AF7B03D3FF}" srcOrd="0" destOrd="0" parTransId="{E2144916-2F6E-4A66-97E8-C6B3D91AE514}" sibTransId="{11E9C15A-A352-4DF1-A697-7B3249ED61E1}"/>
    <dgm:cxn modelId="{63C32733-0013-4C27-96C1-24918170E7DE}" srcId="{498BA20F-1820-4E9D-AC43-D462B2FC6FFB}" destId="{D3AD43B8-C76C-4FA2-9708-5AA9D0CC1A08}" srcOrd="4" destOrd="0" parTransId="{685C8F18-2A22-4B2C-8E96-55D7B75E114E}" sibTransId="{29CAB14F-868C-4A11-AD54-9B3F97C4CBD5}"/>
    <dgm:cxn modelId="{4F9AC638-147F-4030-BEA3-AE174512E14F}" type="presOf" srcId="{498BA20F-1820-4E9D-AC43-D462B2FC6FFB}" destId="{CBF4266F-67A8-44A7-9B61-E5DD9C17224B}" srcOrd="0" destOrd="0" presId="urn:microsoft.com/office/officeart/2005/8/layout/lProcess1"/>
    <dgm:cxn modelId="{5509343B-54AD-4447-A1F8-D693F25F2B6C}" type="presOf" srcId="{44DFB444-0CA8-4803-A345-A5A3CB9BF91A}" destId="{5ABA1027-9B04-4D50-B230-AC0407C26FD4}" srcOrd="0" destOrd="0" presId="urn:microsoft.com/office/officeart/2005/8/layout/lProcess1"/>
    <dgm:cxn modelId="{ABC9853D-B513-4D11-873E-96A84B4E4A9C}" srcId="{498BA20F-1820-4E9D-AC43-D462B2FC6FFB}" destId="{44DFB444-0CA8-4803-A345-A5A3CB9BF91A}" srcOrd="1" destOrd="0" parTransId="{A312C882-A3B2-4CA2-AD15-351210B4E307}" sibTransId="{F9E80C0B-E2FB-454F-92AA-37BE2D7900DA}"/>
    <dgm:cxn modelId="{D3D1013E-4DD4-4C53-9733-C67D26427920}" type="presOf" srcId="{F9E80C0B-E2FB-454F-92AA-37BE2D7900DA}" destId="{6071D814-95B8-4CCE-9271-0353744C94FC}" srcOrd="0" destOrd="0" presId="urn:microsoft.com/office/officeart/2005/8/layout/lProcess1"/>
    <dgm:cxn modelId="{3D9B285C-2DEB-438E-AE68-204AB64D7427}" type="presOf" srcId="{B69D1E2B-7399-4AC4-966D-76470060A29E}" destId="{AB3A871E-2EF6-4698-89DB-CBE95D69D831}" srcOrd="0" destOrd="0" presId="urn:microsoft.com/office/officeart/2005/8/layout/lProcess1"/>
    <dgm:cxn modelId="{EB33DB64-C7C2-43B7-98E5-7851B6D6EAA2}" type="presOf" srcId="{D14DA0CB-A20E-4A7A-AC1A-4AFCD74D051B}" destId="{9FB6623C-AA1D-43C5-B742-FB4497048C9E}" srcOrd="0" destOrd="0" presId="urn:microsoft.com/office/officeart/2005/8/layout/lProcess1"/>
    <dgm:cxn modelId="{4E161646-22A6-4E81-B7E4-ABFA82CBF407}" type="presOf" srcId="{33E8AAD8-8D17-46BF-8FCD-5D87EFB0C138}" destId="{25E124D3-B98A-428E-B109-3F57A875BA99}" srcOrd="0" destOrd="0" presId="urn:microsoft.com/office/officeart/2005/8/layout/lProcess1"/>
    <dgm:cxn modelId="{19C22766-909F-4048-93F7-DAB3A0E15732}" srcId="{58AB20D3-F9AA-42D6-8058-38EF52CACF8D}" destId="{B5E8F0D1-4F68-4C28-A5D1-96C9172C7D7A}" srcOrd="0" destOrd="0" parTransId="{D14DA0CB-A20E-4A7A-AC1A-4AFCD74D051B}" sibTransId="{38CCC2E6-4C5F-4901-AB11-E6E75568D6FF}"/>
    <dgm:cxn modelId="{69802A47-EB60-486C-AD68-2B586E6DF177}" srcId="{0EC1F7D7-BDE1-46DB-B9DD-10D91A3EDE38}" destId="{B69D1E2B-7399-4AC4-966D-76470060A29E}" srcOrd="0" destOrd="0" parTransId="{F6BCAD16-E601-4843-9578-CB98CD71D46D}" sibTransId="{97641F75-1009-40A0-B731-BC32C10E2B60}"/>
    <dgm:cxn modelId="{D0BCF047-FCEF-4383-A784-3EC40BDD1D8B}" type="presOf" srcId="{BE4CE45D-B531-4F4E-AE9D-2C277DDFB884}" destId="{BE12DE0D-C503-4B0E-93E1-AD0E79813427}" srcOrd="0" destOrd="0" presId="urn:microsoft.com/office/officeart/2005/8/layout/lProcess1"/>
    <dgm:cxn modelId="{6B85974B-452D-4677-8BE3-DEA139532C9E}" srcId="{58AB20D3-F9AA-42D6-8058-38EF52CACF8D}" destId="{2E47CEE6-6812-49C2-A418-8CD8C2955630}" srcOrd="2" destOrd="0" parTransId="{1505ABF5-AE2B-4840-B0B9-FE6817B4FBBB}" sibTransId="{2005A1C5-6CD4-44F6-B469-585DB0C0CE2E}"/>
    <dgm:cxn modelId="{0D67684C-93C7-449D-9C39-1C79B8CD4DC7}" type="presOf" srcId="{6FE44509-F003-44AC-BDCA-BC577D778328}" destId="{180FF4BC-DCA1-4E64-908F-B1D1065847BD}" srcOrd="0" destOrd="0" presId="urn:microsoft.com/office/officeart/2005/8/layout/lProcess1"/>
    <dgm:cxn modelId="{7693D74D-1C18-46AC-9393-D5CD8EDF8D1F}" type="presOf" srcId="{91C2A43B-3D3C-4ABF-8D38-0F530CB2B413}" destId="{616BDEB1-D5B9-4036-893C-03EFC8CE2807}" srcOrd="0" destOrd="0" presId="urn:microsoft.com/office/officeart/2005/8/layout/lProcess1"/>
    <dgm:cxn modelId="{A268834E-E3EC-4C0D-B849-07E6745471B5}" type="presOf" srcId="{995EA556-A9AA-4382-807E-8071BCB8B897}" destId="{611E3CC0-3B30-4E5A-A4A0-570F98D2E1EA}" srcOrd="0" destOrd="0" presId="urn:microsoft.com/office/officeart/2005/8/layout/lProcess1"/>
    <dgm:cxn modelId="{A0E1976F-A9CA-4293-9AB4-93EE38925791}" type="presOf" srcId="{9F6B670B-E1B2-42E5-B133-8F72B6BCA1FB}" destId="{DFE1CCF5-1271-4C60-BFE3-A7557DBC5D8D}" srcOrd="0" destOrd="0" presId="urn:microsoft.com/office/officeart/2005/8/layout/lProcess1"/>
    <dgm:cxn modelId="{7543ED6F-1BA9-423B-912B-8EDC4D57A613}" type="presOf" srcId="{58AB20D3-F9AA-42D6-8058-38EF52CACF8D}" destId="{576A0274-98C6-44FA-A8BC-F6D795FBBD8E}" srcOrd="0" destOrd="0" presId="urn:microsoft.com/office/officeart/2005/8/layout/lProcess1"/>
    <dgm:cxn modelId="{BCC44A70-458D-4589-ADBD-5F8BE6ECD895}" type="presOf" srcId="{27725C89-2D74-4F52-8A5B-3A9591F0F4C6}" destId="{E0281A9D-5743-42B2-94BF-C60267B4C6C3}" srcOrd="0" destOrd="0" presId="urn:microsoft.com/office/officeart/2005/8/layout/lProcess1"/>
    <dgm:cxn modelId="{BF96FF50-F043-4C53-B795-044D46FC66CA}" type="presOf" srcId="{B3F87420-480B-4F22-9D8D-3051043FC80F}" destId="{C8527718-5870-49CB-8066-5113D4ABE4B1}" srcOrd="0" destOrd="0" presId="urn:microsoft.com/office/officeart/2005/8/layout/lProcess1"/>
    <dgm:cxn modelId="{163A4C51-C066-4175-B430-F123A4E52FF5}" type="presOf" srcId="{0EC1F7D7-BDE1-46DB-B9DD-10D91A3EDE38}" destId="{84F4F83B-C971-45C0-9BB4-2AE9E387CD12}" srcOrd="0" destOrd="0" presId="urn:microsoft.com/office/officeart/2005/8/layout/lProcess1"/>
    <dgm:cxn modelId="{4C404C57-71E9-4B36-8E43-8F86B60D51EF}" srcId="{498BA20F-1820-4E9D-AC43-D462B2FC6FFB}" destId="{C7483168-78D1-48F2-AC6F-0973BCA77559}" srcOrd="2" destOrd="0" parTransId="{D2F63C79-9727-4BE0-ACE1-202AE46792E3}" sibTransId="{995EA556-A9AA-4382-807E-8071BCB8B897}"/>
    <dgm:cxn modelId="{F667F078-6590-4EAA-A188-86EBF3FA0F01}" type="presOf" srcId="{4CAC42DB-1ED4-4D60-9E8E-0BF26A96758E}" destId="{200BBA60-6CB1-4D9A-8411-45359CBB9BB6}" srcOrd="0" destOrd="0" presId="urn:microsoft.com/office/officeart/2005/8/layout/lProcess1"/>
    <dgm:cxn modelId="{FEF7DF79-1C93-4BA3-9712-2F740B02D5F9}" type="presOf" srcId="{2E47CEE6-6812-49C2-A418-8CD8C2955630}" destId="{EA6A770F-FD87-4908-908E-ED44410E3863}" srcOrd="0" destOrd="0" presId="urn:microsoft.com/office/officeart/2005/8/layout/lProcess1"/>
    <dgm:cxn modelId="{F2C2EC7F-D58A-42C9-BAAE-D48099369BC1}" type="presOf" srcId="{38CCC2E6-4C5F-4901-AB11-E6E75568D6FF}" destId="{819B5DC3-8DFC-4345-84D7-BCA91E2C6253}" srcOrd="0" destOrd="0" presId="urn:microsoft.com/office/officeart/2005/8/layout/lProcess1"/>
    <dgm:cxn modelId="{FEF59E83-9C5F-4926-9614-032E4EA3780C}" srcId="{B69D1E2B-7399-4AC4-966D-76470060A29E}" destId="{91C2A43B-3D3C-4ABF-8D38-0F530CB2B413}" srcOrd="0" destOrd="0" parTransId="{4CAC42DB-1ED4-4D60-9E8E-0BF26A96758E}" sibTransId="{9F6B670B-E1B2-42E5-B133-8F72B6BCA1FB}"/>
    <dgm:cxn modelId="{E350158C-C18E-492C-8587-01A60B728340}" srcId="{B69D1E2B-7399-4AC4-966D-76470060A29E}" destId="{3B35CD4C-3A27-4A39-B4F7-B50F9D8061A5}" srcOrd="1" destOrd="0" parTransId="{D520FABE-4E8B-42B1-946D-750007AAEBF5}" sibTransId="{6FE44509-F003-44AC-BDCA-BC577D778328}"/>
    <dgm:cxn modelId="{CCC26B99-0ADD-44AD-B5A1-E260878FBFC4}" type="presOf" srcId="{B5E8F0D1-4F68-4C28-A5D1-96C9172C7D7A}" destId="{3F650561-954D-4434-81E5-028DFCD91CA0}" srcOrd="0" destOrd="0" presId="urn:microsoft.com/office/officeart/2005/8/layout/lProcess1"/>
    <dgm:cxn modelId="{61DD40A4-753F-4629-9056-6C53CB95B9A8}" type="presOf" srcId="{D3AD43B8-C76C-4FA2-9708-5AA9D0CC1A08}" destId="{335F6375-68B8-466D-BC02-6B60E6C1326A}" srcOrd="0" destOrd="0" presId="urn:microsoft.com/office/officeart/2005/8/layout/lProcess1"/>
    <dgm:cxn modelId="{75D660A4-C0A9-4E2A-A548-A1F443ADD656}" type="presOf" srcId="{5A91E804-F755-4430-AAA8-93AF7B03D3FF}" destId="{760B9831-7279-4243-AC62-98A2F81D00CB}" srcOrd="0" destOrd="0" presId="urn:microsoft.com/office/officeart/2005/8/layout/lProcess1"/>
    <dgm:cxn modelId="{161B3CA8-0E9D-489D-BE2C-8430608CFB5F}" type="presOf" srcId="{12CE0CFC-A877-40E8-B9B0-D6BB9433BB7F}" destId="{61437E6A-7544-4EDA-8ACD-F5746172B0C1}" srcOrd="0" destOrd="0" presId="urn:microsoft.com/office/officeart/2005/8/layout/lProcess1"/>
    <dgm:cxn modelId="{782BBEA8-C515-4D00-9A97-2E8E1195A255}" srcId="{58AB20D3-F9AA-42D6-8058-38EF52CACF8D}" destId="{4E7AA287-E160-4991-AF79-66DD64DA4710}" srcOrd="1" destOrd="0" parTransId="{002A033E-789F-4C9E-896F-DDB807BEF09E}" sibTransId="{12CE0CFC-A877-40E8-B9B0-D6BB9433BB7F}"/>
    <dgm:cxn modelId="{B13646AC-CAB8-423E-8385-20E73E09CCB0}" type="presOf" srcId="{3B35CD4C-3A27-4A39-B4F7-B50F9D8061A5}" destId="{B737622C-B616-49EE-8767-91194A1F60AE}" srcOrd="0" destOrd="0" presId="urn:microsoft.com/office/officeart/2005/8/layout/lProcess1"/>
    <dgm:cxn modelId="{CD7110B3-0A4A-4030-9D66-E38A09A664CD}" srcId="{0EC1F7D7-BDE1-46DB-B9DD-10D91A3EDE38}" destId="{58AB20D3-F9AA-42D6-8058-38EF52CACF8D}" srcOrd="1" destOrd="0" parTransId="{EB902749-A097-4D7B-B2C5-8DFE60CDE882}" sibTransId="{98DCC385-CAF5-46BF-9BDE-DFE39F48FAB4}"/>
    <dgm:cxn modelId="{37B05FB3-D795-491A-B840-FD9E84D2BD5D}" type="presOf" srcId="{E2144916-2F6E-4A66-97E8-C6B3D91AE514}" destId="{654F06F6-4D0A-47E1-B068-03C3FA3E73B4}" srcOrd="0" destOrd="0" presId="urn:microsoft.com/office/officeart/2005/8/layout/lProcess1"/>
    <dgm:cxn modelId="{F3F20DB8-8047-4E9E-A60A-1E3385F151CE}" srcId="{498BA20F-1820-4E9D-AC43-D462B2FC6FFB}" destId="{BE4CE45D-B531-4F4E-AE9D-2C277DDFB884}" srcOrd="6" destOrd="0" parTransId="{1191E8EB-53FE-463A-B4EC-314BAA09CE10}" sibTransId="{A24CF4E7-4F3A-4D6D-A676-F64C3C1C0065}"/>
    <dgm:cxn modelId="{D1A64EC7-7E92-47A8-A908-710A1E0B043B}" srcId="{0EC1F7D7-BDE1-46DB-B9DD-10D91A3EDE38}" destId="{498BA20F-1820-4E9D-AC43-D462B2FC6FFB}" srcOrd="2" destOrd="0" parTransId="{07703940-B8C8-4EF0-B721-A840F4068108}" sibTransId="{7F5727CC-655F-4FC0-B275-C0FFE3CC49CE}"/>
    <dgm:cxn modelId="{2DD261CB-6F14-47EA-9646-3A4D0DBF10C0}" type="presOf" srcId="{C7483168-78D1-48F2-AC6F-0973BCA77559}" destId="{D87E4998-3D8D-4406-9315-50B604EDCBD2}" srcOrd="0" destOrd="0" presId="urn:microsoft.com/office/officeart/2005/8/layout/lProcess1"/>
    <dgm:cxn modelId="{5C1154CF-883B-42C3-8D0E-41EB7B773968}" type="presOf" srcId="{AA9B0B7F-2EE4-427E-8C46-7DCBA5D01DEA}" destId="{3D59DEDB-B2B2-4525-9345-FFB1FDC6A21D}" srcOrd="0" destOrd="0" presId="urn:microsoft.com/office/officeart/2005/8/layout/lProcess1"/>
    <dgm:cxn modelId="{401E03D2-9041-4DD6-99F1-D90746FC854C}" type="presOf" srcId="{11E9C15A-A352-4DF1-A697-7B3249ED61E1}" destId="{D89B6371-9B9E-4415-90FC-3453BC097F22}" srcOrd="0" destOrd="0" presId="urn:microsoft.com/office/officeart/2005/8/layout/lProcess1"/>
    <dgm:cxn modelId="{283A02E2-96AB-460F-972D-CEE1FF11F912}" type="presOf" srcId="{4E7AA287-E160-4991-AF79-66DD64DA4710}" destId="{7D61BA19-226D-4AEF-AE16-A02E6B9832EF}" srcOrd="0" destOrd="0" presId="urn:microsoft.com/office/officeart/2005/8/layout/lProcess1"/>
    <dgm:cxn modelId="{D98E6DEE-745A-43F0-8F03-387A06F3EF5B}" srcId="{498BA20F-1820-4E9D-AC43-D462B2FC6FFB}" destId="{33E8AAD8-8D17-46BF-8FCD-5D87EFB0C138}" srcOrd="3" destOrd="0" parTransId="{B6125618-3ED1-4F3A-9BDE-22D75FE14D89}" sibTransId="{AA9B0B7F-2EE4-427E-8C46-7DCBA5D01DEA}"/>
    <dgm:cxn modelId="{8DEB50F1-3DD9-4284-8978-5A1B4C9EC1BF}" srcId="{498BA20F-1820-4E9D-AC43-D462B2FC6FFB}" destId="{B3F87420-480B-4F22-9D8D-3051043FC80F}" srcOrd="5" destOrd="0" parTransId="{644C86FB-098E-4A9C-90D8-91EBF10F9129}" sibTransId="{27725C89-2D74-4F52-8A5B-3A9591F0F4C6}"/>
    <dgm:cxn modelId="{C79D01F6-18B4-446B-959F-C10F327DD218}" type="presOf" srcId="{29CAB14F-868C-4A11-AD54-9B3F97C4CBD5}" destId="{2F74C06D-F5B1-4FD2-BC81-E54E5787E908}" srcOrd="0" destOrd="0" presId="urn:microsoft.com/office/officeart/2005/8/layout/lProcess1"/>
    <dgm:cxn modelId="{715F3CF8-C41A-4E0B-AAA5-39E418037D6D}" srcId="{B69D1E2B-7399-4AC4-966D-76470060A29E}" destId="{1661902D-1CE6-49CF-87F9-B4C82804DEB5}" srcOrd="2" destOrd="0" parTransId="{5FCA17C4-4DFD-471D-B268-C46E053991DE}" sibTransId="{DA400A37-4E86-4665-BCD2-43672E5E0E01}"/>
    <dgm:cxn modelId="{5A9280B1-4355-49D2-87CE-5C111307E755}" type="presParOf" srcId="{84F4F83B-C971-45C0-9BB4-2AE9E387CD12}" destId="{C6A42B90-DA4A-4A4F-BA18-3360AF04B88C}" srcOrd="0" destOrd="0" presId="urn:microsoft.com/office/officeart/2005/8/layout/lProcess1"/>
    <dgm:cxn modelId="{E1C0D724-1559-491F-B87D-7CE512C2618B}" type="presParOf" srcId="{C6A42B90-DA4A-4A4F-BA18-3360AF04B88C}" destId="{AB3A871E-2EF6-4698-89DB-CBE95D69D831}" srcOrd="0" destOrd="0" presId="urn:microsoft.com/office/officeart/2005/8/layout/lProcess1"/>
    <dgm:cxn modelId="{81B6C7DD-3C7D-4F68-97A5-360B7AE2D46B}" type="presParOf" srcId="{C6A42B90-DA4A-4A4F-BA18-3360AF04B88C}" destId="{200BBA60-6CB1-4D9A-8411-45359CBB9BB6}" srcOrd="1" destOrd="0" presId="urn:microsoft.com/office/officeart/2005/8/layout/lProcess1"/>
    <dgm:cxn modelId="{91657A4D-A46E-42BE-9143-6413CBF058DA}" type="presParOf" srcId="{C6A42B90-DA4A-4A4F-BA18-3360AF04B88C}" destId="{616BDEB1-D5B9-4036-893C-03EFC8CE2807}" srcOrd="2" destOrd="0" presId="urn:microsoft.com/office/officeart/2005/8/layout/lProcess1"/>
    <dgm:cxn modelId="{4B82293F-E3AC-49A7-BF19-C3B2F008D4C0}" type="presParOf" srcId="{C6A42B90-DA4A-4A4F-BA18-3360AF04B88C}" destId="{DFE1CCF5-1271-4C60-BFE3-A7557DBC5D8D}" srcOrd="3" destOrd="0" presId="urn:microsoft.com/office/officeart/2005/8/layout/lProcess1"/>
    <dgm:cxn modelId="{C1803D75-BC7A-4CCE-9FB7-4E205B77A8D8}" type="presParOf" srcId="{C6A42B90-DA4A-4A4F-BA18-3360AF04B88C}" destId="{B737622C-B616-49EE-8767-91194A1F60AE}" srcOrd="4" destOrd="0" presId="urn:microsoft.com/office/officeart/2005/8/layout/lProcess1"/>
    <dgm:cxn modelId="{7EF8561C-74C3-40C7-8116-ACA57C071718}" type="presParOf" srcId="{C6A42B90-DA4A-4A4F-BA18-3360AF04B88C}" destId="{180FF4BC-DCA1-4E64-908F-B1D1065847BD}" srcOrd="5" destOrd="0" presId="urn:microsoft.com/office/officeart/2005/8/layout/lProcess1"/>
    <dgm:cxn modelId="{CA99AFDB-7C44-4DDA-A810-41D89B5336CD}" type="presParOf" srcId="{C6A42B90-DA4A-4A4F-BA18-3360AF04B88C}" destId="{8C072C31-C9B1-4AAA-8C9D-3985BA3CCE45}" srcOrd="6" destOrd="0" presId="urn:microsoft.com/office/officeart/2005/8/layout/lProcess1"/>
    <dgm:cxn modelId="{B3A193A0-1129-4F7F-B97D-8293C3ABAAE0}" type="presParOf" srcId="{84F4F83B-C971-45C0-9BB4-2AE9E387CD12}" destId="{503587CB-AC7C-4490-840F-4B97214D1617}" srcOrd="1" destOrd="0" presId="urn:microsoft.com/office/officeart/2005/8/layout/lProcess1"/>
    <dgm:cxn modelId="{CAAB988B-F151-4A2D-BBF9-518D7BD9EF39}" type="presParOf" srcId="{84F4F83B-C971-45C0-9BB4-2AE9E387CD12}" destId="{95DF74BE-0601-4B5D-BAEC-E8F2BB4BEB25}" srcOrd="2" destOrd="0" presId="urn:microsoft.com/office/officeart/2005/8/layout/lProcess1"/>
    <dgm:cxn modelId="{3E065A62-0D8A-461D-8A90-D16AAB9153A6}" type="presParOf" srcId="{95DF74BE-0601-4B5D-BAEC-E8F2BB4BEB25}" destId="{576A0274-98C6-44FA-A8BC-F6D795FBBD8E}" srcOrd="0" destOrd="0" presId="urn:microsoft.com/office/officeart/2005/8/layout/lProcess1"/>
    <dgm:cxn modelId="{5C5EDA16-B2E0-40AA-A092-F4F756986AD2}" type="presParOf" srcId="{95DF74BE-0601-4B5D-BAEC-E8F2BB4BEB25}" destId="{9FB6623C-AA1D-43C5-B742-FB4497048C9E}" srcOrd="1" destOrd="0" presId="urn:microsoft.com/office/officeart/2005/8/layout/lProcess1"/>
    <dgm:cxn modelId="{91BB68A1-C18A-47FA-AA6B-BA079E137762}" type="presParOf" srcId="{95DF74BE-0601-4B5D-BAEC-E8F2BB4BEB25}" destId="{3F650561-954D-4434-81E5-028DFCD91CA0}" srcOrd="2" destOrd="0" presId="urn:microsoft.com/office/officeart/2005/8/layout/lProcess1"/>
    <dgm:cxn modelId="{539EA26E-6411-4910-BB72-A3BB72A1FA42}" type="presParOf" srcId="{95DF74BE-0601-4B5D-BAEC-E8F2BB4BEB25}" destId="{819B5DC3-8DFC-4345-84D7-BCA91E2C6253}" srcOrd="3" destOrd="0" presId="urn:microsoft.com/office/officeart/2005/8/layout/lProcess1"/>
    <dgm:cxn modelId="{6EA83711-D8B0-4E6C-BC2F-2135AC79DEDF}" type="presParOf" srcId="{95DF74BE-0601-4B5D-BAEC-E8F2BB4BEB25}" destId="{7D61BA19-226D-4AEF-AE16-A02E6B9832EF}" srcOrd="4" destOrd="0" presId="urn:microsoft.com/office/officeart/2005/8/layout/lProcess1"/>
    <dgm:cxn modelId="{CD21432A-E965-48C0-886F-F1E660D96590}" type="presParOf" srcId="{95DF74BE-0601-4B5D-BAEC-E8F2BB4BEB25}" destId="{61437E6A-7544-4EDA-8ACD-F5746172B0C1}" srcOrd="5" destOrd="0" presId="urn:microsoft.com/office/officeart/2005/8/layout/lProcess1"/>
    <dgm:cxn modelId="{F0D54F68-B4F4-439C-AD13-4102D761F14B}" type="presParOf" srcId="{95DF74BE-0601-4B5D-BAEC-E8F2BB4BEB25}" destId="{EA6A770F-FD87-4908-908E-ED44410E3863}" srcOrd="6" destOrd="0" presId="urn:microsoft.com/office/officeart/2005/8/layout/lProcess1"/>
    <dgm:cxn modelId="{B1B62CEA-E425-4DD4-925A-3CB741BC69E1}" type="presParOf" srcId="{84F4F83B-C971-45C0-9BB4-2AE9E387CD12}" destId="{640AEBCF-1547-4784-A515-FEB9CCA4DAC0}" srcOrd="3" destOrd="0" presId="urn:microsoft.com/office/officeart/2005/8/layout/lProcess1"/>
    <dgm:cxn modelId="{CD6ABE9B-93FF-4826-B573-451EBCB8770E}" type="presParOf" srcId="{84F4F83B-C971-45C0-9BB4-2AE9E387CD12}" destId="{EF21ED7D-F97D-43DD-915E-E7F210280EA6}" srcOrd="4" destOrd="0" presId="urn:microsoft.com/office/officeart/2005/8/layout/lProcess1"/>
    <dgm:cxn modelId="{6EA8E5F2-15C9-4038-9DEF-043E2E24E40C}" type="presParOf" srcId="{EF21ED7D-F97D-43DD-915E-E7F210280EA6}" destId="{CBF4266F-67A8-44A7-9B61-E5DD9C17224B}" srcOrd="0" destOrd="0" presId="urn:microsoft.com/office/officeart/2005/8/layout/lProcess1"/>
    <dgm:cxn modelId="{6CFD9688-A606-4E18-B858-BA6B475F97AA}" type="presParOf" srcId="{EF21ED7D-F97D-43DD-915E-E7F210280EA6}" destId="{654F06F6-4D0A-47E1-B068-03C3FA3E73B4}" srcOrd="1" destOrd="0" presId="urn:microsoft.com/office/officeart/2005/8/layout/lProcess1"/>
    <dgm:cxn modelId="{92B0E125-79CD-44A6-87DF-DD080D686C97}" type="presParOf" srcId="{EF21ED7D-F97D-43DD-915E-E7F210280EA6}" destId="{760B9831-7279-4243-AC62-98A2F81D00CB}" srcOrd="2" destOrd="0" presId="urn:microsoft.com/office/officeart/2005/8/layout/lProcess1"/>
    <dgm:cxn modelId="{4F3FD3B4-EAB7-42B7-B1D4-86EC16915C4D}" type="presParOf" srcId="{EF21ED7D-F97D-43DD-915E-E7F210280EA6}" destId="{D89B6371-9B9E-4415-90FC-3453BC097F22}" srcOrd="3" destOrd="0" presId="urn:microsoft.com/office/officeart/2005/8/layout/lProcess1"/>
    <dgm:cxn modelId="{C4E69A9B-DD8E-42B0-97DE-0A42BD4642BA}" type="presParOf" srcId="{EF21ED7D-F97D-43DD-915E-E7F210280EA6}" destId="{5ABA1027-9B04-4D50-B230-AC0407C26FD4}" srcOrd="4" destOrd="0" presId="urn:microsoft.com/office/officeart/2005/8/layout/lProcess1"/>
    <dgm:cxn modelId="{47F9574B-B6E5-4606-B354-74CDF228B657}" type="presParOf" srcId="{EF21ED7D-F97D-43DD-915E-E7F210280EA6}" destId="{6071D814-95B8-4CCE-9271-0353744C94FC}" srcOrd="5" destOrd="0" presId="urn:microsoft.com/office/officeart/2005/8/layout/lProcess1"/>
    <dgm:cxn modelId="{108BD633-614F-4746-8880-A98A4863B2F9}" type="presParOf" srcId="{EF21ED7D-F97D-43DD-915E-E7F210280EA6}" destId="{D87E4998-3D8D-4406-9315-50B604EDCBD2}" srcOrd="6" destOrd="0" presId="urn:microsoft.com/office/officeart/2005/8/layout/lProcess1"/>
    <dgm:cxn modelId="{8C7CD761-45E5-4DA7-A27C-ECD9865CFFD8}" type="presParOf" srcId="{EF21ED7D-F97D-43DD-915E-E7F210280EA6}" destId="{611E3CC0-3B30-4E5A-A4A0-570F98D2E1EA}" srcOrd="7" destOrd="0" presId="urn:microsoft.com/office/officeart/2005/8/layout/lProcess1"/>
    <dgm:cxn modelId="{BA08EA43-F861-4A1B-A927-1D8BF014342C}" type="presParOf" srcId="{EF21ED7D-F97D-43DD-915E-E7F210280EA6}" destId="{25E124D3-B98A-428E-B109-3F57A875BA99}" srcOrd="8" destOrd="0" presId="urn:microsoft.com/office/officeart/2005/8/layout/lProcess1"/>
    <dgm:cxn modelId="{18121EE7-14B1-47A6-995A-F5A00A1329AD}" type="presParOf" srcId="{EF21ED7D-F97D-43DD-915E-E7F210280EA6}" destId="{3D59DEDB-B2B2-4525-9345-FFB1FDC6A21D}" srcOrd="9" destOrd="0" presId="urn:microsoft.com/office/officeart/2005/8/layout/lProcess1"/>
    <dgm:cxn modelId="{A2C7A6F6-1716-404C-A743-FEC87C2807E6}" type="presParOf" srcId="{EF21ED7D-F97D-43DD-915E-E7F210280EA6}" destId="{335F6375-68B8-466D-BC02-6B60E6C1326A}" srcOrd="10" destOrd="0" presId="urn:microsoft.com/office/officeart/2005/8/layout/lProcess1"/>
    <dgm:cxn modelId="{33438BF2-F050-44B7-87E1-1386999D5E2E}" type="presParOf" srcId="{EF21ED7D-F97D-43DD-915E-E7F210280EA6}" destId="{2F74C06D-F5B1-4FD2-BC81-E54E5787E908}" srcOrd="11" destOrd="0" presId="urn:microsoft.com/office/officeart/2005/8/layout/lProcess1"/>
    <dgm:cxn modelId="{7FA0AFEC-F73C-48F5-A31C-C35629A9FA5D}" type="presParOf" srcId="{EF21ED7D-F97D-43DD-915E-E7F210280EA6}" destId="{C8527718-5870-49CB-8066-5113D4ABE4B1}" srcOrd="12" destOrd="0" presId="urn:microsoft.com/office/officeart/2005/8/layout/lProcess1"/>
    <dgm:cxn modelId="{A3E71CB3-15D6-4357-A672-D415517DE71B}" type="presParOf" srcId="{EF21ED7D-F97D-43DD-915E-E7F210280EA6}" destId="{E0281A9D-5743-42B2-94BF-C60267B4C6C3}" srcOrd="13" destOrd="0" presId="urn:microsoft.com/office/officeart/2005/8/layout/lProcess1"/>
    <dgm:cxn modelId="{54F92521-ED7D-4E52-ABC0-1B97674425A4}" type="presParOf" srcId="{EF21ED7D-F97D-43DD-915E-E7F210280EA6}" destId="{BE12DE0D-C503-4B0E-93E1-AD0E79813427}" srcOrd="1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2EED2B-56D7-4E85-B9DA-12FA2C14EE20}" type="doc">
      <dgm:prSet loTypeId="urn:microsoft.com/office/officeart/2005/8/layout/hProcess7#5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66A9E08-F10C-4F2D-9A7F-C085A03892CB}">
      <dgm:prSet phldrT="[Text]" custT="1"/>
      <dgm:spPr/>
      <dgm:t>
        <a:bodyPr anchor="ctr"/>
        <a:lstStyle/>
        <a:p>
          <a:r>
            <a:rPr lang="en-US" sz="2800" dirty="0"/>
            <a:t>Total Hours 435(615)</a:t>
          </a:r>
        </a:p>
      </dgm:t>
    </dgm:pt>
    <dgm:pt modelId="{4ACCB02F-A9D3-42C9-9EF9-CECA0EE62919}" type="parTrans" cxnId="{538D0C99-D7E9-449D-AE61-C7EBB12DD820}">
      <dgm:prSet/>
      <dgm:spPr/>
      <dgm:t>
        <a:bodyPr/>
        <a:lstStyle/>
        <a:p>
          <a:endParaRPr lang="en-US"/>
        </a:p>
      </dgm:t>
    </dgm:pt>
    <dgm:pt modelId="{FFA52297-2A89-4FA1-813F-97B5DAF4B7DC}" type="sibTrans" cxnId="{538D0C99-D7E9-449D-AE61-C7EBB12DD820}">
      <dgm:prSet/>
      <dgm:spPr/>
      <dgm:t>
        <a:bodyPr/>
        <a:lstStyle/>
        <a:p>
          <a:endParaRPr lang="en-US"/>
        </a:p>
      </dgm:t>
    </dgm:pt>
    <dgm:pt modelId="{7060E02A-E70A-45A7-8931-CB440A5908F4}">
      <dgm:prSet phldrT="[Text]" custT="1"/>
      <dgm:spPr/>
      <dgm:t>
        <a:bodyPr anchor="ctr"/>
        <a:lstStyle/>
        <a:p>
          <a:pPr algn="r"/>
          <a:r>
            <a:rPr lang="en-US" sz="1800" b="0" dirty="0"/>
            <a:t>Technical – 180          (360 hours for Placement Candidates)</a:t>
          </a:r>
        </a:p>
      </dgm:t>
    </dgm:pt>
    <dgm:pt modelId="{7451C493-7EA4-461A-85B1-8114F58C073F}" type="parTrans" cxnId="{7922715C-571A-4626-BCB9-3C55264D38FC}">
      <dgm:prSet/>
      <dgm:spPr/>
      <dgm:t>
        <a:bodyPr/>
        <a:lstStyle/>
        <a:p>
          <a:endParaRPr lang="en-US"/>
        </a:p>
      </dgm:t>
    </dgm:pt>
    <dgm:pt modelId="{25674E47-2737-45DF-B602-753CE25F7992}" type="sibTrans" cxnId="{7922715C-571A-4626-BCB9-3C55264D38FC}">
      <dgm:prSet/>
      <dgm:spPr/>
      <dgm:t>
        <a:bodyPr/>
        <a:lstStyle/>
        <a:p>
          <a:endParaRPr lang="en-US"/>
        </a:p>
      </dgm:t>
    </dgm:pt>
    <dgm:pt modelId="{EF0805A6-9B99-441E-9E56-8695227C6062}">
      <dgm:prSet phldrT="[Text]" custT="1"/>
      <dgm:spPr/>
      <dgm:t>
        <a:bodyPr anchor="ctr"/>
        <a:lstStyle/>
        <a:p>
          <a:pPr algn="r"/>
          <a:r>
            <a:rPr lang="en-US" sz="1800" b="0" dirty="0"/>
            <a:t>Personality Development – 40 </a:t>
          </a:r>
        </a:p>
      </dgm:t>
    </dgm:pt>
    <dgm:pt modelId="{84A448A4-EF5A-4195-8C81-529EFE5352B2}" type="parTrans" cxnId="{79DEF00A-44B2-4976-823A-8B71B17B7794}">
      <dgm:prSet/>
      <dgm:spPr/>
      <dgm:t>
        <a:bodyPr/>
        <a:lstStyle/>
        <a:p>
          <a:endParaRPr lang="en-US"/>
        </a:p>
      </dgm:t>
    </dgm:pt>
    <dgm:pt modelId="{4F8446A7-4DA4-4607-82CF-2182C50913BD}" type="sibTrans" cxnId="{79DEF00A-44B2-4976-823A-8B71B17B7794}">
      <dgm:prSet/>
      <dgm:spPr/>
      <dgm:t>
        <a:bodyPr/>
        <a:lstStyle/>
        <a:p>
          <a:endParaRPr lang="en-US"/>
        </a:p>
      </dgm:t>
    </dgm:pt>
    <dgm:pt modelId="{9817A675-ED77-46AC-A95C-9AD1432B2575}">
      <dgm:prSet phldrT="[Text]" custT="1"/>
      <dgm:spPr/>
      <dgm:t>
        <a:bodyPr anchor="ctr"/>
        <a:lstStyle/>
        <a:p>
          <a:pPr algn="r"/>
          <a:r>
            <a:rPr lang="en-US" sz="1800" b="0" dirty="0"/>
            <a:t>Internship – 120</a:t>
          </a:r>
        </a:p>
      </dgm:t>
    </dgm:pt>
    <dgm:pt modelId="{19280018-895F-4BFD-A7A6-D107E919F095}" type="parTrans" cxnId="{AFE91117-0C48-46B0-9993-D66798751495}">
      <dgm:prSet/>
      <dgm:spPr/>
      <dgm:t>
        <a:bodyPr/>
        <a:lstStyle/>
        <a:p>
          <a:endParaRPr lang="en-US"/>
        </a:p>
      </dgm:t>
    </dgm:pt>
    <dgm:pt modelId="{B2BBC433-FA25-4929-86E8-1D9B68746C0A}" type="sibTrans" cxnId="{AFE91117-0C48-46B0-9993-D66798751495}">
      <dgm:prSet/>
      <dgm:spPr/>
      <dgm:t>
        <a:bodyPr/>
        <a:lstStyle/>
        <a:p>
          <a:endParaRPr lang="en-US"/>
        </a:p>
      </dgm:t>
    </dgm:pt>
    <dgm:pt modelId="{5424B70B-1022-4C9D-A753-8B85E2E35E41}">
      <dgm:prSet phldrT="[Text]" custT="1"/>
      <dgm:spPr/>
      <dgm:t>
        <a:bodyPr anchor="ctr"/>
        <a:lstStyle/>
        <a:p>
          <a:pPr algn="r"/>
          <a:r>
            <a:rPr lang="en-US" sz="2000" b="0" dirty="0"/>
            <a:t>Career Planning – 40</a:t>
          </a:r>
          <a:endParaRPr lang="en-US" sz="1600" b="0" dirty="0"/>
        </a:p>
      </dgm:t>
    </dgm:pt>
    <dgm:pt modelId="{87875F9D-BC6D-42DB-A43E-912E8344DEAC}" type="parTrans" cxnId="{064A362D-8834-4D8B-A901-17D76E617309}">
      <dgm:prSet/>
      <dgm:spPr/>
      <dgm:t>
        <a:bodyPr/>
        <a:lstStyle/>
        <a:p>
          <a:endParaRPr lang="en-US"/>
        </a:p>
      </dgm:t>
    </dgm:pt>
    <dgm:pt modelId="{566BEAF7-5767-4792-8C04-C7B4B20E3006}" type="sibTrans" cxnId="{064A362D-8834-4D8B-A901-17D76E617309}">
      <dgm:prSet/>
      <dgm:spPr/>
      <dgm:t>
        <a:bodyPr/>
        <a:lstStyle/>
        <a:p>
          <a:endParaRPr lang="en-US"/>
        </a:p>
      </dgm:t>
    </dgm:pt>
    <dgm:pt modelId="{6C2957A2-C113-488D-B4A8-12E24D3C733E}">
      <dgm:prSet phldrT="[Text]" custT="1"/>
      <dgm:spPr/>
      <dgm:t>
        <a:bodyPr anchor="ctr"/>
        <a:lstStyle/>
        <a:p>
          <a:pPr algn="r"/>
          <a:r>
            <a:rPr lang="en-US" sz="1800" b="0" dirty="0"/>
            <a:t>Project Assistance – 40 </a:t>
          </a:r>
        </a:p>
      </dgm:t>
    </dgm:pt>
    <dgm:pt modelId="{83C16AFA-7ABC-488F-BD60-194A2661F8D6}" type="parTrans" cxnId="{C42C1000-F732-46F4-849D-753E5D79B616}">
      <dgm:prSet/>
      <dgm:spPr/>
      <dgm:t>
        <a:bodyPr/>
        <a:lstStyle/>
        <a:p>
          <a:endParaRPr lang="en-US"/>
        </a:p>
      </dgm:t>
    </dgm:pt>
    <dgm:pt modelId="{C577A690-1E5D-437D-92A4-BC2CD9117D66}" type="sibTrans" cxnId="{C42C1000-F732-46F4-849D-753E5D79B616}">
      <dgm:prSet/>
      <dgm:spPr/>
      <dgm:t>
        <a:bodyPr/>
        <a:lstStyle/>
        <a:p>
          <a:endParaRPr lang="en-US"/>
        </a:p>
      </dgm:t>
    </dgm:pt>
    <dgm:pt modelId="{F585968F-AFBD-4321-9B5F-49D1BC9855F2}">
      <dgm:prSet phldrT="[Text]" custT="1"/>
      <dgm:spPr/>
      <dgm:t>
        <a:bodyPr anchor="ctr"/>
        <a:lstStyle/>
        <a:p>
          <a:pPr algn="r"/>
          <a:r>
            <a:rPr lang="en-US" sz="1800" b="0" dirty="0"/>
            <a:t>Assessment – 15 </a:t>
          </a:r>
        </a:p>
      </dgm:t>
    </dgm:pt>
    <dgm:pt modelId="{6F383BC9-DEE1-4E26-9129-202D386300C2}" type="parTrans" cxnId="{581CE42E-6151-48D7-95FE-1B806733DA42}">
      <dgm:prSet/>
      <dgm:spPr/>
      <dgm:t>
        <a:bodyPr/>
        <a:lstStyle/>
        <a:p>
          <a:endParaRPr lang="en-US"/>
        </a:p>
      </dgm:t>
    </dgm:pt>
    <dgm:pt modelId="{4E2DD07B-27B0-4AA2-8D9A-579163E84BB8}" type="sibTrans" cxnId="{581CE42E-6151-48D7-95FE-1B806733DA42}">
      <dgm:prSet/>
      <dgm:spPr/>
      <dgm:t>
        <a:bodyPr/>
        <a:lstStyle/>
        <a:p>
          <a:endParaRPr lang="en-US"/>
        </a:p>
      </dgm:t>
    </dgm:pt>
    <dgm:pt modelId="{D3114FD5-D217-4F98-AF01-5CE59A06C325}" type="pres">
      <dgm:prSet presAssocID="{462EED2B-56D7-4E85-B9DA-12FA2C14EE20}" presName="Name0" presStyleCnt="0">
        <dgm:presLayoutVars>
          <dgm:dir/>
          <dgm:animLvl val="lvl"/>
          <dgm:resizeHandles val="exact"/>
        </dgm:presLayoutVars>
      </dgm:prSet>
      <dgm:spPr/>
    </dgm:pt>
    <dgm:pt modelId="{F4B9D79D-8551-46AA-8BD4-CA39ACA8DE6E}" type="pres">
      <dgm:prSet presAssocID="{266A9E08-F10C-4F2D-9A7F-C085A03892CB}" presName="compositeNode" presStyleCnt="0">
        <dgm:presLayoutVars>
          <dgm:bulletEnabled val="1"/>
        </dgm:presLayoutVars>
      </dgm:prSet>
      <dgm:spPr/>
    </dgm:pt>
    <dgm:pt modelId="{D7EDEA83-5BA5-4294-AE3F-1E6DDFEC944E}" type="pres">
      <dgm:prSet presAssocID="{266A9E08-F10C-4F2D-9A7F-C085A03892CB}" presName="bgRect" presStyleLbl="node1" presStyleIdx="0" presStyleCnt="1" custScaleY="109562" custLinFactNeighborX="610"/>
      <dgm:spPr/>
    </dgm:pt>
    <dgm:pt modelId="{77D10ED0-99D5-498D-8C77-9B4D354FB293}" type="pres">
      <dgm:prSet presAssocID="{266A9E08-F10C-4F2D-9A7F-C085A03892CB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97BAC2F1-F7CA-4718-9DC4-230F79363672}" type="pres">
      <dgm:prSet presAssocID="{266A9E08-F10C-4F2D-9A7F-C085A03892CB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42C1000-F732-46F4-849D-753E5D79B616}" srcId="{266A9E08-F10C-4F2D-9A7F-C085A03892CB}" destId="{6C2957A2-C113-488D-B4A8-12E24D3C733E}" srcOrd="4" destOrd="0" parTransId="{83C16AFA-7ABC-488F-BD60-194A2661F8D6}" sibTransId="{C577A690-1E5D-437D-92A4-BC2CD9117D66}"/>
    <dgm:cxn modelId="{79DEF00A-44B2-4976-823A-8B71B17B7794}" srcId="{266A9E08-F10C-4F2D-9A7F-C085A03892CB}" destId="{EF0805A6-9B99-441E-9E56-8695227C6062}" srcOrd="2" destOrd="0" parTransId="{84A448A4-EF5A-4195-8C81-529EFE5352B2}" sibTransId="{4F8446A7-4DA4-4607-82CF-2182C50913BD}"/>
    <dgm:cxn modelId="{AFE91117-0C48-46B0-9993-D66798751495}" srcId="{266A9E08-F10C-4F2D-9A7F-C085A03892CB}" destId="{9817A675-ED77-46AC-A95C-9AD1432B2575}" srcOrd="3" destOrd="0" parTransId="{19280018-895F-4BFD-A7A6-D107E919F095}" sibTransId="{B2BBC433-FA25-4929-86E8-1D9B68746C0A}"/>
    <dgm:cxn modelId="{064A362D-8834-4D8B-A901-17D76E617309}" srcId="{266A9E08-F10C-4F2D-9A7F-C085A03892CB}" destId="{5424B70B-1022-4C9D-A753-8B85E2E35E41}" srcOrd="5" destOrd="0" parTransId="{87875F9D-BC6D-42DB-A43E-912E8344DEAC}" sibTransId="{566BEAF7-5767-4792-8C04-C7B4B20E3006}"/>
    <dgm:cxn modelId="{581CE42E-6151-48D7-95FE-1B806733DA42}" srcId="{266A9E08-F10C-4F2D-9A7F-C085A03892CB}" destId="{F585968F-AFBD-4321-9B5F-49D1BC9855F2}" srcOrd="0" destOrd="0" parTransId="{6F383BC9-DEE1-4E26-9129-202D386300C2}" sibTransId="{4E2DD07B-27B0-4AA2-8D9A-579163E84BB8}"/>
    <dgm:cxn modelId="{C86AA92F-CF4D-4490-A625-DEDDC4485858}" type="presOf" srcId="{462EED2B-56D7-4E85-B9DA-12FA2C14EE20}" destId="{D3114FD5-D217-4F98-AF01-5CE59A06C325}" srcOrd="0" destOrd="0" presId="urn:microsoft.com/office/officeart/2005/8/layout/hProcess7#5"/>
    <dgm:cxn modelId="{7922715C-571A-4626-BCB9-3C55264D38FC}" srcId="{266A9E08-F10C-4F2D-9A7F-C085A03892CB}" destId="{7060E02A-E70A-45A7-8931-CB440A5908F4}" srcOrd="1" destOrd="0" parTransId="{7451C493-7EA4-461A-85B1-8114F58C073F}" sibTransId="{25674E47-2737-45DF-B602-753CE25F7992}"/>
    <dgm:cxn modelId="{CFFC407B-DD2E-4E8B-9124-44839534065B}" type="presOf" srcId="{6C2957A2-C113-488D-B4A8-12E24D3C733E}" destId="{97BAC2F1-F7CA-4718-9DC4-230F79363672}" srcOrd="0" destOrd="4" presId="urn:microsoft.com/office/officeart/2005/8/layout/hProcess7#5"/>
    <dgm:cxn modelId="{538D0C99-D7E9-449D-AE61-C7EBB12DD820}" srcId="{462EED2B-56D7-4E85-B9DA-12FA2C14EE20}" destId="{266A9E08-F10C-4F2D-9A7F-C085A03892CB}" srcOrd="0" destOrd="0" parTransId="{4ACCB02F-A9D3-42C9-9EF9-CECA0EE62919}" sibTransId="{FFA52297-2A89-4FA1-813F-97B5DAF4B7DC}"/>
    <dgm:cxn modelId="{00FAF99A-7AD8-4819-801C-CA0B26D3AF57}" type="presOf" srcId="{266A9E08-F10C-4F2D-9A7F-C085A03892CB}" destId="{D7EDEA83-5BA5-4294-AE3F-1E6DDFEC944E}" srcOrd="0" destOrd="0" presId="urn:microsoft.com/office/officeart/2005/8/layout/hProcess7#5"/>
    <dgm:cxn modelId="{3EE9129D-E32B-4CF5-AD6C-A8095E06FD9E}" type="presOf" srcId="{F585968F-AFBD-4321-9B5F-49D1BC9855F2}" destId="{97BAC2F1-F7CA-4718-9DC4-230F79363672}" srcOrd="0" destOrd="0" presId="urn:microsoft.com/office/officeart/2005/8/layout/hProcess7#5"/>
    <dgm:cxn modelId="{1FBDF09F-3A3D-4D60-934C-0150169FD7DB}" type="presOf" srcId="{EF0805A6-9B99-441E-9E56-8695227C6062}" destId="{97BAC2F1-F7CA-4718-9DC4-230F79363672}" srcOrd="0" destOrd="2" presId="urn:microsoft.com/office/officeart/2005/8/layout/hProcess7#5"/>
    <dgm:cxn modelId="{9B9027D4-FAB2-4942-86BE-65FA9C1BE659}" type="presOf" srcId="{9817A675-ED77-46AC-A95C-9AD1432B2575}" destId="{97BAC2F1-F7CA-4718-9DC4-230F79363672}" srcOrd="0" destOrd="3" presId="urn:microsoft.com/office/officeart/2005/8/layout/hProcess7#5"/>
    <dgm:cxn modelId="{D1B830D5-B5AB-464F-A56F-FE9930E9A9E6}" type="presOf" srcId="{7060E02A-E70A-45A7-8931-CB440A5908F4}" destId="{97BAC2F1-F7CA-4718-9DC4-230F79363672}" srcOrd="0" destOrd="1" presId="urn:microsoft.com/office/officeart/2005/8/layout/hProcess7#5"/>
    <dgm:cxn modelId="{7D915DEA-172F-4FC7-8E28-459FA06BD579}" type="presOf" srcId="{266A9E08-F10C-4F2D-9A7F-C085A03892CB}" destId="{77D10ED0-99D5-498D-8C77-9B4D354FB293}" srcOrd="1" destOrd="0" presId="urn:microsoft.com/office/officeart/2005/8/layout/hProcess7#5"/>
    <dgm:cxn modelId="{6C15D1FB-2289-4EC0-A514-A3DC8D30ACA4}" type="presOf" srcId="{5424B70B-1022-4C9D-A753-8B85E2E35E41}" destId="{97BAC2F1-F7CA-4718-9DC4-230F79363672}" srcOrd="0" destOrd="5" presId="urn:microsoft.com/office/officeart/2005/8/layout/hProcess7#5"/>
    <dgm:cxn modelId="{944872BB-9086-4B75-B2A6-05A34171BD2F}" type="presParOf" srcId="{D3114FD5-D217-4F98-AF01-5CE59A06C325}" destId="{F4B9D79D-8551-46AA-8BD4-CA39ACA8DE6E}" srcOrd="0" destOrd="0" presId="urn:microsoft.com/office/officeart/2005/8/layout/hProcess7#5"/>
    <dgm:cxn modelId="{BC24257F-1109-40F4-AF4D-441B3C427B87}" type="presParOf" srcId="{F4B9D79D-8551-46AA-8BD4-CA39ACA8DE6E}" destId="{D7EDEA83-5BA5-4294-AE3F-1E6DDFEC944E}" srcOrd="0" destOrd="0" presId="urn:microsoft.com/office/officeart/2005/8/layout/hProcess7#5"/>
    <dgm:cxn modelId="{C839B3D0-0AE6-4169-A98F-4C9655DDEEE0}" type="presParOf" srcId="{F4B9D79D-8551-46AA-8BD4-CA39ACA8DE6E}" destId="{77D10ED0-99D5-498D-8C77-9B4D354FB293}" srcOrd="1" destOrd="0" presId="urn:microsoft.com/office/officeart/2005/8/layout/hProcess7#5"/>
    <dgm:cxn modelId="{224DDD49-8B09-4284-B9D2-3FF7BE1ACD43}" type="presParOf" srcId="{F4B9D79D-8551-46AA-8BD4-CA39ACA8DE6E}" destId="{97BAC2F1-F7CA-4718-9DC4-230F79363672}" srcOrd="2" destOrd="0" presId="urn:microsoft.com/office/officeart/2005/8/layout/hProcess7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6817DF-5416-48D8-97F4-F31B01DDCE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EA8457-46EA-41F5-8574-648EC3E12E33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Practical/Hands-on</a:t>
          </a:r>
        </a:p>
      </dgm:t>
    </dgm:pt>
    <dgm:pt modelId="{5D915567-982F-4FA5-91CD-B45248A04B8C}" type="parTrans" cxnId="{D914CF02-7F2A-4215-948E-776983FB5C5A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BDE0699-96E7-4222-8D06-F3308CE8E061}" type="sibTrans" cxnId="{D914CF02-7F2A-4215-948E-776983FB5C5A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27B140D-77DC-4677-AE2D-7D7DB5B05E12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At Campus Labs &amp; </a:t>
          </a:r>
        </a:p>
      </dgm:t>
    </dgm:pt>
    <dgm:pt modelId="{22BDF631-AD96-4F9B-ADFA-F673530AEF1E}" type="parTrans" cxnId="{E9AA8E8C-73DA-41BE-9D9F-896816174C1E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2EB7875A-524F-4D73-B7C8-EF863A70C76B}" type="sibTrans" cxnId="{E9AA8E8C-73DA-41BE-9D9F-896816174C1E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9F83B605-1F13-4F0B-B5CA-DA9FC49BE244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Our Centers at RJNGR/JNGR/BSK/JPNGR/MYSURU/PEENYA/TUMKUR</a:t>
          </a:r>
        </a:p>
      </dgm:t>
    </dgm:pt>
    <dgm:pt modelId="{8547876D-9AFD-41A5-B060-8A94BE2DE742}" type="parTrans" cxnId="{45A90041-F96F-477A-9BB1-4357346939A5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0A14536D-4399-4FE2-A950-8099870D0A99}" type="sibTrans" cxnId="{45A90041-F96F-477A-9BB1-4357346939A5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E16AB061-55FD-49E8-8AE4-0763496F4989}" type="pres">
      <dgm:prSet presAssocID="{E46817DF-5416-48D8-97F4-F31B01DDCE35}" presName="linear" presStyleCnt="0">
        <dgm:presLayoutVars>
          <dgm:animLvl val="lvl"/>
          <dgm:resizeHandles val="exact"/>
        </dgm:presLayoutVars>
      </dgm:prSet>
      <dgm:spPr/>
    </dgm:pt>
    <dgm:pt modelId="{C44753B7-0B97-47BA-880C-6CEDE40D9CBE}" type="pres">
      <dgm:prSet presAssocID="{52EA8457-46EA-41F5-8574-648EC3E12E33}" presName="parentText" presStyleLbl="node1" presStyleIdx="0" presStyleCnt="1" custLinFactNeighborX="6639" custLinFactNeighborY="-20117">
        <dgm:presLayoutVars>
          <dgm:chMax val="0"/>
          <dgm:bulletEnabled val="1"/>
        </dgm:presLayoutVars>
      </dgm:prSet>
      <dgm:spPr/>
    </dgm:pt>
    <dgm:pt modelId="{C8DAE7D4-AFB1-4152-8551-22903C695B21}" type="pres">
      <dgm:prSet presAssocID="{52EA8457-46EA-41F5-8574-648EC3E12E3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914CF02-7F2A-4215-948E-776983FB5C5A}" srcId="{E46817DF-5416-48D8-97F4-F31B01DDCE35}" destId="{52EA8457-46EA-41F5-8574-648EC3E12E33}" srcOrd="0" destOrd="0" parTransId="{5D915567-982F-4FA5-91CD-B45248A04B8C}" sibTransId="{DBDE0699-96E7-4222-8D06-F3308CE8E061}"/>
    <dgm:cxn modelId="{41744519-91EB-4B35-93F3-70649FAE4BA1}" type="presOf" srcId="{52EA8457-46EA-41F5-8574-648EC3E12E33}" destId="{C44753B7-0B97-47BA-880C-6CEDE40D9CBE}" srcOrd="0" destOrd="0" presId="urn:microsoft.com/office/officeart/2005/8/layout/vList2"/>
    <dgm:cxn modelId="{45A90041-F96F-477A-9BB1-4357346939A5}" srcId="{52EA8457-46EA-41F5-8574-648EC3E12E33}" destId="{9F83B605-1F13-4F0B-B5CA-DA9FC49BE244}" srcOrd="1" destOrd="0" parTransId="{8547876D-9AFD-41A5-B060-8A94BE2DE742}" sibTransId="{0A14536D-4399-4FE2-A950-8099870D0A99}"/>
    <dgm:cxn modelId="{04321270-DC8B-4C32-8E5B-BCAE61CD4374}" type="presOf" srcId="{E46817DF-5416-48D8-97F4-F31B01DDCE35}" destId="{E16AB061-55FD-49E8-8AE4-0763496F4989}" srcOrd="0" destOrd="0" presId="urn:microsoft.com/office/officeart/2005/8/layout/vList2"/>
    <dgm:cxn modelId="{B0A50E85-F7E0-40BD-B428-7CA1AE0BE2BC}" type="presOf" srcId="{9F83B605-1F13-4F0B-B5CA-DA9FC49BE244}" destId="{C8DAE7D4-AFB1-4152-8551-22903C695B21}" srcOrd="0" destOrd="1" presId="urn:microsoft.com/office/officeart/2005/8/layout/vList2"/>
    <dgm:cxn modelId="{E9AA8E8C-73DA-41BE-9D9F-896816174C1E}" srcId="{52EA8457-46EA-41F5-8574-648EC3E12E33}" destId="{A27B140D-77DC-4677-AE2D-7D7DB5B05E12}" srcOrd="0" destOrd="0" parTransId="{22BDF631-AD96-4F9B-ADFA-F673530AEF1E}" sibTransId="{2EB7875A-524F-4D73-B7C8-EF863A70C76B}"/>
    <dgm:cxn modelId="{F77366AA-2E35-4A79-9D6B-24A0E1FEE4C8}" type="presOf" srcId="{A27B140D-77DC-4677-AE2D-7D7DB5B05E12}" destId="{C8DAE7D4-AFB1-4152-8551-22903C695B21}" srcOrd="0" destOrd="0" presId="urn:microsoft.com/office/officeart/2005/8/layout/vList2"/>
    <dgm:cxn modelId="{68281D04-4B8C-47BF-9B34-71979C775284}" type="presParOf" srcId="{E16AB061-55FD-49E8-8AE4-0763496F4989}" destId="{C44753B7-0B97-47BA-880C-6CEDE40D9CBE}" srcOrd="0" destOrd="0" presId="urn:microsoft.com/office/officeart/2005/8/layout/vList2"/>
    <dgm:cxn modelId="{DAE69D9E-94CB-4D9A-BE59-82CFA3E1C354}" type="presParOf" srcId="{E16AB061-55FD-49E8-8AE4-0763496F4989}" destId="{C8DAE7D4-AFB1-4152-8551-22903C695B2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429C2-632E-4648-B993-7763C102F162}">
      <dsp:nvSpPr>
        <dsp:cNvPr id="0" name=""/>
        <dsp:cNvSpPr/>
      </dsp:nvSpPr>
      <dsp:spPr>
        <a:xfrm>
          <a:off x="8559" y="3146904"/>
          <a:ext cx="2049804" cy="33880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Inborn Talent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Psychometric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Job-Fit</a:t>
          </a:r>
        </a:p>
      </dsp:txBody>
      <dsp:txXfrm>
        <a:off x="68596" y="3206941"/>
        <a:ext cx="1929730" cy="2541983"/>
      </dsp:txXfrm>
    </dsp:sp>
    <dsp:sp modelId="{1CA099D4-9148-41E5-AC7E-AE433AF6D113}">
      <dsp:nvSpPr>
        <dsp:cNvPr id="0" name=""/>
        <dsp:cNvSpPr/>
      </dsp:nvSpPr>
      <dsp:spPr>
        <a:xfrm>
          <a:off x="726103" y="4756944"/>
          <a:ext cx="2233569" cy="2233569"/>
        </a:xfrm>
        <a:prstGeom prst="leftCircularArrow">
          <a:avLst>
            <a:gd name="adj1" fmla="val 1617"/>
            <a:gd name="adj2" fmla="val 192011"/>
            <a:gd name="adj3" fmla="val 230072"/>
            <a:gd name="adj4" fmla="val 7287040"/>
            <a:gd name="adj5" fmla="val 1886"/>
          </a:avLst>
        </a:prstGeom>
        <a:solidFill>
          <a:schemeClr val="bg1">
            <a:lumMod val="95000"/>
          </a:schemeClr>
        </a:solidFill>
        <a:ln cmpd="sng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5FAA5-38F7-4545-BA8E-EAA4DEF82321}">
      <dsp:nvSpPr>
        <dsp:cNvPr id="0" name=""/>
        <dsp:cNvSpPr/>
      </dsp:nvSpPr>
      <dsp:spPr>
        <a:xfrm>
          <a:off x="502944" y="6174577"/>
          <a:ext cx="1555312" cy="61849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  <a:latin typeface="Trebuchet MS" pitchFamily="34" charset="0"/>
            </a:rPr>
            <a:t>Assessment</a:t>
          </a:r>
        </a:p>
      </dsp:txBody>
      <dsp:txXfrm>
        <a:off x="521059" y="6192692"/>
        <a:ext cx="1519082" cy="582266"/>
      </dsp:txXfrm>
    </dsp:sp>
    <dsp:sp modelId="{60A5C5C0-DE89-4289-AAA7-89C0DEBE9399}">
      <dsp:nvSpPr>
        <dsp:cNvPr id="0" name=""/>
        <dsp:cNvSpPr/>
      </dsp:nvSpPr>
      <dsp:spPr>
        <a:xfrm>
          <a:off x="2274692" y="3146904"/>
          <a:ext cx="2049804" cy="33880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Technologies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Personality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Self Development</a:t>
          </a:r>
        </a:p>
      </dsp:txBody>
      <dsp:txXfrm>
        <a:off x="2334729" y="3932956"/>
        <a:ext cx="1929730" cy="2541983"/>
      </dsp:txXfrm>
    </dsp:sp>
    <dsp:sp modelId="{07CC9B50-2562-438C-ABDD-A34AD855D9AF}">
      <dsp:nvSpPr>
        <dsp:cNvPr id="0" name=""/>
        <dsp:cNvSpPr/>
      </dsp:nvSpPr>
      <dsp:spPr>
        <a:xfrm>
          <a:off x="3032098" y="2608254"/>
          <a:ext cx="2390731" cy="2390731"/>
        </a:xfrm>
        <a:prstGeom prst="circularArrow">
          <a:avLst>
            <a:gd name="adj1" fmla="val 1510"/>
            <a:gd name="adj2" fmla="val 178958"/>
            <a:gd name="adj3" fmla="val 21187071"/>
            <a:gd name="adj4" fmla="val 14117050"/>
            <a:gd name="adj5" fmla="val 1762"/>
          </a:avLst>
        </a:prstGeom>
        <a:solidFill>
          <a:schemeClr val="bg1">
            <a:lumMod val="95000"/>
          </a:schemeClr>
        </a:solidFill>
        <a:ln cmpd="sng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ABF2-DC67-4537-A151-8562635BF4B6}">
      <dsp:nvSpPr>
        <dsp:cNvPr id="0" name=""/>
        <dsp:cNvSpPr/>
      </dsp:nvSpPr>
      <dsp:spPr>
        <a:xfrm>
          <a:off x="2791318" y="2853200"/>
          <a:ext cx="1555312" cy="61849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  <a:latin typeface="Trebuchet MS" pitchFamily="34" charset="0"/>
            </a:rPr>
            <a:t>Training</a:t>
          </a:r>
        </a:p>
      </dsp:txBody>
      <dsp:txXfrm>
        <a:off x="2809433" y="2871315"/>
        <a:ext cx="1519082" cy="582266"/>
      </dsp:txXfrm>
    </dsp:sp>
    <dsp:sp modelId="{97920058-F6F1-4E3F-9061-C6731518F49B}">
      <dsp:nvSpPr>
        <dsp:cNvPr id="0" name=""/>
        <dsp:cNvSpPr/>
      </dsp:nvSpPr>
      <dsp:spPr>
        <a:xfrm>
          <a:off x="4540824" y="3075669"/>
          <a:ext cx="2049804" cy="33880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Internship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Project Assistance</a:t>
          </a:r>
        </a:p>
      </dsp:txBody>
      <dsp:txXfrm>
        <a:off x="4600861" y="3135706"/>
        <a:ext cx="1929730" cy="2541983"/>
      </dsp:txXfrm>
    </dsp:sp>
    <dsp:sp modelId="{5A3CCECB-DE6C-4A71-A8C5-CF6DADB26223}">
      <dsp:nvSpPr>
        <dsp:cNvPr id="0" name=""/>
        <dsp:cNvSpPr/>
      </dsp:nvSpPr>
      <dsp:spPr>
        <a:xfrm>
          <a:off x="5258383" y="4760992"/>
          <a:ext cx="2228394" cy="2228394"/>
        </a:xfrm>
        <a:prstGeom prst="leftCircularArrow">
          <a:avLst>
            <a:gd name="adj1" fmla="val 1620"/>
            <a:gd name="adj2" fmla="val 192473"/>
            <a:gd name="adj3" fmla="val 225955"/>
            <a:gd name="adj4" fmla="val 7282461"/>
            <a:gd name="adj5" fmla="val 1891"/>
          </a:avLst>
        </a:prstGeom>
        <a:solidFill>
          <a:schemeClr val="bg1">
            <a:lumMod val="95000"/>
          </a:schemeClr>
        </a:solidFill>
        <a:ln cmpd="sng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5785B-7F88-471D-8B74-4621ECC96F5C}">
      <dsp:nvSpPr>
        <dsp:cNvPr id="0" name=""/>
        <dsp:cNvSpPr/>
      </dsp:nvSpPr>
      <dsp:spPr>
        <a:xfrm>
          <a:off x="5035210" y="6174577"/>
          <a:ext cx="1555312" cy="618496"/>
        </a:xfrm>
        <a:prstGeom prst="roundRect">
          <a:avLst>
            <a:gd name="adj" fmla="val 10000"/>
          </a:avLst>
        </a:prstGeom>
        <a:solidFill>
          <a:srgbClr val="33CC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  <a:latin typeface="Trebuchet MS" pitchFamily="34" charset="0"/>
            </a:rPr>
            <a:t>Industry  Interface</a:t>
          </a:r>
        </a:p>
      </dsp:txBody>
      <dsp:txXfrm>
        <a:off x="5053325" y="6192692"/>
        <a:ext cx="1519082" cy="582266"/>
      </dsp:txXfrm>
    </dsp:sp>
    <dsp:sp modelId="{CE180F78-C71A-4DFC-A9AD-1075639D3C0D}">
      <dsp:nvSpPr>
        <dsp:cNvPr id="0" name=""/>
        <dsp:cNvSpPr/>
      </dsp:nvSpPr>
      <dsp:spPr>
        <a:xfrm>
          <a:off x="6801813" y="3146904"/>
          <a:ext cx="2049804" cy="33880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Profiling &amp; Promotion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Career Planning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Continued Professional development</a:t>
          </a:r>
        </a:p>
      </dsp:txBody>
      <dsp:txXfrm>
        <a:off x="6861850" y="3932956"/>
        <a:ext cx="1929730" cy="2541983"/>
      </dsp:txXfrm>
    </dsp:sp>
    <dsp:sp modelId="{438C4069-122C-4548-A9C1-C5443E4B3C88}">
      <dsp:nvSpPr>
        <dsp:cNvPr id="0" name=""/>
        <dsp:cNvSpPr/>
      </dsp:nvSpPr>
      <dsp:spPr>
        <a:xfrm>
          <a:off x="7387283" y="2561982"/>
          <a:ext cx="2654006" cy="2654006"/>
        </a:xfrm>
        <a:prstGeom prst="circularArrow">
          <a:avLst>
            <a:gd name="adj1" fmla="val 1361"/>
            <a:gd name="adj2" fmla="val 160663"/>
            <a:gd name="adj3" fmla="val 21191505"/>
            <a:gd name="adj4" fmla="val 14103190"/>
            <a:gd name="adj5" fmla="val 1587"/>
          </a:avLst>
        </a:prstGeom>
        <a:solidFill>
          <a:schemeClr val="bg1">
            <a:lumMod val="95000"/>
          </a:schemeClr>
        </a:solidFill>
        <a:ln cmpd="sng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6F110-3B42-4F9A-A947-9F3EE2BEC28C}">
      <dsp:nvSpPr>
        <dsp:cNvPr id="0" name=""/>
        <dsp:cNvSpPr/>
      </dsp:nvSpPr>
      <dsp:spPr>
        <a:xfrm>
          <a:off x="7113383" y="2833328"/>
          <a:ext cx="1726365" cy="57808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  <a:latin typeface="Trebuchet MS" pitchFamily="34" charset="0"/>
            </a:rPr>
            <a:t>Career Development</a:t>
          </a:r>
        </a:p>
      </dsp:txBody>
      <dsp:txXfrm>
        <a:off x="7130314" y="2850259"/>
        <a:ext cx="1692503" cy="544221"/>
      </dsp:txXfrm>
    </dsp:sp>
    <dsp:sp modelId="{0BB2CF2C-6B29-4EDD-A13C-C61E99CB1F1F}">
      <dsp:nvSpPr>
        <dsp:cNvPr id="0" name=""/>
        <dsp:cNvSpPr/>
      </dsp:nvSpPr>
      <dsp:spPr>
        <a:xfrm>
          <a:off x="9158616" y="3146904"/>
          <a:ext cx="2049804" cy="33880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Industry Overview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Placement Assistance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/>
              <a:latin typeface="Trebuchet MS" pitchFamily="34" charset="0"/>
            </a:rPr>
            <a:t>On the Job Training</a:t>
          </a:r>
        </a:p>
      </dsp:txBody>
      <dsp:txXfrm>
        <a:off x="9218653" y="3206941"/>
        <a:ext cx="1929730" cy="2541983"/>
      </dsp:txXfrm>
    </dsp:sp>
    <dsp:sp modelId="{87EE6404-CEC1-4CF5-9F65-FAEA0EA45F81}">
      <dsp:nvSpPr>
        <dsp:cNvPr id="0" name=""/>
        <dsp:cNvSpPr/>
      </dsp:nvSpPr>
      <dsp:spPr>
        <a:xfrm>
          <a:off x="9567459" y="6174577"/>
          <a:ext cx="1643218" cy="618496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  <a:latin typeface="Trebuchet MS" pitchFamily="34" charset="0"/>
            </a:rPr>
            <a:t>Placement Assistance</a:t>
          </a:r>
        </a:p>
      </dsp:txBody>
      <dsp:txXfrm>
        <a:off x="9585574" y="6192692"/>
        <a:ext cx="1606988" cy="5822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4E77D-8C93-4D4F-8358-11CC1A6C37A1}">
      <dsp:nvSpPr>
        <dsp:cNvPr id="0" name=""/>
        <dsp:cNvSpPr/>
      </dsp:nvSpPr>
      <dsp:spPr>
        <a:xfrm>
          <a:off x="1654" y="15922"/>
          <a:ext cx="1101409" cy="1145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Assessment</a:t>
          </a:r>
        </a:p>
      </dsp:txBody>
      <dsp:txXfrm>
        <a:off x="33913" y="48181"/>
        <a:ext cx="1036891" cy="1081344"/>
      </dsp:txXfrm>
    </dsp:sp>
    <dsp:sp modelId="{5B5E58BA-D147-4EE0-AD84-C615BBB79AB7}">
      <dsp:nvSpPr>
        <dsp:cNvPr id="0" name=""/>
        <dsp:cNvSpPr/>
      </dsp:nvSpPr>
      <dsp:spPr>
        <a:xfrm rot="5400000">
          <a:off x="528266" y="1185878"/>
          <a:ext cx="48186" cy="48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FC344-18E1-430D-9B2B-67E469A30FD9}">
      <dsp:nvSpPr>
        <dsp:cNvPr id="0" name=""/>
        <dsp:cNvSpPr/>
      </dsp:nvSpPr>
      <dsp:spPr>
        <a:xfrm>
          <a:off x="1654" y="1258158"/>
          <a:ext cx="1101409" cy="2753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  </a:t>
          </a:r>
        </a:p>
      </dsp:txBody>
      <dsp:txXfrm>
        <a:off x="9719" y="1266223"/>
        <a:ext cx="1085279" cy="259222"/>
      </dsp:txXfrm>
    </dsp:sp>
    <dsp:sp modelId="{54D545B1-45A6-4991-94AB-2E28E6F689E1}">
      <dsp:nvSpPr>
        <dsp:cNvPr id="0" name=""/>
        <dsp:cNvSpPr/>
      </dsp:nvSpPr>
      <dsp:spPr>
        <a:xfrm>
          <a:off x="1257261" y="15922"/>
          <a:ext cx="1101409" cy="1145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Technical Training</a:t>
          </a:r>
        </a:p>
      </dsp:txBody>
      <dsp:txXfrm>
        <a:off x="1289520" y="48181"/>
        <a:ext cx="1036891" cy="1081344"/>
      </dsp:txXfrm>
    </dsp:sp>
    <dsp:sp modelId="{877650DB-87F0-437E-8BD6-504FE0B2BF58}">
      <dsp:nvSpPr>
        <dsp:cNvPr id="0" name=""/>
        <dsp:cNvSpPr/>
      </dsp:nvSpPr>
      <dsp:spPr>
        <a:xfrm rot="5400000">
          <a:off x="1783873" y="1185878"/>
          <a:ext cx="48186" cy="48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DCD77-0A32-4BB8-A279-90C955C6AC0E}">
      <dsp:nvSpPr>
        <dsp:cNvPr id="0" name=""/>
        <dsp:cNvSpPr/>
      </dsp:nvSpPr>
      <dsp:spPr>
        <a:xfrm>
          <a:off x="1257261" y="1258158"/>
          <a:ext cx="1101409" cy="27535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   </a:t>
          </a:r>
        </a:p>
      </dsp:txBody>
      <dsp:txXfrm>
        <a:off x="1265326" y="1266223"/>
        <a:ext cx="1085279" cy="259222"/>
      </dsp:txXfrm>
    </dsp:sp>
    <dsp:sp modelId="{E5748AFC-0DE2-4081-9130-3CBE3E8444FE}">
      <dsp:nvSpPr>
        <dsp:cNvPr id="0" name=""/>
        <dsp:cNvSpPr/>
      </dsp:nvSpPr>
      <dsp:spPr>
        <a:xfrm>
          <a:off x="2512869" y="15922"/>
          <a:ext cx="1101409" cy="1145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Personality Training</a:t>
          </a:r>
        </a:p>
      </dsp:txBody>
      <dsp:txXfrm>
        <a:off x="2545128" y="48181"/>
        <a:ext cx="1036891" cy="1081344"/>
      </dsp:txXfrm>
    </dsp:sp>
    <dsp:sp modelId="{047CDE6C-A61D-4C5B-AC3B-30D3744EC216}">
      <dsp:nvSpPr>
        <dsp:cNvPr id="0" name=""/>
        <dsp:cNvSpPr/>
      </dsp:nvSpPr>
      <dsp:spPr>
        <a:xfrm rot="5400000">
          <a:off x="3039480" y="1185878"/>
          <a:ext cx="48186" cy="48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578D52-0E31-4411-ADC9-B7752F26A92F}">
      <dsp:nvSpPr>
        <dsp:cNvPr id="0" name=""/>
        <dsp:cNvSpPr/>
      </dsp:nvSpPr>
      <dsp:spPr>
        <a:xfrm>
          <a:off x="2512869" y="1258158"/>
          <a:ext cx="1101409" cy="2753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 </a:t>
          </a:r>
        </a:p>
      </dsp:txBody>
      <dsp:txXfrm>
        <a:off x="2520934" y="1266223"/>
        <a:ext cx="1085279" cy="259222"/>
      </dsp:txXfrm>
    </dsp:sp>
    <dsp:sp modelId="{F30CEF41-1638-4CB1-A77F-5D4A44A29822}">
      <dsp:nvSpPr>
        <dsp:cNvPr id="0" name=""/>
        <dsp:cNvSpPr/>
      </dsp:nvSpPr>
      <dsp:spPr>
        <a:xfrm>
          <a:off x="3768476" y="15922"/>
          <a:ext cx="1101409" cy="1145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Career Planning </a:t>
          </a:r>
        </a:p>
      </dsp:txBody>
      <dsp:txXfrm>
        <a:off x="3800735" y="48181"/>
        <a:ext cx="1036891" cy="1081344"/>
      </dsp:txXfrm>
    </dsp:sp>
    <dsp:sp modelId="{2BEDCE1E-E74D-4C1F-B972-FF0DD34B432D}">
      <dsp:nvSpPr>
        <dsp:cNvPr id="0" name=""/>
        <dsp:cNvSpPr/>
      </dsp:nvSpPr>
      <dsp:spPr>
        <a:xfrm rot="5400000">
          <a:off x="4295088" y="1185878"/>
          <a:ext cx="48186" cy="48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E5E3FB-AAD2-488E-A287-8E4DCC73929B}">
      <dsp:nvSpPr>
        <dsp:cNvPr id="0" name=""/>
        <dsp:cNvSpPr/>
      </dsp:nvSpPr>
      <dsp:spPr>
        <a:xfrm>
          <a:off x="3768476" y="1258158"/>
          <a:ext cx="1101409" cy="27535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 </a:t>
          </a:r>
        </a:p>
      </dsp:txBody>
      <dsp:txXfrm>
        <a:off x="3776541" y="1266223"/>
        <a:ext cx="1085279" cy="259222"/>
      </dsp:txXfrm>
    </dsp:sp>
    <dsp:sp modelId="{7CD5D458-8C1C-4A53-8855-C2EFFFF69E27}">
      <dsp:nvSpPr>
        <dsp:cNvPr id="0" name=""/>
        <dsp:cNvSpPr/>
      </dsp:nvSpPr>
      <dsp:spPr>
        <a:xfrm>
          <a:off x="5024084" y="15922"/>
          <a:ext cx="1101409" cy="1171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Internship</a:t>
          </a:r>
        </a:p>
      </dsp:txBody>
      <dsp:txXfrm>
        <a:off x="5056343" y="48181"/>
        <a:ext cx="1036891" cy="1107024"/>
      </dsp:txXfrm>
    </dsp:sp>
    <dsp:sp modelId="{CC911B7B-72E4-437B-B042-2AA02414E3DD}">
      <dsp:nvSpPr>
        <dsp:cNvPr id="0" name=""/>
        <dsp:cNvSpPr/>
      </dsp:nvSpPr>
      <dsp:spPr>
        <a:xfrm rot="5400000">
          <a:off x="5550695" y="1211558"/>
          <a:ext cx="48186" cy="48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04E932-56D5-45E0-9EFA-C06B32F48DD8}">
      <dsp:nvSpPr>
        <dsp:cNvPr id="0" name=""/>
        <dsp:cNvSpPr/>
      </dsp:nvSpPr>
      <dsp:spPr>
        <a:xfrm>
          <a:off x="5024084" y="1283838"/>
          <a:ext cx="1101409" cy="27535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</a:t>
          </a:r>
        </a:p>
      </dsp:txBody>
      <dsp:txXfrm>
        <a:off x="5032149" y="1291903"/>
        <a:ext cx="1085279" cy="259222"/>
      </dsp:txXfrm>
    </dsp:sp>
    <dsp:sp modelId="{AE4E4269-D147-4B30-B94A-F06932761E68}">
      <dsp:nvSpPr>
        <dsp:cNvPr id="0" name=""/>
        <dsp:cNvSpPr/>
      </dsp:nvSpPr>
      <dsp:spPr>
        <a:xfrm>
          <a:off x="6279691" y="15922"/>
          <a:ext cx="1101409" cy="1205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Project Assistance</a:t>
          </a:r>
        </a:p>
      </dsp:txBody>
      <dsp:txXfrm>
        <a:off x="6311950" y="48181"/>
        <a:ext cx="1036891" cy="1140818"/>
      </dsp:txXfrm>
    </dsp:sp>
    <dsp:sp modelId="{2395BAE2-7232-48E0-B754-BFBB44312E5C}">
      <dsp:nvSpPr>
        <dsp:cNvPr id="0" name=""/>
        <dsp:cNvSpPr/>
      </dsp:nvSpPr>
      <dsp:spPr>
        <a:xfrm rot="5400000">
          <a:off x="6806303" y="1245352"/>
          <a:ext cx="48186" cy="48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F5F0A-96CC-4791-85FE-C556389895EB}">
      <dsp:nvSpPr>
        <dsp:cNvPr id="0" name=""/>
        <dsp:cNvSpPr/>
      </dsp:nvSpPr>
      <dsp:spPr>
        <a:xfrm>
          <a:off x="6279691" y="1317632"/>
          <a:ext cx="1101409" cy="2753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</a:t>
          </a:r>
        </a:p>
      </dsp:txBody>
      <dsp:txXfrm>
        <a:off x="6287756" y="1325697"/>
        <a:ext cx="1085279" cy="259222"/>
      </dsp:txXfrm>
    </dsp:sp>
    <dsp:sp modelId="{C63423D3-5979-444B-9B7E-2A93516C47C6}">
      <dsp:nvSpPr>
        <dsp:cNvPr id="0" name=""/>
        <dsp:cNvSpPr/>
      </dsp:nvSpPr>
      <dsp:spPr>
        <a:xfrm>
          <a:off x="7535298" y="15922"/>
          <a:ext cx="1101409" cy="1205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OJT</a:t>
          </a:r>
        </a:p>
      </dsp:txBody>
      <dsp:txXfrm>
        <a:off x="7567557" y="48181"/>
        <a:ext cx="1036891" cy="1140818"/>
      </dsp:txXfrm>
    </dsp:sp>
    <dsp:sp modelId="{3BE3CF0E-06B3-4DF3-AC15-141B43C54FF1}">
      <dsp:nvSpPr>
        <dsp:cNvPr id="0" name=""/>
        <dsp:cNvSpPr/>
      </dsp:nvSpPr>
      <dsp:spPr>
        <a:xfrm rot="5400000">
          <a:off x="8061910" y="1245352"/>
          <a:ext cx="48186" cy="48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9C1FF4-2484-42A2-9193-DBD1A133ADCE}">
      <dsp:nvSpPr>
        <dsp:cNvPr id="0" name=""/>
        <dsp:cNvSpPr/>
      </dsp:nvSpPr>
      <dsp:spPr>
        <a:xfrm>
          <a:off x="7535298" y="1317632"/>
          <a:ext cx="1101409" cy="27535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</a:t>
          </a:r>
        </a:p>
      </dsp:txBody>
      <dsp:txXfrm>
        <a:off x="7543363" y="1325697"/>
        <a:ext cx="1085279" cy="259222"/>
      </dsp:txXfrm>
    </dsp:sp>
    <dsp:sp modelId="{2FEA2633-9255-479F-BC17-D716B22BD8F8}">
      <dsp:nvSpPr>
        <dsp:cNvPr id="0" name=""/>
        <dsp:cNvSpPr/>
      </dsp:nvSpPr>
      <dsp:spPr>
        <a:xfrm>
          <a:off x="8790906" y="46395"/>
          <a:ext cx="1101409" cy="1145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Placement  Assistance</a:t>
          </a:r>
        </a:p>
      </dsp:txBody>
      <dsp:txXfrm>
        <a:off x="8823165" y="78654"/>
        <a:ext cx="1036891" cy="1081344"/>
      </dsp:txXfrm>
    </dsp:sp>
    <dsp:sp modelId="{DE9295AC-1087-4703-9A4A-0762088ACDE7}">
      <dsp:nvSpPr>
        <dsp:cNvPr id="0" name=""/>
        <dsp:cNvSpPr/>
      </dsp:nvSpPr>
      <dsp:spPr>
        <a:xfrm rot="5400000">
          <a:off x="9306287" y="1238813"/>
          <a:ext cx="70647" cy="48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D6373-6C4B-4836-B12E-F72D2817BF05}">
      <dsp:nvSpPr>
        <dsp:cNvPr id="0" name=""/>
        <dsp:cNvSpPr/>
      </dsp:nvSpPr>
      <dsp:spPr>
        <a:xfrm>
          <a:off x="8790906" y="1333554"/>
          <a:ext cx="1101409" cy="2753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 </a:t>
          </a:r>
        </a:p>
      </dsp:txBody>
      <dsp:txXfrm>
        <a:off x="8798971" y="1341619"/>
        <a:ext cx="1085279" cy="259222"/>
      </dsp:txXfrm>
    </dsp:sp>
    <dsp:sp modelId="{9A809737-8C41-472E-A2CA-3E42F6069F8C}">
      <dsp:nvSpPr>
        <dsp:cNvPr id="0" name=""/>
        <dsp:cNvSpPr/>
      </dsp:nvSpPr>
      <dsp:spPr>
        <a:xfrm>
          <a:off x="10033637" y="51168"/>
          <a:ext cx="1101409" cy="1030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Virtual Skill Development</a:t>
          </a:r>
        </a:p>
      </dsp:txBody>
      <dsp:txXfrm>
        <a:off x="10063814" y="81345"/>
        <a:ext cx="1041055" cy="969962"/>
      </dsp:txXfrm>
    </dsp:sp>
    <dsp:sp modelId="{6561B87C-EB7A-4A02-8555-F784A8E4F475}">
      <dsp:nvSpPr>
        <dsp:cNvPr id="0" name=""/>
        <dsp:cNvSpPr/>
      </dsp:nvSpPr>
      <dsp:spPr>
        <a:xfrm rot="5448953">
          <a:off x="10512188" y="1183426"/>
          <a:ext cx="126047" cy="48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A212A-02C9-4B85-9089-B6017752108E}">
      <dsp:nvSpPr>
        <dsp:cNvPr id="0" name=""/>
        <dsp:cNvSpPr/>
      </dsp:nvSpPr>
      <dsp:spPr>
        <a:xfrm>
          <a:off x="10020751" y="1333554"/>
          <a:ext cx="1101409" cy="27535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</a:t>
          </a:r>
        </a:p>
      </dsp:txBody>
      <dsp:txXfrm>
        <a:off x="10028816" y="1341619"/>
        <a:ext cx="1085279" cy="2592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EA83-5BA5-4294-AE3F-1E6DDFEC944E}">
      <dsp:nvSpPr>
        <dsp:cNvPr id="0" name=""/>
        <dsp:cNvSpPr/>
      </dsp:nvSpPr>
      <dsp:spPr>
        <a:xfrm>
          <a:off x="0" y="0"/>
          <a:ext cx="2621280" cy="3145535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Additional</a:t>
          </a:r>
        </a:p>
      </dsp:txBody>
      <dsp:txXfrm rot="16200000">
        <a:off x="-1027541" y="1027541"/>
        <a:ext cx="2579339" cy="524256"/>
      </dsp:txXfrm>
    </dsp:sp>
    <dsp:sp modelId="{97BAC2F1-F7CA-4718-9DC4-230F79363672}">
      <dsp:nvSpPr>
        <dsp:cNvPr id="0" name=""/>
        <dsp:cNvSpPr/>
      </dsp:nvSpPr>
      <dsp:spPr>
        <a:xfrm>
          <a:off x="524256" y="0"/>
          <a:ext cx="1952853" cy="31455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GST @ 18%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Logistics for Staff &amp; Faculty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Venue arrangements</a:t>
          </a:r>
        </a:p>
      </dsp:txBody>
      <dsp:txXfrm>
        <a:off x="524256" y="0"/>
        <a:ext cx="1952853" cy="31455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EA83-5BA5-4294-AE3F-1E6DDFEC944E}">
      <dsp:nvSpPr>
        <dsp:cNvPr id="0" name=""/>
        <dsp:cNvSpPr/>
      </dsp:nvSpPr>
      <dsp:spPr>
        <a:xfrm>
          <a:off x="0" y="0"/>
          <a:ext cx="2621280" cy="3145535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Payment Terms</a:t>
          </a:r>
        </a:p>
      </dsp:txBody>
      <dsp:txXfrm rot="16200000">
        <a:off x="-1027541" y="1027541"/>
        <a:ext cx="2579339" cy="524256"/>
      </dsp:txXfrm>
    </dsp:sp>
    <dsp:sp modelId="{97BAC2F1-F7CA-4718-9DC4-230F79363672}">
      <dsp:nvSpPr>
        <dsp:cNvPr id="0" name=""/>
        <dsp:cNvSpPr/>
      </dsp:nvSpPr>
      <dsp:spPr>
        <a:xfrm>
          <a:off x="524256" y="0"/>
          <a:ext cx="1952853" cy="31455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20% of the estimated net amount along with Order towards mobilization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50% of the estimated net amount before the start of the Program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30%of the estimated amount + Taxes before the end  of the Program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Each year execution is considered as independent PO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Payment through On-line Bank Transfers only</a:t>
          </a:r>
        </a:p>
      </dsp:txBody>
      <dsp:txXfrm>
        <a:off x="524256" y="0"/>
        <a:ext cx="1952853" cy="31455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EA83-5BA5-4294-AE3F-1E6DDFEC944E}">
      <dsp:nvSpPr>
        <dsp:cNvPr id="0" name=""/>
        <dsp:cNvSpPr/>
      </dsp:nvSpPr>
      <dsp:spPr>
        <a:xfrm>
          <a:off x="0" y="0"/>
          <a:ext cx="2621280" cy="3145535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Others</a:t>
          </a:r>
        </a:p>
      </dsp:txBody>
      <dsp:txXfrm rot="16200000">
        <a:off x="-1027541" y="1027541"/>
        <a:ext cx="2579339" cy="524256"/>
      </dsp:txXfrm>
    </dsp:sp>
    <dsp:sp modelId="{97BAC2F1-F7CA-4718-9DC4-230F79363672}">
      <dsp:nvSpPr>
        <dsp:cNvPr id="0" name=""/>
        <dsp:cNvSpPr/>
      </dsp:nvSpPr>
      <dsp:spPr>
        <a:xfrm>
          <a:off x="524256" y="0"/>
          <a:ext cx="1952853" cy="31455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The Deal is B2B between Institution &amp; ACTS (representing the consortia of it’s Partners)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Institution to take lead in Collection of Fee from Students where it is applicable.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All the Venue &amp; laboratory  arrangements  is in the scope of the Institution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Institution to provide Working Lunch and Tea and Conveyance (where ever applicable) to ACTS Staff and Faculties.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ACTS may require some safe custody Storage space within the Campus.</a:t>
          </a:r>
        </a:p>
      </dsp:txBody>
      <dsp:txXfrm>
        <a:off x="524256" y="0"/>
        <a:ext cx="1952853" cy="31455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4E77D-8C93-4D4F-8358-11CC1A6C37A1}">
      <dsp:nvSpPr>
        <dsp:cNvPr id="0" name=""/>
        <dsp:cNvSpPr/>
      </dsp:nvSpPr>
      <dsp:spPr>
        <a:xfrm>
          <a:off x="530692" y="174"/>
          <a:ext cx="1123406" cy="1168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Assessment</a:t>
          </a:r>
        </a:p>
      </dsp:txBody>
      <dsp:txXfrm>
        <a:off x="563595" y="33077"/>
        <a:ext cx="1057600" cy="1102941"/>
      </dsp:txXfrm>
    </dsp:sp>
    <dsp:sp modelId="{5B5E58BA-D147-4EE0-AD84-C615BBB79AB7}">
      <dsp:nvSpPr>
        <dsp:cNvPr id="0" name=""/>
        <dsp:cNvSpPr/>
      </dsp:nvSpPr>
      <dsp:spPr>
        <a:xfrm rot="5400000">
          <a:off x="1067821" y="1193496"/>
          <a:ext cx="49149" cy="4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FC344-18E1-430D-9B2B-67E469A30FD9}">
      <dsp:nvSpPr>
        <dsp:cNvPr id="0" name=""/>
        <dsp:cNvSpPr/>
      </dsp:nvSpPr>
      <dsp:spPr>
        <a:xfrm>
          <a:off x="530692" y="1267219"/>
          <a:ext cx="1123406" cy="28085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  </a:t>
          </a:r>
        </a:p>
      </dsp:txBody>
      <dsp:txXfrm>
        <a:off x="538918" y="1275445"/>
        <a:ext cx="1106954" cy="264399"/>
      </dsp:txXfrm>
    </dsp:sp>
    <dsp:sp modelId="{54D545B1-45A6-4991-94AB-2E28E6F689E1}">
      <dsp:nvSpPr>
        <dsp:cNvPr id="0" name=""/>
        <dsp:cNvSpPr/>
      </dsp:nvSpPr>
      <dsp:spPr>
        <a:xfrm>
          <a:off x="1811376" y="174"/>
          <a:ext cx="1123406" cy="1168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Technical Training</a:t>
          </a:r>
        </a:p>
      </dsp:txBody>
      <dsp:txXfrm>
        <a:off x="1844279" y="33077"/>
        <a:ext cx="1057600" cy="1102941"/>
      </dsp:txXfrm>
    </dsp:sp>
    <dsp:sp modelId="{877650DB-87F0-437E-8BD6-504FE0B2BF58}">
      <dsp:nvSpPr>
        <dsp:cNvPr id="0" name=""/>
        <dsp:cNvSpPr/>
      </dsp:nvSpPr>
      <dsp:spPr>
        <a:xfrm rot="5400000">
          <a:off x="2348505" y="1193496"/>
          <a:ext cx="49149" cy="4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DCD77-0A32-4BB8-A279-90C955C6AC0E}">
      <dsp:nvSpPr>
        <dsp:cNvPr id="0" name=""/>
        <dsp:cNvSpPr/>
      </dsp:nvSpPr>
      <dsp:spPr>
        <a:xfrm>
          <a:off x="1811376" y="1267219"/>
          <a:ext cx="1123406" cy="28085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   </a:t>
          </a:r>
        </a:p>
      </dsp:txBody>
      <dsp:txXfrm>
        <a:off x="1819602" y="1275445"/>
        <a:ext cx="1106954" cy="264399"/>
      </dsp:txXfrm>
    </dsp:sp>
    <dsp:sp modelId="{E5748AFC-0DE2-4081-9130-3CBE3E8444FE}">
      <dsp:nvSpPr>
        <dsp:cNvPr id="0" name=""/>
        <dsp:cNvSpPr/>
      </dsp:nvSpPr>
      <dsp:spPr>
        <a:xfrm>
          <a:off x="3092060" y="174"/>
          <a:ext cx="1123406" cy="1168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Personality Training</a:t>
          </a:r>
        </a:p>
      </dsp:txBody>
      <dsp:txXfrm>
        <a:off x="3124963" y="33077"/>
        <a:ext cx="1057600" cy="1102941"/>
      </dsp:txXfrm>
    </dsp:sp>
    <dsp:sp modelId="{047CDE6C-A61D-4C5B-AC3B-30D3744EC216}">
      <dsp:nvSpPr>
        <dsp:cNvPr id="0" name=""/>
        <dsp:cNvSpPr/>
      </dsp:nvSpPr>
      <dsp:spPr>
        <a:xfrm rot="5400000">
          <a:off x="3629188" y="1193496"/>
          <a:ext cx="49149" cy="4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578D52-0E31-4411-ADC9-B7752F26A92F}">
      <dsp:nvSpPr>
        <dsp:cNvPr id="0" name=""/>
        <dsp:cNvSpPr/>
      </dsp:nvSpPr>
      <dsp:spPr>
        <a:xfrm>
          <a:off x="3092060" y="1267219"/>
          <a:ext cx="1123406" cy="28085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 </a:t>
          </a:r>
        </a:p>
      </dsp:txBody>
      <dsp:txXfrm>
        <a:off x="3100286" y="1275445"/>
        <a:ext cx="1106954" cy="264399"/>
      </dsp:txXfrm>
    </dsp:sp>
    <dsp:sp modelId="{F30CEF41-1638-4CB1-A77F-5D4A44A29822}">
      <dsp:nvSpPr>
        <dsp:cNvPr id="0" name=""/>
        <dsp:cNvSpPr/>
      </dsp:nvSpPr>
      <dsp:spPr>
        <a:xfrm>
          <a:off x="4372743" y="174"/>
          <a:ext cx="1123406" cy="1168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Career Planning </a:t>
          </a:r>
        </a:p>
      </dsp:txBody>
      <dsp:txXfrm>
        <a:off x="4405646" y="33077"/>
        <a:ext cx="1057600" cy="1102941"/>
      </dsp:txXfrm>
    </dsp:sp>
    <dsp:sp modelId="{2BEDCE1E-E74D-4C1F-B972-FF0DD34B432D}">
      <dsp:nvSpPr>
        <dsp:cNvPr id="0" name=""/>
        <dsp:cNvSpPr/>
      </dsp:nvSpPr>
      <dsp:spPr>
        <a:xfrm rot="5400000">
          <a:off x="4909872" y="1193496"/>
          <a:ext cx="49149" cy="4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E5E3FB-AAD2-488E-A287-8E4DCC73929B}">
      <dsp:nvSpPr>
        <dsp:cNvPr id="0" name=""/>
        <dsp:cNvSpPr/>
      </dsp:nvSpPr>
      <dsp:spPr>
        <a:xfrm>
          <a:off x="4372743" y="1267219"/>
          <a:ext cx="1123406" cy="2808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 </a:t>
          </a:r>
        </a:p>
      </dsp:txBody>
      <dsp:txXfrm>
        <a:off x="4380969" y="1275445"/>
        <a:ext cx="1106954" cy="264399"/>
      </dsp:txXfrm>
    </dsp:sp>
    <dsp:sp modelId="{AE4E4269-D147-4B30-B94A-F06932761E68}">
      <dsp:nvSpPr>
        <dsp:cNvPr id="0" name=""/>
        <dsp:cNvSpPr/>
      </dsp:nvSpPr>
      <dsp:spPr>
        <a:xfrm>
          <a:off x="5653427" y="174"/>
          <a:ext cx="1123406" cy="1229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Project Assistance</a:t>
          </a:r>
        </a:p>
      </dsp:txBody>
      <dsp:txXfrm>
        <a:off x="5686330" y="33077"/>
        <a:ext cx="1057600" cy="1163602"/>
      </dsp:txXfrm>
    </dsp:sp>
    <dsp:sp modelId="{2395BAE2-7232-48E0-B754-BFBB44312E5C}">
      <dsp:nvSpPr>
        <dsp:cNvPr id="0" name=""/>
        <dsp:cNvSpPr/>
      </dsp:nvSpPr>
      <dsp:spPr>
        <a:xfrm rot="5400000">
          <a:off x="6190556" y="1254157"/>
          <a:ext cx="49149" cy="4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F5F0A-96CC-4791-85FE-C556389895EB}">
      <dsp:nvSpPr>
        <dsp:cNvPr id="0" name=""/>
        <dsp:cNvSpPr/>
      </dsp:nvSpPr>
      <dsp:spPr>
        <a:xfrm>
          <a:off x="5653427" y="1327880"/>
          <a:ext cx="1123406" cy="28085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</a:t>
          </a:r>
        </a:p>
      </dsp:txBody>
      <dsp:txXfrm>
        <a:off x="5661653" y="1336106"/>
        <a:ext cx="1106954" cy="264399"/>
      </dsp:txXfrm>
    </dsp:sp>
    <dsp:sp modelId="{C63423D3-5979-444B-9B7E-2A93516C47C6}">
      <dsp:nvSpPr>
        <dsp:cNvPr id="0" name=""/>
        <dsp:cNvSpPr/>
      </dsp:nvSpPr>
      <dsp:spPr>
        <a:xfrm>
          <a:off x="6934111" y="174"/>
          <a:ext cx="1123406" cy="1229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OJT</a:t>
          </a:r>
        </a:p>
      </dsp:txBody>
      <dsp:txXfrm>
        <a:off x="6967014" y="33077"/>
        <a:ext cx="1057600" cy="1163602"/>
      </dsp:txXfrm>
    </dsp:sp>
    <dsp:sp modelId="{3BE3CF0E-06B3-4DF3-AC15-141B43C54FF1}">
      <dsp:nvSpPr>
        <dsp:cNvPr id="0" name=""/>
        <dsp:cNvSpPr/>
      </dsp:nvSpPr>
      <dsp:spPr>
        <a:xfrm rot="5400000">
          <a:off x="7471240" y="1254157"/>
          <a:ext cx="49149" cy="4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9C1FF4-2484-42A2-9193-DBD1A133ADCE}">
      <dsp:nvSpPr>
        <dsp:cNvPr id="0" name=""/>
        <dsp:cNvSpPr/>
      </dsp:nvSpPr>
      <dsp:spPr>
        <a:xfrm>
          <a:off x="6934111" y="1327880"/>
          <a:ext cx="1123406" cy="28085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</a:t>
          </a:r>
        </a:p>
      </dsp:txBody>
      <dsp:txXfrm>
        <a:off x="6942337" y="1336106"/>
        <a:ext cx="1106954" cy="264399"/>
      </dsp:txXfrm>
    </dsp:sp>
    <dsp:sp modelId="{2FEA2633-9255-479F-BC17-D716B22BD8F8}">
      <dsp:nvSpPr>
        <dsp:cNvPr id="0" name=""/>
        <dsp:cNvSpPr/>
      </dsp:nvSpPr>
      <dsp:spPr>
        <a:xfrm>
          <a:off x="8214794" y="31256"/>
          <a:ext cx="1123406" cy="1168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Placement  Assistance</a:t>
          </a:r>
        </a:p>
      </dsp:txBody>
      <dsp:txXfrm>
        <a:off x="8247697" y="64159"/>
        <a:ext cx="1057600" cy="1102941"/>
      </dsp:txXfrm>
    </dsp:sp>
    <dsp:sp modelId="{DE9295AC-1087-4703-9A4A-0762088ACDE7}">
      <dsp:nvSpPr>
        <dsp:cNvPr id="0" name=""/>
        <dsp:cNvSpPr/>
      </dsp:nvSpPr>
      <dsp:spPr>
        <a:xfrm rot="5400000">
          <a:off x="8744485" y="1239454"/>
          <a:ext cx="64025" cy="4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D6373-6C4B-4836-B12E-F72D2817BF05}">
      <dsp:nvSpPr>
        <dsp:cNvPr id="0" name=""/>
        <dsp:cNvSpPr/>
      </dsp:nvSpPr>
      <dsp:spPr>
        <a:xfrm>
          <a:off x="8214794" y="1328055"/>
          <a:ext cx="1123406" cy="28085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Rs </a:t>
          </a:r>
        </a:p>
      </dsp:txBody>
      <dsp:txXfrm>
        <a:off x="8223020" y="1336281"/>
        <a:ext cx="1106954" cy="264399"/>
      </dsp:txXfrm>
    </dsp:sp>
    <dsp:sp modelId="{F77564FE-255C-4686-BB0D-CFAEFE39CE73}">
      <dsp:nvSpPr>
        <dsp:cNvPr id="0" name=""/>
        <dsp:cNvSpPr/>
      </dsp:nvSpPr>
      <dsp:spPr>
        <a:xfrm>
          <a:off x="9495478" y="15715"/>
          <a:ext cx="1123406" cy="1168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Virtual Skill development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9528381" y="48618"/>
        <a:ext cx="1057600" cy="1102941"/>
      </dsp:txXfrm>
    </dsp:sp>
    <dsp:sp modelId="{9C9183FA-A4C8-4901-ADFB-C78ADBDA8B03}">
      <dsp:nvSpPr>
        <dsp:cNvPr id="0" name=""/>
        <dsp:cNvSpPr/>
      </dsp:nvSpPr>
      <dsp:spPr>
        <a:xfrm rot="5400000">
          <a:off x="10036492" y="1201266"/>
          <a:ext cx="41378" cy="4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40A5E0-5BF9-4C2B-9765-A4A5FDD89C55}">
      <dsp:nvSpPr>
        <dsp:cNvPr id="0" name=""/>
        <dsp:cNvSpPr/>
      </dsp:nvSpPr>
      <dsp:spPr>
        <a:xfrm>
          <a:off x="9495478" y="1267219"/>
          <a:ext cx="1123406" cy="28085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Rs</a:t>
          </a:r>
        </a:p>
      </dsp:txBody>
      <dsp:txXfrm>
        <a:off x="9503704" y="1275445"/>
        <a:ext cx="1106954" cy="2643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EA83-5BA5-4294-AE3F-1E6DDFEC944E}">
      <dsp:nvSpPr>
        <dsp:cNvPr id="0" name=""/>
        <dsp:cNvSpPr/>
      </dsp:nvSpPr>
      <dsp:spPr>
        <a:xfrm>
          <a:off x="0" y="0"/>
          <a:ext cx="2621280" cy="3145535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Additional</a:t>
          </a:r>
        </a:p>
      </dsp:txBody>
      <dsp:txXfrm rot="16200000">
        <a:off x="-1027541" y="1027541"/>
        <a:ext cx="2579339" cy="524256"/>
      </dsp:txXfrm>
    </dsp:sp>
    <dsp:sp modelId="{97BAC2F1-F7CA-4718-9DC4-230F79363672}">
      <dsp:nvSpPr>
        <dsp:cNvPr id="0" name=""/>
        <dsp:cNvSpPr/>
      </dsp:nvSpPr>
      <dsp:spPr>
        <a:xfrm>
          <a:off x="524256" y="0"/>
          <a:ext cx="1952853" cy="31455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GST @ 18%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Logistics for Staff &amp; Faculty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Venue &amp; Laboratory arrangements</a:t>
          </a:r>
        </a:p>
      </dsp:txBody>
      <dsp:txXfrm>
        <a:off x="524256" y="0"/>
        <a:ext cx="1952853" cy="31455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EA83-5BA5-4294-AE3F-1E6DDFEC944E}">
      <dsp:nvSpPr>
        <dsp:cNvPr id="0" name=""/>
        <dsp:cNvSpPr/>
      </dsp:nvSpPr>
      <dsp:spPr>
        <a:xfrm>
          <a:off x="0" y="0"/>
          <a:ext cx="2621280" cy="3145535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Payment Terms</a:t>
          </a:r>
        </a:p>
      </dsp:txBody>
      <dsp:txXfrm rot="16200000">
        <a:off x="-1027541" y="1027541"/>
        <a:ext cx="2579339" cy="524256"/>
      </dsp:txXfrm>
    </dsp:sp>
    <dsp:sp modelId="{97BAC2F1-F7CA-4718-9DC4-230F79363672}">
      <dsp:nvSpPr>
        <dsp:cNvPr id="0" name=""/>
        <dsp:cNvSpPr/>
      </dsp:nvSpPr>
      <dsp:spPr>
        <a:xfrm>
          <a:off x="524256" y="0"/>
          <a:ext cx="1952853" cy="31455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20% of the estimated net amount along with Order towards mobilization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50% of the estimated net amount before the start of the Program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30%of the estimated amount + Taxes before the end  of the Program Payment through On-line Bank Transfers only</a:t>
          </a:r>
        </a:p>
      </dsp:txBody>
      <dsp:txXfrm>
        <a:off x="524256" y="0"/>
        <a:ext cx="1952853" cy="31455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EA83-5BA5-4294-AE3F-1E6DDFEC944E}">
      <dsp:nvSpPr>
        <dsp:cNvPr id="0" name=""/>
        <dsp:cNvSpPr/>
      </dsp:nvSpPr>
      <dsp:spPr>
        <a:xfrm>
          <a:off x="0" y="0"/>
          <a:ext cx="2621280" cy="3145535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Others</a:t>
          </a:r>
        </a:p>
      </dsp:txBody>
      <dsp:txXfrm rot="16200000">
        <a:off x="-1027541" y="1027541"/>
        <a:ext cx="2579339" cy="524256"/>
      </dsp:txXfrm>
    </dsp:sp>
    <dsp:sp modelId="{97BAC2F1-F7CA-4718-9DC4-230F79363672}">
      <dsp:nvSpPr>
        <dsp:cNvPr id="0" name=""/>
        <dsp:cNvSpPr/>
      </dsp:nvSpPr>
      <dsp:spPr>
        <a:xfrm>
          <a:off x="524256" y="0"/>
          <a:ext cx="1952853" cy="31455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The Deal is B2B between Institution &amp; ACTS (representing the consortia of it’s Partners)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Institution to take lead in Collection of Fee from Students where it is applicable.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All the Venue &amp; laboratory  arrangements  is in the scope of the Institution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Institution to provide Working Lunch and Tea and Conveyance (where ever applicable) to ACTS Staff and Faculties.</a:t>
          </a:r>
        </a:p>
      </dsp:txBody>
      <dsp:txXfrm>
        <a:off x="524256" y="0"/>
        <a:ext cx="1952853" cy="31455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80350-FD6F-4747-83D1-0735808D7496}">
      <dsp:nvSpPr>
        <dsp:cNvPr id="0" name=""/>
        <dsp:cNvSpPr/>
      </dsp:nvSpPr>
      <dsp:spPr>
        <a:xfrm>
          <a:off x="-5721843" y="-875819"/>
          <a:ext cx="6812214" cy="6812214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7081A-9F3B-45FB-9272-CCBD46FD8766}">
      <dsp:nvSpPr>
        <dsp:cNvPr id="0" name=""/>
        <dsp:cNvSpPr/>
      </dsp:nvSpPr>
      <dsp:spPr>
        <a:xfrm>
          <a:off x="433508" y="309271"/>
          <a:ext cx="6301539" cy="59008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892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Industrial Automation &amp; Process Control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508" y="309271"/>
        <a:ext cx="6301539" cy="590082"/>
      </dsp:txXfrm>
    </dsp:sp>
    <dsp:sp modelId="{148C24C4-8E6C-463F-9CEE-C2B76FFCFB9E}">
      <dsp:nvSpPr>
        <dsp:cNvPr id="0" name=""/>
        <dsp:cNvSpPr/>
      </dsp:nvSpPr>
      <dsp:spPr>
        <a:xfrm>
          <a:off x="73299" y="199892"/>
          <a:ext cx="665971" cy="66597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827AAC-172A-4BA9-9C87-ABD4B87BE372}">
      <dsp:nvSpPr>
        <dsp:cNvPr id="0" name=""/>
        <dsp:cNvSpPr/>
      </dsp:nvSpPr>
      <dsp:spPr>
        <a:xfrm>
          <a:off x="844531" y="1108523"/>
          <a:ext cx="5863293" cy="59008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892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Enterprise Empowerment Solutions</a:t>
          </a:r>
        </a:p>
      </dsp:txBody>
      <dsp:txXfrm>
        <a:off x="844531" y="1108523"/>
        <a:ext cx="5863293" cy="590082"/>
      </dsp:txXfrm>
    </dsp:sp>
    <dsp:sp modelId="{2835FFB1-A33F-4F5A-A08C-609536CF868A}">
      <dsp:nvSpPr>
        <dsp:cNvPr id="0" name=""/>
        <dsp:cNvSpPr/>
      </dsp:nvSpPr>
      <dsp:spPr>
        <a:xfrm>
          <a:off x="511545" y="998957"/>
          <a:ext cx="665971" cy="66597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BD025D-2496-48C3-B31D-1A3E8B1349FC}">
      <dsp:nvSpPr>
        <dsp:cNvPr id="0" name=""/>
        <dsp:cNvSpPr/>
      </dsp:nvSpPr>
      <dsp:spPr>
        <a:xfrm>
          <a:off x="1081909" y="1835967"/>
          <a:ext cx="5662894" cy="59008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892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Enterprise Mobility Solutions</a:t>
          </a:r>
        </a:p>
      </dsp:txBody>
      <dsp:txXfrm>
        <a:off x="1081909" y="1835967"/>
        <a:ext cx="5662894" cy="590082"/>
      </dsp:txXfrm>
    </dsp:sp>
    <dsp:sp modelId="{A9074BA2-C141-4BD5-9BDF-69331DF995CD}">
      <dsp:nvSpPr>
        <dsp:cNvPr id="0" name=""/>
        <dsp:cNvSpPr/>
      </dsp:nvSpPr>
      <dsp:spPr>
        <a:xfrm>
          <a:off x="775052" y="1742314"/>
          <a:ext cx="665971" cy="66597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CAAFF7-7F53-445D-A043-CD6DAAD3CAB5}">
      <dsp:nvSpPr>
        <dsp:cNvPr id="0" name=""/>
        <dsp:cNvSpPr/>
      </dsp:nvSpPr>
      <dsp:spPr>
        <a:xfrm>
          <a:off x="1082588" y="2634525"/>
          <a:ext cx="5662894" cy="59008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892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Software Development</a:t>
          </a:r>
        </a:p>
      </dsp:txBody>
      <dsp:txXfrm>
        <a:off x="1082588" y="2634525"/>
        <a:ext cx="5662894" cy="590082"/>
      </dsp:txXfrm>
    </dsp:sp>
    <dsp:sp modelId="{433513FE-D78C-4CB6-8D9E-F72CE8FC080C}">
      <dsp:nvSpPr>
        <dsp:cNvPr id="0" name=""/>
        <dsp:cNvSpPr/>
      </dsp:nvSpPr>
      <dsp:spPr>
        <a:xfrm>
          <a:off x="711944" y="2596581"/>
          <a:ext cx="665971" cy="66597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13630A-DF37-4EC3-98AC-F34013F0DB5C}">
      <dsp:nvSpPr>
        <dsp:cNvPr id="0" name=""/>
        <dsp:cNvSpPr/>
      </dsp:nvSpPr>
      <dsp:spPr>
        <a:xfrm>
          <a:off x="882819" y="3433590"/>
          <a:ext cx="5863293" cy="59008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892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Training ,Development &amp; Coaching</a:t>
          </a:r>
        </a:p>
      </dsp:txBody>
      <dsp:txXfrm>
        <a:off x="882819" y="3433590"/>
        <a:ext cx="5863293" cy="590082"/>
      </dsp:txXfrm>
    </dsp:sp>
    <dsp:sp modelId="{0B50C190-8A84-4FB1-B8A0-23DDDD88C2DD}">
      <dsp:nvSpPr>
        <dsp:cNvPr id="0" name=""/>
        <dsp:cNvSpPr/>
      </dsp:nvSpPr>
      <dsp:spPr>
        <a:xfrm>
          <a:off x="511545" y="3395646"/>
          <a:ext cx="665971" cy="66597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9CA723-8C5B-45C8-89B4-0E5C3B794310}">
      <dsp:nvSpPr>
        <dsp:cNvPr id="0" name=""/>
        <dsp:cNvSpPr/>
      </dsp:nvSpPr>
      <dsp:spPr>
        <a:xfrm>
          <a:off x="406285" y="4261308"/>
          <a:ext cx="6301539" cy="53277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892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rPr>
            <a:t>Consultancy &amp; Professional Services</a:t>
          </a:r>
        </a:p>
      </dsp:txBody>
      <dsp:txXfrm>
        <a:off x="406285" y="4261308"/>
        <a:ext cx="6301539" cy="532777"/>
      </dsp:txXfrm>
    </dsp:sp>
    <dsp:sp modelId="{93A59CF5-120D-467A-8BB8-4DBE003897F9}">
      <dsp:nvSpPr>
        <dsp:cNvPr id="0" name=""/>
        <dsp:cNvSpPr/>
      </dsp:nvSpPr>
      <dsp:spPr>
        <a:xfrm>
          <a:off x="73299" y="4194711"/>
          <a:ext cx="665971" cy="66597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05DFD-19FA-40A1-9217-ED05A6308AE0}">
      <dsp:nvSpPr>
        <dsp:cNvPr id="0" name=""/>
        <dsp:cNvSpPr/>
      </dsp:nvSpPr>
      <dsp:spPr>
        <a:xfrm>
          <a:off x="14453" y="1867190"/>
          <a:ext cx="2284214" cy="524183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Skill Assessment </a:t>
          </a:r>
        </a:p>
      </dsp:txBody>
      <dsp:txXfrm rot="16200000">
        <a:off x="-1906277" y="3787920"/>
        <a:ext cx="4298303" cy="456842"/>
      </dsp:txXfrm>
    </dsp:sp>
    <dsp:sp modelId="{412B25AE-CB5C-41AD-A021-1D7104366DEE}">
      <dsp:nvSpPr>
        <dsp:cNvPr id="0" name=""/>
        <dsp:cNvSpPr/>
      </dsp:nvSpPr>
      <dsp:spPr>
        <a:xfrm>
          <a:off x="471296" y="1867190"/>
          <a:ext cx="1701739" cy="524183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Personality Assessment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latin typeface="+mj-lt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Inborn Potential Assessment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latin typeface="+mj-lt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Employability Competencies Assessment</a:t>
          </a:r>
        </a:p>
      </dsp:txBody>
      <dsp:txXfrm>
        <a:off x="471296" y="1867190"/>
        <a:ext cx="1701739" cy="5241833"/>
      </dsp:txXfrm>
    </dsp:sp>
    <dsp:sp modelId="{76E5A1A6-53D8-4688-96E0-EB9DFD4B8FCC}">
      <dsp:nvSpPr>
        <dsp:cNvPr id="0" name=""/>
        <dsp:cNvSpPr/>
      </dsp:nvSpPr>
      <dsp:spPr>
        <a:xfrm>
          <a:off x="2378615" y="1867190"/>
          <a:ext cx="2180830" cy="528525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Technical Skills</a:t>
          </a:r>
        </a:p>
      </dsp:txBody>
      <dsp:txXfrm rot="16200000">
        <a:off x="429744" y="3816060"/>
        <a:ext cx="4333906" cy="436166"/>
      </dsp:txXfrm>
    </dsp:sp>
    <dsp:sp modelId="{71E35B61-599E-47A5-A45A-97A79C65F6F8}">
      <dsp:nvSpPr>
        <dsp:cNvPr id="0" name=""/>
        <dsp:cNvSpPr/>
      </dsp:nvSpPr>
      <dsp:spPr>
        <a:xfrm rot="5400000">
          <a:off x="2175294" y="3729151"/>
          <a:ext cx="403032" cy="3426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4CCF27-8F00-4C2F-9088-CA557325D02E}">
      <dsp:nvSpPr>
        <dsp:cNvPr id="0" name=""/>
        <dsp:cNvSpPr/>
      </dsp:nvSpPr>
      <dsp:spPr>
        <a:xfrm>
          <a:off x="2822276" y="1867190"/>
          <a:ext cx="1624718" cy="528525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Industrial Automation &amp; Process Control</a:t>
          </a:r>
          <a:endParaRPr lang="en-US" sz="900" b="1" kern="1200" dirty="0">
            <a:latin typeface="+mj-lt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 err="1">
              <a:latin typeface="+mj-lt"/>
            </a:rPr>
            <a:t>IoT</a:t>
          </a:r>
          <a:r>
            <a:rPr lang="en-US" sz="900" b="0" kern="1200" dirty="0">
              <a:latin typeface="+mj-lt"/>
            </a:rPr>
            <a:t> &amp; </a:t>
          </a:r>
          <a:r>
            <a:rPr lang="en-US" sz="900" b="0" kern="1200" dirty="0" err="1">
              <a:latin typeface="+mj-lt"/>
            </a:rPr>
            <a:t>IIoT</a:t>
          </a:r>
          <a:endParaRPr lang="en-US" sz="900" b="0" kern="1200" dirty="0">
            <a:latin typeface="+mj-lt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EPC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Field Instrumentation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Embedded Systems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 err="1">
              <a:latin typeface="+mj-lt"/>
            </a:rPr>
            <a:t>Mechatronics</a:t>
          </a:r>
          <a:r>
            <a:rPr lang="en-US" sz="900" b="0" kern="1200" dirty="0">
              <a:latin typeface="+mj-lt"/>
            </a:rPr>
            <a:t> &amp;  Robotics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/RPA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BMS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CAD / HVAC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Structural &amp; Construction Engineering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Oracle / Julia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Software Testing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Mobile Technology.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RFID/Barcode Technologies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Cyber-Security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Reliability Engineering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Mechanical Design Engineering </a:t>
          </a:r>
          <a:endParaRPr lang="en-US" sz="900" b="0" kern="1200" dirty="0">
            <a:latin typeface="+mj-lt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Data Science &amp; AI, ML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MEP HVAC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MATLAB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latin typeface="+mj-lt"/>
            </a:rPr>
            <a:t>Advace</a:t>
          </a:r>
          <a:r>
            <a:rPr lang="en-US" sz="900" kern="1200" dirty="0">
              <a:latin typeface="+mj-lt"/>
            </a:rPr>
            <a:t> </a:t>
          </a:r>
          <a:r>
            <a:rPr lang="en-US" sz="900" kern="1200" dirty="0" err="1">
              <a:latin typeface="+mj-lt"/>
            </a:rPr>
            <a:t>LABView</a:t>
          </a:r>
          <a:r>
            <a:rPr lang="en-US" sz="900" kern="1200" dirty="0">
              <a:latin typeface="+mj-lt"/>
            </a:rPr>
            <a:t>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ESD, ETAP &amp; </a:t>
          </a:r>
          <a:r>
            <a:rPr lang="en-US" sz="900" kern="1200" dirty="0" err="1">
              <a:latin typeface="+mj-lt"/>
            </a:rPr>
            <a:t>Dialux</a:t>
          </a:r>
          <a:r>
            <a:rPr lang="en-US" sz="900" kern="1200" dirty="0">
              <a:latin typeface="+mj-lt"/>
            </a:rPr>
            <a:t>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CNC Programming &amp; Operation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Piping Design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Robotics &amp; Embedded </a:t>
          </a:r>
        </a:p>
      </dsp:txBody>
      <dsp:txXfrm>
        <a:off x="2822276" y="1867190"/>
        <a:ext cx="1624718" cy="5285251"/>
      </dsp:txXfrm>
    </dsp:sp>
    <dsp:sp modelId="{5C1B266E-C3FA-4050-A723-E02C9499F7C7}">
      <dsp:nvSpPr>
        <dsp:cNvPr id="0" name=""/>
        <dsp:cNvSpPr/>
      </dsp:nvSpPr>
      <dsp:spPr>
        <a:xfrm>
          <a:off x="4639393" y="1867190"/>
          <a:ext cx="2284214" cy="524183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Personality Development</a:t>
          </a:r>
        </a:p>
      </dsp:txBody>
      <dsp:txXfrm rot="16200000">
        <a:off x="2718663" y="3787920"/>
        <a:ext cx="4298303" cy="456842"/>
      </dsp:txXfrm>
    </dsp:sp>
    <dsp:sp modelId="{A0793B10-52B4-47DE-A900-D3E93BFA8BAE}">
      <dsp:nvSpPr>
        <dsp:cNvPr id="0" name=""/>
        <dsp:cNvSpPr/>
      </dsp:nvSpPr>
      <dsp:spPr>
        <a:xfrm rot="5400000">
          <a:off x="4436072" y="3729151"/>
          <a:ext cx="403032" cy="3426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ACE54-F17D-4133-B871-FB1EF2C9BC38}">
      <dsp:nvSpPr>
        <dsp:cNvPr id="0" name=""/>
        <dsp:cNvSpPr/>
      </dsp:nvSpPr>
      <dsp:spPr>
        <a:xfrm>
          <a:off x="5096236" y="1867190"/>
          <a:ext cx="1701739" cy="524183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Employability Gaps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Skills &amp; Competencies, Hard Skills &amp; Soft Skills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College to Corporate – change management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Intra-Personal Skills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Interpersonal Skills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Time Management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Communication Skills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Presentation Skills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Self-Grooming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Stress Management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Etiquettes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Communication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Aptitude</a:t>
          </a:r>
        </a:p>
      </dsp:txBody>
      <dsp:txXfrm>
        <a:off x="5096236" y="1867190"/>
        <a:ext cx="1701739" cy="5241833"/>
      </dsp:txXfrm>
    </dsp:sp>
    <dsp:sp modelId="{03D27E22-F2BC-442D-8BE2-3BE9C5E1CF8F}">
      <dsp:nvSpPr>
        <dsp:cNvPr id="0" name=""/>
        <dsp:cNvSpPr/>
      </dsp:nvSpPr>
      <dsp:spPr>
        <a:xfrm>
          <a:off x="7003555" y="1867190"/>
          <a:ext cx="2284214" cy="524183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Career Planning</a:t>
          </a:r>
        </a:p>
      </dsp:txBody>
      <dsp:txXfrm rot="16200000">
        <a:off x="5082825" y="3787920"/>
        <a:ext cx="4298303" cy="456842"/>
      </dsp:txXfrm>
    </dsp:sp>
    <dsp:sp modelId="{01508E54-72AC-4E5D-8FF1-B4B0286CB92B}">
      <dsp:nvSpPr>
        <dsp:cNvPr id="0" name=""/>
        <dsp:cNvSpPr/>
      </dsp:nvSpPr>
      <dsp:spPr>
        <a:xfrm rot="5400000">
          <a:off x="6800234" y="3729151"/>
          <a:ext cx="403032" cy="3426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D2DBE6-C104-44AD-A058-AF95957EB623}">
      <dsp:nvSpPr>
        <dsp:cNvPr id="0" name=""/>
        <dsp:cNvSpPr/>
      </dsp:nvSpPr>
      <dsp:spPr>
        <a:xfrm>
          <a:off x="7460398" y="1867190"/>
          <a:ext cx="1701739" cy="524183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Corporate  selection process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Inborn Potential Assessment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Written Tests,  Group Discussion, Interview Skills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SWOT Analysis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Competency based  Goal Setting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Higher Studies/ Entrepreneurship Counseling</a:t>
          </a:r>
          <a:endParaRPr lang="en-US" sz="1200" b="0" kern="1200" dirty="0"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Career Planning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Resume  &amp; Covering Letters Skills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Job Hunting Techniques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Social Media presence &amp; Personal Branding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Counseling &amp; Guidance</a:t>
          </a:r>
          <a:endParaRPr lang="en-US" sz="1200" kern="1200" dirty="0">
            <a:latin typeface="+mj-lt"/>
          </a:endParaRPr>
        </a:p>
      </dsp:txBody>
      <dsp:txXfrm>
        <a:off x="7460398" y="1867190"/>
        <a:ext cx="1701739" cy="5241833"/>
      </dsp:txXfrm>
    </dsp:sp>
    <dsp:sp modelId="{D4CFFD72-9AA8-4681-8AEB-9FF4E740C0D5}">
      <dsp:nvSpPr>
        <dsp:cNvPr id="0" name=""/>
        <dsp:cNvSpPr/>
      </dsp:nvSpPr>
      <dsp:spPr>
        <a:xfrm>
          <a:off x="9355719" y="1867190"/>
          <a:ext cx="2180830" cy="528525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ctr" anchorCtr="0">
          <a:noAutofit/>
        </a:bodyPr>
        <a:lstStyle/>
        <a:p>
          <a:pPr marL="0" lvl="0" indent="0" algn="ctr" defTabSz="800100">
            <a:lnSpc>
              <a:spcPct val="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Industry-Institution-Interface</a:t>
          </a:r>
          <a:endParaRPr lang="en-US" sz="1200" b="1" kern="1200" dirty="0">
            <a:latin typeface="+mj-lt"/>
          </a:endParaRPr>
        </a:p>
      </dsp:txBody>
      <dsp:txXfrm rot="16200000">
        <a:off x="7406849" y="3816060"/>
        <a:ext cx="4333906" cy="436166"/>
      </dsp:txXfrm>
    </dsp:sp>
    <dsp:sp modelId="{1A802383-BAC6-4181-98CF-7B3190956D15}">
      <dsp:nvSpPr>
        <dsp:cNvPr id="0" name=""/>
        <dsp:cNvSpPr/>
      </dsp:nvSpPr>
      <dsp:spPr>
        <a:xfrm rot="5400000">
          <a:off x="9164396" y="3729151"/>
          <a:ext cx="403032" cy="3426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2F13B8-4C3B-43B4-9D7E-1A270328EBA9}">
      <dsp:nvSpPr>
        <dsp:cNvPr id="0" name=""/>
        <dsp:cNvSpPr/>
      </dsp:nvSpPr>
      <dsp:spPr>
        <a:xfrm>
          <a:off x="9799380" y="1867190"/>
          <a:ext cx="1624718" cy="528525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Internship Assistance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Project Guidance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On-Job Training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Industry oriented Remote Virtual Courses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Industry Interface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Guest Lectures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Center of </a:t>
          </a:r>
          <a:r>
            <a:rPr lang="en-US" sz="1200" b="0" kern="1200" dirty="0" err="1">
              <a:latin typeface="+mj-lt"/>
            </a:rPr>
            <a:t>Excllence</a:t>
          </a:r>
          <a:endParaRPr lang="en-US" sz="1200" b="0" kern="1200" dirty="0">
            <a:latin typeface="+mj-lt"/>
          </a:endParaRPr>
        </a:p>
      </dsp:txBody>
      <dsp:txXfrm>
        <a:off x="9799380" y="1867190"/>
        <a:ext cx="1624718" cy="5285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BDA9B-C197-4E0C-AA38-F8463CE9002A}">
      <dsp:nvSpPr>
        <dsp:cNvPr id="0" name=""/>
        <dsp:cNvSpPr/>
      </dsp:nvSpPr>
      <dsp:spPr>
        <a:xfrm>
          <a:off x="6196" y="0"/>
          <a:ext cx="2174369" cy="5470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Skill                Assessment </a:t>
          </a:r>
        </a:p>
      </dsp:txBody>
      <dsp:txXfrm>
        <a:off x="6196" y="0"/>
        <a:ext cx="2174369" cy="1641190"/>
      </dsp:txXfrm>
    </dsp:sp>
    <dsp:sp modelId="{9906A939-8471-4A1F-ACE3-012BF9D1C756}">
      <dsp:nvSpPr>
        <dsp:cNvPr id="0" name=""/>
        <dsp:cNvSpPr/>
      </dsp:nvSpPr>
      <dsp:spPr>
        <a:xfrm>
          <a:off x="223633" y="1641457"/>
          <a:ext cx="1739495" cy="525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understand your own Personality, Multiple Intelligences, Strengths, weaknesses</a:t>
          </a:r>
        </a:p>
      </dsp:txBody>
      <dsp:txXfrm>
        <a:off x="239016" y="1656840"/>
        <a:ext cx="1708729" cy="494460"/>
      </dsp:txXfrm>
    </dsp:sp>
    <dsp:sp modelId="{225E2283-CA13-4A5B-898D-F07F795DBC56}">
      <dsp:nvSpPr>
        <dsp:cNvPr id="0" name=""/>
        <dsp:cNvSpPr/>
      </dsp:nvSpPr>
      <dsp:spPr>
        <a:xfrm>
          <a:off x="223633" y="2247488"/>
          <a:ext cx="1739495" cy="525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know your actual inclination and Potential and suitable field of Work</a:t>
          </a:r>
        </a:p>
      </dsp:txBody>
      <dsp:txXfrm>
        <a:off x="239016" y="2262871"/>
        <a:ext cx="1708729" cy="494460"/>
      </dsp:txXfrm>
    </dsp:sp>
    <dsp:sp modelId="{0B77FD66-4D89-4F98-AAB6-0B5A980317CF}">
      <dsp:nvSpPr>
        <dsp:cNvPr id="0" name=""/>
        <dsp:cNvSpPr/>
      </dsp:nvSpPr>
      <dsp:spPr>
        <a:xfrm>
          <a:off x="223633" y="2853518"/>
          <a:ext cx="1739495" cy="525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understand the Skills up gradation needs and areas</a:t>
          </a:r>
        </a:p>
      </dsp:txBody>
      <dsp:txXfrm>
        <a:off x="239016" y="2868901"/>
        <a:ext cx="1708729" cy="494460"/>
      </dsp:txXfrm>
    </dsp:sp>
    <dsp:sp modelId="{64A84913-A39C-49AF-B99D-A5DF0319C19B}">
      <dsp:nvSpPr>
        <dsp:cNvPr id="0" name=""/>
        <dsp:cNvSpPr/>
      </dsp:nvSpPr>
      <dsp:spPr>
        <a:xfrm>
          <a:off x="223633" y="3459549"/>
          <a:ext cx="1739495" cy="525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project the above in a Documented format to the recruiters</a:t>
          </a:r>
        </a:p>
      </dsp:txBody>
      <dsp:txXfrm>
        <a:off x="239016" y="3474932"/>
        <a:ext cx="1708729" cy="494460"/>
      </dsp:txXfrm>
    </dsp:sp>
    <dsp:sp modelId="{3A67351B-E831-4ABE-9180-09724062DA4E}">
      <dsp:nvSpPr>
        <dsp:cNvPr id="0" name=""/>
        <dsp:cNvSpPr/>
      </dsp:nvSpPr>
      <dsp:spPr>
        <a:xfrm>
          <a:off x="223633" y="4065580"/>
          <a:ext cx="1739495" cy="525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stand out in the mass </a:t>
          </a:r>
        </a:p>
      </dsp:txBody>
      <dsp:txXfrm>
        <a:off x="239016" y="4080963"/>
        <a:ext cx="1708729" cy="494460"/>
      </dsp:txXfrm>
    </dsp:sp>
    <dsp:sp modelId="{283A67CA-D201-4664-BC13-94D8993057F5}">
      <dsp:nvSpPr>
        <dsp:cNvPr id="0" name=""/>
        <dsp:cNvSpPr/>
      </dsp:nvSpPr>
      <dsp:spPr>
        <a:xfrm>
          <a:off x="223633" y="4671610"/>
          <a:ext cx="1739495" cy="525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get identified by the prospective Companies as a Candidate</a:t>
          </a:r>
        </a:p>
      </dsp:txBody>
      <dsp:txXfrm>
        <a:off x="239016" y="4686993"/>
        <a:ext cx="1708729" cy="494460"/>
      </dsp:txXfrm>
    </dsp:sp>
    <dsp:sp modelId="{A8075BE9-8230-4728-8639-55865732BED6}">
      <dsp:nvSpPr>
        <dsp:cNvPr id="0" name=""/>
        <dsp:cNvSpPr/>
      </dsp:nvSpPr>
      <dsp:spPr>
        <a:xfrm>
          <a:off x="2343643" y="0"/>
          <a:ext cx="2174369" cy="5470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Technical               Training</a:t>
          </a:r>
        </a:p>
      </dsp:txBody>
      <dsp:txXfrm>
        <a:off x="2343643" y="0"/>
        <a:ext cx="2174369" cy="1641190"/>
      </dsp:txXfrm>
    </dsp:sp>
    <dsp:sp modelId="{CFC47EB0-7C88-4339-A75E-2F919A100B04}">
      <dsp:nvSpPr>
        <dsp:cNvPr id="0" name=""/>
        <dsp:cNvSpPr/>
      </dsp:nvSpPr>
      <dsp:spPr>
        <a:xfrm>
          <a:off x="2561080" y="1642225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Practical aspects of the Knowledge</a:t>
          </a:r>
        </a:p>
      </dsp:txBody>
      <dsp:txXfrm>
        <a:off x="2579616" y="1660761"/>
        <a:ext cx="1702423" cy="595804"/>
      </dsp:txXfrm>
    </dsp:sp>
    <dsp:sp modelId="{61AE788D-E95A-49D3-BDA9-B3B127C54BE6}">
      <dsp:nvSpPr>
        <dsp:cNvPr id="0" name=""/>
        <dsp:cNvSpPr/>
      </dsp:nvSpPr>
      <dsp:spPr>
        <a:xfrm>
          <a:off x="2561080" y="2372467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understand how to apply the knowledge </a:t>
          </a:r>
        </a:p>
      </dsp:txBody>
      <dsp:txXfrm>
        <a:off x="2579616" y="2391003"/>
        <a:ext cx="1702423" cy="595804"/>
      </dsp:txXfrm>
    </dsp:sp>
    <dsp:sp modelId="{9AC2FF96-1DB5-44F1-8CF5-A3ED595FFD2B}">
      <dsp:nvSpPr>
        <dsp:cNvPr id="0" name=""/>
        <dsp:cNvSpPr/>
      </dsp:nvSpPr>
      <dsp:spPr>
        <a:xfrm>
          <a:off x="2561080" y="3102709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upgrade Technical Skills</a:t>
          </a:r>
        </a:p>
      </dsp:txBody>
      <dsp:txXfrm>
        <a:off x="2579616" y="3121245"/>
        <a:ext cx="1702423" cy="595804"/>
      </dsp:txXfrm>
    </dsp:sp>
    <dsp:sp modelId="{A5562BED-6EBC-4838-B557-74C79114B823}">
      <dsp:nvSpPr>
        <dsp:cNvPr id="0" name=""/>
        <dsp:cNvSpPr/>
      </dsp:nvSpPr>
      <dsp:spPr>
        <a:xfrm>
          <a:off x="2561080" y="3832951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be in the competition with others </a:t>
          </a:r>
        </a:p>
      </dsp:txBody>
      <dsp:txXfrm>
        <a:off x="2579616" y="3851487"/>
        <a:ext cx="1702423" cy="595804"/>
      </dsp:txXfrm>
    </dsp:sp>
    <dsp:sp modelId="{2CEB4986-F8EA-4CDB-AD98-382DFC4430B1}">
      <dsp:nvSpPr>
        <dsp:cNvPr id="0" name=""/>
        <dsp:cNvSpPr/>
      </dsp:nvSpPr>
      <dsp:spPr>
        <a:xfrm>
          <a:off x="2561080" y="4563192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gain any additional Professional  Value added Qualifications &amp; Skills</a:t>
          </a:r>
        </a:p>
      </dsp:txBody>
      <dsp:txXfrm>
        <a:off x="2579616" y="4581728"/>
        <a:ext cx="1702423" cy="595804"/>
      </dsp:txXfrm>
    </dsp:sp>
    <dsp:sp modelId="{649731C3-C762-4E76-A22F-90E6469273E1}">
      <dsp:nvSpPr>
        <dsp:cNvPr id="0" name=""/>
        <dsp:cNvSpPr/>
      </dsp:nvSpPr>
      <dsp:spPr>
        <a:xfrm>
          <a:off x="4681090" y="0"/>
          <a:ext cx="2174369" cy="5470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Personality Development </a:t>
          </a:r>
        </a:p>
      </dsp:txBody>
      <dsp:txXfrm>
        <a:off x="4681090" y="0"/>
        <a:ext cx="2174369" cy="1641190"/>
      </dsp:txXfrm>
    </dsp:sp>
    <dsp:sp modelId="{735B8F34-F528-4C64-AF6B-F943D9C26094}">
      <dsp:nvSpPr>
        <dsp:cNvPr id="0" name=""/>
        <dsp:cNvSpPr/>
      </dsp:nvSpPr>
      <dsp:spPr>
        <a:xfrm>
          <a:off x="4898527" y="1642225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understand and learn all the Soft Skills</a:t>
          </a:r>
        </a:p>
      </dsp:txBody>
      <dsp:txXfrm>
        <a:off x="4917063" y="1660761"/>
        <a:ext cx="1702423" cy="595804"/>
      </dsp:txXfrm>
    </dsp:sp>
    <dsp:sp modelId="{8A5DB360-DD03-4C09-807B-12B58261B5A9}">
      <dsp:nvSpPr>
        <dsp:cNvPr id="0" name=""/>
        <dsp:cNvSpPr/>
      </dsp:nvSpPr>
      <dsp:spPr>
        <a:xfrm>
          <a:off x="4898527" y="2372467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learn and improve  your Personality and Attitude</a:t>
          </a:r>
        </a:p>
      </dsp:txBody>
      <dsp:txXfrm>
        <a:off x="4917063" y="2391003"/>
        <a:ext cx="1702423" cy="595804"/>
      </dsp:txXfrm>
    </dsp:sp>
    <dsp:sp modelId="{2E93F1A5-CED2-4CF5-90C7-64B378A7D0AB}">
      <dsp:nvSpPr>
        <dsp:cNvPr id="0" name=""/>
        <dsp:cNvSpPr/>
      </dsp:nvSpPr>
      <dsp:spPr>
        <a:xfrm>
          <a:off x="4898527" y="3102709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learn how to learn</a:t>
          </a:r>
        </a:p>
      </dsp:txBody>
      <dsp:txXfrm>
        <a:off x="4917063" y="3121245"/>
        <a:ext cx="1702423" cy="595804"/>
      </dsp:txXfrm>
    </dsp:sp>
    <dsp:sp modelId="{2156D6E8-317C-4932-A690-34CC3874258C}">
      <dsp:nvSpPr>
        <dsp:cNvPr id="0" name=""/>
        <dsp:cNvSpPr/>
      </dsp:nvSpPr>
      <dsp:spPr>
        <a:xfrm>
          <a:off x="4898527" y="3832951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be ready to deal Emotional and People aspect of the Job</a:t>
          </a:r>
        </a:p>
      </dsp:txBody>
      <dsp:txXfrm>
        <a:off x="4917063" y="3851487"/>
        <a:ext cx="1702423" cy="595804"/>
      </dsp:txXfrm>
    </dsp:sp>
    <dsp:sp modelId="{1DB46CE1-E16E-4916-A59C-C3EE99A31496}">
      <dsp:nvSpPr>
        <dsp:cNvPr id="0" name=""/>
        <dsp:cNvSpPr/>
      </dsp:nvSpPr>
      <dsp:spPr>
        <a:xfrm>
          <a:off x="4898527" y="4563192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College to Corporate – change management</a:t>
          </a:r>
        </a:p>
      </dsp:txBody>
      <dsp:txXfrm>
        <a:off x="4917063" y="4581728"/>
        <a:ext cx="1702423" cy="595804"/>
      </dsp:txXfrm>
    </dsp:sp>
    <dsp:sp modelId="{89938B4D-4414-4C5D-9E8C-073CD97BE5F0}">
      <dsp:nvSpPr>
        <dsp:cNvPr id="0" name=""/>
        <dsp:cNvSpPr/>
      </dsp:nvSpPr>
      <dsp:spPr>
        <a:xfrm>
          <a:off x="7018537" y="0"/>
          <a:ext cx="2174369" cy="5470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Career                 Planning</a:t>
          </a:r>
        </a:p>
      </dsp:txBody>
      <dsp:txXfrm>
        <a:off x="7018537" y="0"/>
        <a:ext cx="2174369" cy="1641190"/>
      </dsp:txXfrm>
    </dsp:sp>
    <dsp:sp modelId="{813EFA52-31F3-4EA7-99F3-58B36997149F}">
      <dsp:nvSpPr>
        <dsp:cNvPr id="0" name=""/>
        <dsp:cNvSpPr/>
      </dsp:nvSpPr>
      <dsp:spPr>
        <a:xfrm>
          <a:off x="7235974" y="1642225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To understand the  Jobs landscape and situations and how to be ready for it</a:t>
          </a:r>
        </a:p>
      </dsp:txBody>
      <dsp:txXfrm>
        <a:off x="7254510" y="1660761"/>
        <a:ext cx="1702423" cy="595804"/>
      </dsp:txXfrm>
    </dsp:sp>
    <dsp:sp modelId="{F36FCBC2-F975-454F-93ED-ED81D9C3F285}">
      <dsp:nvSpPr>
        <dsp:cNvPr id="0" name=""/>
        <dsp:cNvSpPr/>
      </dsp:nvSpPr>
      <dsp:spPr>
        <a:xfrm>
          <a:off x="7235974" y="2372467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Upgrading </a:t>
          </a:r>
          <a:r>
            <a:rPr lang="en-US" sz="1050" b="0" kern="1200" dirty="0" err="1">
              <a:effectLst/>
              <a:latin typeface="+mn-lt"/>
            </a:rPr>
            <a:t>Presentability</a:t>
          </a:r>
          <a:r>
            <a:rPr lang="en-US" sz="1050" b="0" kern="1200" dirty="0">
              <a:effectLst/>
              <a:latin typeface="+mn-lt"/>
            </a:rPr>
            <a:t> of yourself and your Candidature</a:t>
          </a:r>
        </a:p>
      </dsp:txBody>
      <dsp:txXfrm>
        <a:off x="7254510" y="2391003"/>
        <a:ext cx="1702423" cy="595804"/>
      </dsp:txXfrm>
    </dsp:sp>
    <dsp:sp modelId="{28B5B999-332E-4965-8C5F-752D7FFC6B44}">
      <dsp:nvSpPr>
        <dsp:cNvPr id="0" name=""/>
        <dsp:cNvSpPr/>
      </dsp:nvSpPr>
      <dsp:spPr>
        <a:xfrm>
          <a:off x="7235974" y="3102709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All aspects of Job hunting &amp; getting placed - Resume preparation, GD, Interview Skills , Self Branding</a:t>
          </a:r>
        </a:p>
      </dsp:txBody>
      <dsp:txXfrm>
        <a:off x="7254510" y="3121245"/>
        <a:ext cx="1702423" cy="595804"/>
      </dsp:txXfrm>
    </dsp:sp>
    <dsp:sp modelId="{E4A7C100-5667-4D20-99FF-B5E496978052}">
      <dsp:nvSpPr>
        <dsp:cNvPr id="0" name=""/>
        <dsp:cNvSpPr/>
      </dsp:nvSpPr>
      <dsp:spPr>
        <a:xfrm>
          <a:off x="7235974" y="3832951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Competency based  Goal Settings &amp; Career Plans</a:t>
          </a:r>
        </a:p>
      </dsp:txBody>
      <dsp:txXfrm>
        <a:off x="7254510" y="3851487"/>
        <a:ext cx="1702423" cy="595804"/>
      </dsp:txXfrm>
    </dsp:sp>
    <dsp:sp modelId="{063D52EB-AAD1-476F-A181-4FA0DACB64E6}">
      <dsp:nvSpPr>
        <dsp:cNvPr id="0" name=""/>
        <dsp:cNvSpPr/>
      </dsp:nvSpPr>
      <dsp:spPr>
        <a:xfrm>
          <a:off x="7235974" y="4563192"/>
          <a:ext cx="1739495" cy="63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Counseling &amp; Guidance</a:t>
          </a:r>
        </a:p>
      </dsp:txBody>
      <dsp:txXfrm>
        <a:off x="7254510" y="4581728"/>
        <a:ext cx="1702423" cy="595804"/>
      </dsp:txXfrm>
    </dsp:sp>
    <dsp:sp modelId="{AD26A65F-6175-4D93-9E92-C2CB301B4BD0}">
      <dsp:nvSpPr>
        <dsp:cNvPr id="0" name=""/>
        <dsp:cNvSpPr/>
      </dsp:nvSpPr>
      <dsp:spPr>
        <a:xfrm>
          <a:off x="9355984" y="0"/>
          <a:ext cx="2174369" cy="5470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Industry                                    Interface</a:t>
          </a:r>
        </a:p>
      </dsp:txBody>
      <dsp:txXfrm>
        <a:off x="9355984" y="0"/>
        <a:ext cx="2174369" cy="1641190"/>
      </dsp:txXfrm>
    </dsp:sp>
    <dsp:sp modelId="{6B82C27A-0F8D-4CBC-BD3D-76736573E10D}">
      <dsp:nvSpPr>
        <dsp:cNvPr id="0" name=""/>
        <dsp:cNvSpPr/>
      </dsp:nvSpPr>
      <dsp:spPr>
        <a:xfrm>
          <a:off x="9573421" y="1644529"/>
          <a:ext cx="1739495" cy="44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Higher Studies/ Entrepreneurship / Family Business Guidance</a:t>
          </a:r>
        </a:p>
      </dsp:txBody>
      <dsp:txXfrm>
        <a:off x="9586541" y="1657649"/>
        <a:ext cx="1713255" cy="421721"/>
      </dsp:txXfrm>
    </dsp:sp>
    <dsp:sp modelId="{C27E0556-4B0B-4D4B-9A01-46888867D33C}">
      <dsp:nvSpPr>
        <dsp:cNvPr id="0" name=""/>
        <dsp:cNvSpPr/>
      </dsp:nvSpPr>
      <dsp:spPr>
        <a:xfrm>
          <a:off x="9573421" y="2161408"/>
          <a:ext cx="1739495" cy="44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Live Industry Projects &amp; Problems</a:t>
          </a:r>
        </a:p>
      </dsp:txBody>
      <dsp:txXfrm>
        <a:off x="9586541" y="2174528"/>
        <a:ext cx="1713255" cy="421721"/>
      </dsp:txXfrm>
    </dsp:sp>
    <dsp:sp modelId="{595EA79C-D778-4FA2-9091-40A8DB4E476F}">
      <dsp:nvSpPr>
        <dsp:cNvPr id="0" name=""/>
        <dsp:cNvSpPr/>
      </dsp:nvSpPr>
      <dsp:spPr>
        <a:xfrm>
          <a:off x="9573421" y="2678287"/>
          <a:ext cx="1739495" cy="44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Industry Internship for  Talent mapping &amp; matching</a:t>
          </a:r>
        </a:p>
      </dsp:txBody>
      <dsp:txXfrm>
        <a:off x="9586541" y="2691407"/>
        <a:ext cx="1713255" cy="421721"/>
      </dsp:txXfrm>
    </dsp:sp>
    <dsp:sp modelId="{DD4E3996-A841-43C6-B7B2-B092BAC96376}">
      <dsp:nvSpPr>
        <dsp:cNvPr id="0" name=""/>
        <dsp:cNvSpPr/>
      </dsp:nvSpPr>
      <dsp:spPr>
        <a:xfrm>
          <a:off x="9573421" y="3195166"/>
          <a:ext cx="1739495" cy="44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Early Industry atmosphere exposure to Candidate</a:t>
          </a:r>
        </a:p>
      </dsp:txBody>
      <dsp:txXfrm>
        <a:off x="9586541" y="3208286"/>
        <a:ext cx="1713255" cy="421721"/>
      </dsp:txXfrm>
    </dsp:sp>
    <dsp:sp modelId="{F911AAAC-C629-4844-9277-12FFED2198F5}">
      <dsp:nvSpPr>
        <dsp:cNvPr id="0" name=""/>
        <dsp:cNvSpPr/>
      </dsp:nvSpPr>
      <dsp:spPr>
        <a:xfrm>
          <a:off x="9573421" y="3712045"/>
          <a:ext cx="1739495" cy="44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Industry and Landscape information</a:t>
          </a:r>
        </a:p>
      </dsp:txBody>
      <dsp:txXfrm>
        <a:off x="9586541" y="3725165"/>
        <a:ext cx="1713255" cy="421721"/>
      </dsp:txXfrm>
    </dsp:sp>
    <dsp:sp modelId="{AC56F2CF-06E3-4034-B1DD-C8E2D7C156EB}">
      <dsp:nvSpPr>
        <dsp:cNvPr id="0" name=""/>
        <dsp:cNvSpPr/>
      </dsp:nvSpPr>
      <dsp:spPr>
        <a:xfrm>
          <a:off x="9573421" y="4228924"/>
          <a:ext cx="1739495" cy="44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Apprentice/  Placement Assistance</a:t>
          </a:r>
        </a:p>
      </dsp:txBody>
      <dsp:txXfrm>
        <a:off x="9586541" y="4242044"/>
        <a:ext cx="1713255" cy="421721"/>
      </dsp:txXfrm>
    </dsp:sp>
    <dsp:sp modelId="{11718675-8965-4FF1-875E-9B1BF366D964}">
      <dsp:nvSpPr>
        <dsp:cNvPr id="0" name=""/>
        <dsp:cNvSpPr/>
      </dsp:nvSpPr>
      <dsp:spPr>
        <a:xfrm>
          <a:off x="9573421" y="4745803"/>
          <a:ext cx="1739495" cy="44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effectLst/>
              <a:latin typeface="+mn-lt"/>
            </a:rPr>
            <a:t>OJT for complete knowledge and practice to become more Employable</a:t>
          </a:r>
        </a:p>
      </dsp:txBody>
      <dsp:txXfrm>
        <a:off x="9586541" y="4758923"/>
        <a:ext cx="1713255" cy="421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FD5F2-CA24-43A5-93C8-F0FC1D8C285E}">
      <dsp:nvSpPr>
        <dsp:cNvPr id="0" name=""/>
        <dsp:cNvSpPr/>
      </dsp:nvSpPr>
      <dsp:spPr>
        <a:xfrm>
          <a:off x="4012158" y="626"/>
          <a:ext cx="3076216" cy="564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Assessment – 2 hours </a:t>
          </a:r>
        </a:p>
      </dsp:txBody>
      <dsp:txXfrm>
        <a:off x="4012158" y="626"/>
        <a:ext cx="3076216" cy="564244"/>
      </dsp:txXfrm>
    </dsp:sp>
    <dsp:sp modelId="{654F06F6-4D0A-47E1-B068-03C3FA3E73B4}">
      <dsp:nvSpPr>
        <dsp:cNvPr id="0" name=""/>
        <dsp:cNvSpPr/>
      </dsp:nvSpPr>
      <dsp:spPr>
        <a:xfrm rot="5414668">
          <a:off x="5499269" y="614242"/>
          <a:ext cx="98743" cy="9874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B9831-7279-4243-AC62-98A2F81D00CB}">
      <dsp:nvSpPr>
        <dsp:cNvPr id="0" name=""/>
        <dsp:cNvSpPr/>
      </dsp:nvSpPr>
      <dsp:spPr>
        <a:xfrm>
          <a:off x="4036127" y="762357"/>
          <a:ext cx="3021778" cy="56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Technical Training – 55 hours</a:t>
          </a:r>
        </a:p>
      </dsp:txBody>
      <dsp:txXfrm>
        <a:off x="4036127" y="762357"/>
        <a:ext cx="3021778" cy="564244"/>
      </dsp:txXfrm>
    </dsp:sp>
    <dsp:sp modelId="{D89B6371-9B9E-4415-90FC-3453BC097F22}">
      <dsp:nvSpPr>
        <dsp:cNvPr id="0" name=""/>
        <dsp:cNvSpPr/>
      </dsp:nvSpPr>
      <dsp:spPr>
        <a:xfrm rot="5400000">
          <a:off x="5497644" y="1375973"/>
          <a:ext cx="98742" cy="9874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A1027-9B04-4D50-B230-AC0407C26FD4}">
      <dsp:nvSpPr>
        <dsp:cNvPr id="0" name=""/>
        <dsp:cNvSpPr/>
      </dsp:nvSpPr>
      <dsp:spPr>
        <a:xfrm>
          <a:off x="4036127" y="1524087"/>
          <a:ext cx="3021778" cy="56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Personality Development  – 20 hours</a:t>
          </a:r>
        </a:p>
      </dsp:txBody>
      <dsp:txXfrm>
        <a:off x="4036127" y="1524087"/>
        <a:ext cx="3021778" cy="564244"/>
      </dsp:txXfrm>
    </dsp:sp>
    <dsp:sp modelId="{6071D814-95B8-4CCE-9271-0353744C94FC}">
      <dsp:nvSpPr>
        <dsp:cNvPr id="0" name=""/>
        <dsp:cNvSpPr/>
      </dsp:nvSpPr>
      <dsp:spPr>
        <a:xfrm rot="5400000">
          <a:off x="5497644" y="2137703"/>
          <a:ext cx="98742" cy="9874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E4998-3D8D-4406-9315-50B604EDCBD2}">
      <dsp:nvSpPr>
        <dsp:cNvPr id="0" name=""/>
        <dsp:cNvSpPr/>
      </dsp:nvSpPr>
      <dsp:spPr>
        <a:xfrm>
          <a:off x="4036127" y="2285817"/>
          <a:ext cx="3021778" cy="56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Project Assistance – 40 hours</a:t>
          </a:r>
        </a:p>
      </dsp:txBody>
      <dsp:txXfrm>
        <a:off x="4036127" y="2285817"/>
        <a:ext cx="3021778" cy="564244"/>
      </dsp:txXfrm>
    </dsp:sp>
    <dsp:sp modelId="{611E3CC0-3B30-4E5A-A4A0-570F98D2E1EA}">
      <dsp:nvSpPr>
        <dsp:cNvPr id="0" name=""/>
        <dsp:cNvSpPr/>
      </dsp:nvSpPr>
      <dsp:spPr>
        <a:xfrm rot="5400000">
          <a:off x="5497644" y="2899433"/>
          <a:ext cx="98742" cy="9874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124D3-B98A-428E-B109-3F57A875BA99}">
      <dsp:nvSpPr>
        <dsp:cNvPr id="0" name=""/>
        <dsp:cNvSpPr/>
      </dsp:nvSpPr>
      <dsp:spPr>
        <a:xfrm>
          <a:off x="4036127" y="3047547"/>
          <a:ext cx="3021778" cy="56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Career Planning – 30 hours</a:t>
          </a:r>
        </a:p>
      </dsp:txBody>
      <dsp:txXfrm>
        <a:off x="4036127" y="3047547"/>
        <a:ext cx="3021778" cy="564244"/>
      </dsp:txXfrm>
    </dsp:sp>
    <dsp:sp modelId="{3D59DEDB-B2B2-4525-9345-FFB1FDC6A21D}">
      <dsp:nvSpPr>
        <dsp:cNvPr id="0" name=""/>
        <dsp:cNvSpPr/>
      </dsp:nvSpPr>
      <dsp:spPr>
        <a:xfrm rot="5400000">
          <a:off x="5497644" y="3661163"/>
          <a:ext cx="98742" cy="9874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27718-5870-49CB-8066-5113D4ABE4B1}">
      <dsp:nvSpPr>
        <dsp:cNvPr id="0" name=""/>
        <dsp:cNvSpPr/>
      </dsp:nvSpPr>
      <dsp:spPr>
        <a:xfrm>
          <a:off x="4036127" y="3809278"/>
          <a:ext cx="3021778" cy="56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Higher/Abroad Education Guidance</a:t>
          </a:r>
        </a:p>
      </dsp:txBody>
      <dsp:txXfrm>
        <a:off x="4036127" y="3809278"/>
        <a:ext cx="3021778" cy="564244"/>
      </dsp:txXfrm>
    </dsp:sp>
    <dsp:sp modelId="{E0281A9D-5743-42B2-94BF-C60267B4C6C3}">
      <dsp:nvSpPr>
        <dsp:cNvPr id="0" name=""/>
        <dsp:cNvSpPr/>
      </dsp:nvSpPr>
      <dsp:spPr>
        <a:xfrm rot="5400000">
          <a:off x="5497644" y="4422894"/>
          <a:ext cx="98742" cy="9874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2DE0D-C503-4B0E-93E1-AD0E79813427}">
      <dsp:nvSpPr>
        <dsp:cNvPr id="0" name=""/>
        <dsp:cNvSpPr/>
      </dsp:nvSpPr>
      <dsp:spPr>
        <a:xfrm>
          <a:off x="4036127" y="4571008"/>
          <a:ext cx="3021778" cy="56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Placement Assistance</a:t>
          </a:r>
        </a:p>
      </dsp:txBody>
      <dsp:txXfrm>
        <a:off x="4036127" y="4571008"/>
        <a:ext cx="3021778" cy="564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EA83-5BA5-4294-AE3F-1E6DDFEC944E}">
      <dsp:nvSpPr>
        <dsp:cNvPr id="0" name=""/>
        <dsp:cNvSpPr/>
      </dsp:nvSpPr>
      <dsp:spPr>
        <a:xfrm>
          <a:off x="0" y="251841"/>
          <a:ext cx="2967704" cy="356124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Total Hours - 380</a:t>
          </a:r>
        </a:p>
      </dsp:txBody>
      <dsp:txXfrm rot="16200000">
        <a:off x="-1163339" y="1415181"/>
        <a:ext cx="2920220" cy="593540"/>
      </dsp:txXfrm>
    </dsp:sp>
    <dsp:sp modelId="{97BAC2F1-F7CA-4718-9DC4-230F79363672}">
      <dsp:nvSpPr>
        <dsp:cNvPr id="0" name=""/>
        <dsp:cNvSpPr/>
      </dsp:nvSpPr>
      <dsp:spPr>
        <a:xfrm>
          <a:off x="593540" y="251841"/>
          <a:ext cx="2210939" cy="356124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Assessment – 15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Technical – 155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Personality Development – 40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Internship – 120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Project Assistance – 40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Career Planning – 30</a:t>
          </a:r>
          <a:endParaRPr lang="en-US" sz="1600" b="0" kern="1200" dirty="0"/>
        </a:p>
      </dsp:txBody>
      <dsp:txXfrm>
        <a:off x="593540" y="251841"/>
        <a:ext cx="2210939" cy="3561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53B7-0B97-47BA-880C-6CEDE40D9CBE}">
      <dsp:nvSpPr>
        <dsp:cNvPr id="0" name=""/>
        <dsp:cNvSpPr/>
      </dsp:nvSpPr>
      <dsp:spPr>
        <a:xfrm>
          <a:off x="0" y="0"/>
          <a:ext cx="3804355" cy="29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Practical/Hands-on</a:t>
          </a:r>
        </a:p>
      </dsp:txBody>
      <dsp:txXfrm>
        <a:off x="0" y="0"/>
        <a:ext cx="3804355" cy="290639"/>
      </dsp:txXfrm>
    </dsp:sp>
    <dsp:sp modelId="{C8DAE7D4-AFB1-4152-8551-22903C695B21}">
      <dsp:nvSpPr>
        <dsp:cNvPr id="0" name=""/>
        <dsp:cNvSpPr/>
      </dsp:nvSpPr>
      <dsp:spPr>
        <a:xfrm>
          <a:off x="0" y="291466"/>
          <a:ext cx="3804355" cy="49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8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At Campus Labs &amp;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Our Centers at RJNGR/JNGR/BSK/JPNGR/MYSURU/PEENYA/TUMKUR</a:t>
          </a:r>
        </a:p>
      </dsp:txBody>
      <dsp:txXfrm>
        <a:off x="0" y="291466"/>
        <a:ext cx="3804355" cy="4964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A871E-2EF6-4698-89DB-CBE95D69D831}">
      <dsp:nvSpPr>
        <dsp:cNvPr id="0" name=""/>
        <dsp:cNvSpPr/>
      </dsp:nvSpPr>
      <dsp:spPr>
        <a:xfrm>
          <a:off x="1544735" y="2831"/>
          <a:ext cx="2514791" cy="469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2</a:t>
          </a:r>
          <a:r>
            <a:rPr lang="en-US" sz="1800" b="1" kern="1200" baseline="30000"/>
            <a:t>nd</a:t>
          </a:r>
          <a:r>
            <a:rPr lang="en-US" sz="1800" b="1" kern="1200"/>
            <a:t> Year</a:t>
          </a:r>
          <a:endParaRPr lang="en-US" sz="1800" b="1" kern="1200" dirty="0"/>
        </a:p>
      </dsp:txBody>
      <dsp:txXfrm>
        <a:off x="1544735" y="2831"/>
        <a:ext cx="2514791" cy="469576"/>
      </dsp:txXfrm>
    </dsp:sp>
    <dsp:sp modelId="{200BBA60-6CB1-4D9A-8411-45359CBB9BB6}">
      <dsp:nvSpPr>
        <dsp:cNvPr id="0" name=""/>
        <dsp:cNvSpPr/>
      </dsp:nvSpPr>
      <dsp:spPr>
        <a:xfrm rot="5400000">
          <a:off x="2761042" y="513496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6BDEB1-D5B9-4036-893C-03EFC8CE2807}">
      <dsp:nvSpPr>
        <dsp:cNvPr id="0" name=""/>
        <dsp:cNvSpPr/>
      </dsp:nvSpPr>
      <dsp:spPr>
        <a:xfrm>
          <a:off x="1544735" y="636760"/>
          <a:ext cx="2514791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Assessment –                              2 hours </a:t>
          </a:r>
          <a:endParaRPr lang="en-US" sz="1600" b="1" kern="1200" dirty="0"/>
        </a:p>
      </dsp:txBody>
      <dsp:txXfrm>
        <a:off x="1544735" y="636760"/>
        <a:ext cx="2514791" cy="469576"/>
      </dsp:txXfrm>
    </dsp:sp>
    <dsp:sp modelId="{DFE1CCF5-1271-4C60-BFE3-A7557DBC5D8D}">
      <dsp:nvSpPr>
        <dsp:cNvPr id="0" name=""/>
        <dsp:cNvSpPr/>
      </dsp:nvSpPr>
      <dsp:spPr>
        <a:xfrm rot="5400000">
          <a:off x="2761042" y="1147425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37622C-B616-49EE-8767-91194A1F60AE}">
      <dsp:nvSpPr>
        <dsp:cNvPr id="0" name=""/>
        <dsp:cNvSpPr/>
      </dsp:nvSpPr>
      <dsp:spPr>
        <a:xfrm>
          <a:off x="1544735" y="1270689"/>
          <a:ext cx="2514791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Technical Training-Section-1 – 20 hours</a:t>
          </a:r>
          <a:endParaRPr lang="en-US" sz="1600" b="1" kern="1200" dirty="0"/>
        </a:p>
      </dsp:txBody>
      <dsp:txXfrm>
        <a:off x="1544735" y="1270689"/>
        <a:ext cx="2514791" cy="469576"/>
      </dsp:txXfrm>
    </dsp:sp>
    <dsp:sp modelId="{180FF4BC-DCA1-4E64-908F-B1D1065847BD}">
      <dsp:nvSpPr>
        <dsp:cNvPr id="0" name=""/>
        <dsp:cNvSpPr/>
      </dsp:nvSpPr>
      <dsp:spPr>
        <a:xfrm rot="5622151">
          <a:off x="2740359" y="1781354"/>
          <a:ext cx="82519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72C31-C9B1-4AAA-8C9D-3985BA3CCE45}">
      <dsp:nvSpPr>
        <dsp:cNvPr id="0" name=""/>
        <dsp:cNvSpPr/>
      </dsp:nvSpPr>
      <dsp:spPr>
        <a:xfrm>
          <a:off x="1511245" y="1904617"/>
          <a:ext cx="2499726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Personality Development –  20 hours</a:t>
          </a:r>
          <a:endParaRPr lang="en-US" sz="1600" b="1" kern="1200" dirty="0"/>
        </a:p>
      </dsp:txBody>
      <dsp:txXfrm>
        <a:off x="1511245" y="1904617"/>
        <a:ext cx="2499726" cy="469576"/>
      </dsp:txXfrm>
    </dsp:sp>
    <dsp:sp modelId="{576A0274-98C6-44FA-A8BC-F6D795FBBD8E}">
      <dsp:nvSpPr>
        <dsp:cNvPr id="0" name=""/>
        <dsp:cNvSpPr/>
      </dsp:nvSpPr>
      <dsp:spPr>
        <a:xfrm>
          <a:off x="4322489" y="2831"/>
          <a:ext cx="2514791" cy="469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</a:t>
          </a:r>
          <a:r>
            <a:rPr lang="en-US" sz="1800" b="1" kern="1200" baseline="30000"/>
            <a:t>rd</a:t>
          </a:r>
          <a:r>
            <a:rPr lang="en-US" sz="1800" b="1" kern="1200"/>
            <a:t> Year</a:t>
          </a:r>
          <a:endParaRPr lang="en-US" sz="1800" b="1" kern="1200" dirty="0"/>
        </a:p>
      </dsp:txBody>
      <dsp:txXfrm>
        <a:off x="4322489" y="2831"/>
        <a:ext cx="2514791" cy="469576"/>
      </dsp:txXfrm>
    </dsp:sp>
    <dsp:sp modelId="{9FB6623C-AA1D-43C5-B742-FB4497048C9E}">
      <dsp:nvSpPr>
        <dsp:cNvPr id="0" name=""/>
        <dsp:cNvSpPr/>
      </dsp:nvSpPr>
      <dsp:spPr>
        <a:xfrm rot="5400000">
          <a:off x="5538796" y="513496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650561-954D-4434-81E5-028DFCD91CA0}">
      <dsp:nvSpPr>
        <dsp:cNvPr id="0" name=""/>
        <dsp:cNvSpPr/>
      </dsp:nvSpPr>
      <dsp:spPr>
        <a:xfrm>
          <a:off x="4322489" y="636760"/>
          <a:ext cx="2514791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Technical Training-Section-2 – 60 hours</a:t>
          </a:r>
          <a:endParaRPr lang="en-US" sz="1600" b="1" kern="1200" dirty="0"/>
        </a:p>
      </dsp:txBody>
      <dsp:txXfrm>
        <a:off x="4322489" y="636760"/>
        <a:ext cx="2514791" cy="469576"/>
      </dsp:txXfrm>
    </dsp:sp>
    <dsp:sp modelId="{819B5DC3-8DFC-4345-84D7-BCA91E2C6253}">
      <dsp:nvSpPr>
        <dsp:cNvPr id="0" name=""/>
        <dsp:cNvSpPr/>
      </dsp:nvSpPr>
      <dsp:spPr>
        <a:xfrm rot="5400000">
          <a:off x="5538796" y="1147425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1BA19-226D-4AEF-AE16-A02E6B9832EF}">
      <dsp:nvSpPr>
        <dsp:cNvPr id="0" name=""/>
        <dsp:cNvSpPr/>
      </dsp:nvSpPr>
      <dsp:spPr>
        <a:xfrm>
          <a:off x="4322489" y="1270689"/>
          <a:ext cx="2514791" cy="720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Personality Development-Section-1 –                                20 hours</a:t>
          </a:r>
          <a:endParaRPr lang="en-US" sz="1600" b="1" kern="1200" dirty="0"/>
        </a:p>
      </dsp:txBody>
      <dsp:txXfrm>
        <a:off x="4322489" y="1270689"/>
        <a:ext cx="2514791" cy="720950"/>
      </dsp:txXfrm>
    </dsp:sp>
    <dsp:sp modelId="{61437E6A-7544-4EDA-8ACD-F5746172B0C1}">
      <dsp:nvSpPr>
        <dsp:cNvPr id="0" name=""/>
        <dsp:cNvSpPr/>
      </dsp:nvSpPr>
      <dsp:spPr>
        <a:xfrm rot="5400000">
          <a:off x="5538796" y="2032727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A770F-FD87-4908-908E-ED44410E3863}">
      <dsp:nvSpPr>
        <dsp:cNvPr id="0" name=""/>
        <dsp:cNvSpPr/>
      </dsp:nvSpPr>
      <dsp:spPr>
        <a:xfrm>
          <a:off x="4322489" y="2155991"/>
          <a:ext cx="2514791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Internship –                               30 Days</a:t>
          </a:r>
          <a:endParaRPr lang="en-US" sz="1600" b="1" kern="1200" dirty="0"/>
        </a:p>
      </dsp:txBody>
      <dsp:txXfrm>
        <a:off x="4322489" y="2155991"/>
        <a:ext cx="2514791" cy="469576"/>
      </dsp:txXfrm>
    </dsp:sp>
    <dsp:sp modelId="{CBF4266F-67A8-44A7-9B61-E5DD9C17224B}">
      <dsp:nvSpPr>
        <dsp:cNvPr id="0" name=""/>
        <dsp:cNvSpPr/>
      </dsp:nvSpPr>
      <dsp:spPr>
        <a:xfrm>
          <a:off x="7100243" y="2831"/>
          <a:ext cx="2514791" cy="469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4th Year/                      After Completion</a:t>
          </a:r>
          <a:endParaRPr lang="en-US" sz="1800" b="1" kern="1200" dirty="0"/>
        </a:p>
      </dsp:txBody>
      <dsp:txXfrm>
        <a:off x="7100243" y="2831"/>
        <a:ext cx="2514791" cy="469576"/>
      </dsp:txXfrm>
    </dsp:sp>
    <dsp:sp modelId="{654F06F6-4D0A-47E1-B068-03C3FA3E73B4}">
      <dsp:nvSpPr>
        <dsp:cNvPr id="0" name=""/>
        <dsp:cNvSpPr/>
      </dsp:nvSpPr>
      <dsp:spPr>
        <a:xfrm rot="5400000">
          <a:off x="8316551" y="513496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B9831-7279-4243-AC62-98A2F81D00CB}">
      <dsp:nvSpPr>
        <dsp:cNvPr id="0" name=""/>
        <dsp:cNvSpPr/>
      </dsp:nvSpPr>
      <dsp:spPr>
        <a:xfrm>
          <a:off x="7100243" y="636760"/>
          <a:ext cx="2514791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Technical Training Section-3 – 80 hours</a:t>
          </a:r>
          <a:endParaRPr lang="en-US" sz="1600" b="1" kern="1200" dirty="0"/>
        </a:p>
      </dsp:txBody>
      <dsp:txXfrm>
        <a:off x="7100243" y="636760"/>
        <a:ext cx="2514791" cy="469576"/>
      </dsp:txXfrm>
    </dsp:sp>
    <dsp:sp modelId="{D89B6371-9B9E-4415-90FC-3453BC097F22}">
      <dsp:nvSpPr>
        <dsp:cNvPr id="0" name=""/>
        <dsp:cNvSpPr/>
      </dsp:nvSpPr>
      <dsp:spPr>
        <a:xfrm rot="5400000">
          <a:off x="8316551" y="1147425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BA1027-9B04-4D50-B230-AC0407C26FD4}">
      <dsp:nvSpPr>
        <dsp:cNvPr id="0" name=""/>
        <dsp:cNvSpPr/>
      </dsp:nvSpPr>
      <dsp:spPr>
        <a:xfrm>
          <a:off x="7100243" y="1270689"/>
          <a:ext cx="2514791" cy="692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Personality Development Section-2 –                                20 hours</a:t>
          </a:r>
          <a:endParaRPr lang="en-US" sz="1600" b="1" kern="1200" dirty="0"/>
        </a:p>
      </dsp:txBody>
      <dsp:txXfrm>
        <a:off x="7100243" y="1270689"/>
        <a:ext cx="2514791" cy="692715"/>
      </dsp:txXfrm>
    </dsp:sp>
    <dsp:sp modelId="{6071D814-95B8-4CCE-9271-0353744C94FC}">
      <dsp:nvSpPr>
        <dsp:cNvPr id="0" name=""/>
        <dsp:cNvSpPr/>
      </dsp:nvSpPr>
      <dsp:spPr>
        <a:xfrm rot="5400000">
          <a:off x="8316551" y="2004492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7E4998-3D8D-4406-9315-50B604EDCBD2}">
      <dsp:nvSpPr>
        <dsp:cNvPr id="0" name=""/>
        <dsp:cNvSpPr/>
      </dsp:nvSpPr>
      <dsp:spPr>
        <a:xfrm>
          <a:off x="7100243" y="2127756"/>
          <a:ext cx="2514791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Project Assistance</a:t>
          </a:r>
          <a:endParaRPr lang="en-US" sz="1600" b="1" kern="1200" dirty="0"/>
        </a:p>
      </dsp:txBody>
      <dsp:txXfrm>
        <a:off x="7100243" y="2127756"/>
        <a:ext cx="2514791" cy="469576"/>
      </dsp:txXfrm>
    </dsp:sp>
    <dsp:sp modelId="{611E3CC0-3B30-4E5A-A4A0-570F98D2E1EA}">
      <dsp:nvSpPr>
        <dsp:cNvPr id="0" name=""/>
        <dsp:cNvSpPr/>
      </dsp:nvSpPr>
      <dsp:spPr>
        <a:xfrm rot="5400000">
          <a:off x="8316551" y="2638421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E124D3-B98A-428E-B109-3F57A875BA99}">
      <dsp:nvSpPr>
        <dsp:cNvPr id="0" name=""/>
        <dsp:cNvSpPr/>
      </dsp:nvSpPr>
      <dsp:spPr>
        <a:xfrm>
          <a:off x="7100243" y="2761685"/>
          <a:ext cx="2514791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Career Planning –                  40 hours</a:t>
          </a:r>
          <a:endParaRPr lang="en-US" sz="1600" b="1" kern="1200" dirty="0"/>
        </a:p>
      </dsp:txBody>
      <dsp:txXfrm>
        <a:off x="7100243" y="2761685"/>
        <a:ext cx="2514791" cy="469576"/>
      </dsp:txXfrm>
    </dsp:sp>
    <dsp:sp modelId="{3D59DEDB-B2B2-4525-9345-FFB1FDC6A21D}">
      <dsp:nvSpPr>
        <dsp:cNvPr id="0" name=""/>
        <dsp:cNvSpPr/>
      </dsp:nvSpPr>
      <dsp:spPr>
        <a:xfrm rot="5400000">
          <a:off x="8316551" y="3272349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5F6375-68B8-466D-BC02-6B60E6C1326A}">
      <dsp:nvSpPr>
        <dsp:cNvPr id="0" name=""/>
        <dsp:cNvSpPr/>
      </dsp:nvSpPr>
      <dsp:spPr>
        <a:xfrm>
          <a:off x="7100243" y="3395613"/>
          <a:ext cx="2514791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Assessment –                            3 hours</a:t>
          </a:r>
          <a:endParaRPr lang="en-US" sz="1600" b="1" kern="1200" dirty="0"/>
        </a:p>
      </dsp:txBody>
      <dsp:txXfrm>
        <a:off x="7100243" y="3395613"/>
        <a:ext cx="2514791" cy="469576"/>
      </dsp:txXfrm>
    </dsp:sp>
    <dsp:sp modelId="{2F74C06D-F5B1-4FD2-BC81-E54E5787E908}">
      <dsp:nvSpPr>
        <dsp:cNvPr id="0" name=""/>
        <dsp:cNvSpPr/>
      </dsp:nvSpPr>
      <dsp:spPr>
        <a:xfrm rot="5400000">
          <a:off x="8316551" y="3906278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27718-5870-49CB-8066-5113D4ABE4B1}">
      <dsp:nvSpPr>
        <dsp:cNvPr id="0" name=""/>
        <dsp:cNvSpPr/>
      </dsp:nvSpPr>
      <dsp:spPr>
        <a:xfrm>
          <a:off x="7100243" y="4029542"/>
          <a:ext cx="2514791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Higher/Abroad Education Guidance</a:t>
          </a:r>
          <a:endParaRPr lang="en-US" sz="1600" b="1" kern="1200" dirty="0"/>
        </a:p>
      </dsp:txBody>
      <dsp:txXfrm>
        <a:off x="7100243" y="4029542"/>
        <a:ext cx="2514791" cy="469576"/>
      </dsp:txXfrm>
    </dsp:sp>
    <dsp:sp modelId="{E0281A9D-5743-42B2-94BF-C60267B4C6C3}">
      <dsp:nvSpPr>
        <dsp:cNvPr id="0" name=""/>
        <dsp:cNvSpPr/>
      </dsp:nvSpPr>
      <dsp:spPr>
        <a:xfrm rot="5400000">
          <a:off x="8316551" y="4540207"/>
          <a:ext cx="82175" cy="8217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2DE0D-C503-4B0E-93E1-AD0E79813427}">
      <dsp:nvSpPr>
        <dsp:cNvPr id="0" name=""/>
        <dsp:cNvSpPr/>
      </dsp:nvSpPr>
      <dsp:spPr>
        <a:xfrm>
          <a:off x="7100243" y="4663471"/>
          <a:ext cx="2514791" cy="46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Placement Assistance</a:t>
          </a:r>
          <a:endParaRPr lang="en-US" sz="1600" b="1" kern="1200" dirty="0"/>
        </a:p>
      </dsp:txBody>
      <dsp:txXfrm>
        <a:off x="7100243" y="4663471"/>
        <a:ext cx="2514791" cy="4695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EA83-5BA5-4294-AE3F-1E6DDFEC944E}">
      <dsp:nvSpPr>
        <dsp:cNvPr id="0" name=""/>
        <dsp:cNvSpPr/>
      </dsp:nvSpPr>
      <dsp:spPr>
        <a:xfrm>
          <a:off x="2898" y="83483"/>
          <a:ext cx="2964805" cy="389796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Total Hours 435(615)</a:t>
          </a:r>
        </a:p>
      </dsp:txBody>
      <dsp:txXfrm rot="16200000">
        <a:off x="-1298785" y="1385166"/>
        <a:ext cx="3196327" cy="592961"/>
      </dsp:txXfrm>
    </dsp:sp>
    <dsp:sp modelId="{97BAC2F1-F7CA-4718-9DC4-230F79363672}">
      <dsp:nvSpPr>
        <dsp:cNvPr id="0" name=""/>
        <dsp:cNvSpPr/>
      </dsp:nvSpPr>
      <dsp:spPr>
        <a:xfrm>
          <a:off x="595859" y="83483"/>
          <a:ext cx="2208780" cy="389796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Assessment – 15 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Technical – 180          (360 hours for Placement Candidates)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Personality Development – 40 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Internship – 120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Project Assistance – 40 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Career Planning – 40</a:t>
          </a:r>
          <a:endParaRPr lang="en-US" sz="1600" b="0" kern="1200" dirty="0"/>
        </a:p>
      </dsp:txBody>
      <dsp:txXfrm>
        <a:off x="595859" y="83483"/>
        <a:ext cx="2208780" cy="3897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53B7-0B97-47BA-880C-6CEDE40D9CBE}">
      <dsp:nvSpPr>
        <dsp:cNvPr id="0" name=""/>
        <dsp:cNvSpPr/>
      </dsp:nvSpPr>
      <dsp:spPr>
        <a:xfrm>
          <a:off x="0" y="0"/>
          <a:ext cx="4063999" cy="29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Practical/Hands-on</a:t>
          </a:r>
        </a:p>
      </dsp:txBody>
      <dsp:txXfrm>
        <a:off x="0" y="0"/>
        <a:ext cx="4063999" cy="290639"/>
      </dsp:txXfrm>
    </dsp:sp>
    <dsp:sp modelId="{C8DAE7D4-AFB1-4152-8551-22903C695B21}">
      <dsp:nvSpPr>
        <dsp:cNvPr id="0" name=""/>
        <dsp:cNvSpPr/>
      </dsp:nvSpPr>
      <dsp:spPr>
        <a:xfrm>
          <a:off x="0" y="291466"/>
          <a:ext cx="4063999" cy="49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3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At Campus Labs &amp;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Our Centers at RJNGR/JNGR/BSK/JPNGR/MYSURU/PEENYA/TUMKUR</a:t>
          </a:r>
        </a:p>
      </dsp:txBody>
      <dsp:txXfrm>
        <a:off x="0" y="291466"/>
        <a:ext cx="4063999" cy="496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#6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#6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#6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7#6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7#6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7#6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4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5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#5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pPr/>
              <a:t>14-07-2020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915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711A3-6854-4ADE-80C7-BBE1B11249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711A3-6854-4ADE-80C7-BBE1B11249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133600"/>
            <a:ext cx="5505283" cy="124539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Corporate Profile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26659" y="302218"/>
            <a:ext cx="7094941" cy="6260742"/>
            <a:chOff x="469994" y="302218"/>
            <a:chExt cx="5321206" cy="626074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23775" y="848115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523433" y="851525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334691" y="302218"/>
              <a:ext cx="1111995" cy="962141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TC9982301-IMG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17" y="1565931"/>
            <a:ext cx="4033119" cy="262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8026401" y="4495800"/>
            <a:ext cx="2376676" cy="1755290"/>
            <a:chOff x="6019800" y="4495800"/>
            <a:chExt cx="1782507" cy="1755290"/>
          </a:xfrm>
        </p:grpSpPr>
        <p:sp>
          <p:nvSpPr>
            <p:cNvPr id="17" name="Oval 16"/>
            <p:cNvSpPr/>
            <p:nvPr userDrawn="1"/>
          </p:nvSpPr>
          <p:spPr>
            <a:xfrm>
              <a:off x="6019800" y="4495800"/>
              <a:ext cx="1782507" cy="175529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pic>
          <p:nvPicPr>
            <p:cNvPr id="16" name="Picture 15" descr="logo-acts5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145953" y="4761504"/>
              <a:ext cx="1474047" cy="1143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3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C541-6A27-42F0-91D8-18F380ABF7EB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C541-6A27-42F0-91D8-18F380ABF7EB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IN" smtClean="0"/>
              <a:pPr/>
              <a:t>14-07-2020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C541-6A27-42F0-91D8-18F380ABF7EB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C541-6A27-42F0-91D8-18F380ABF7EB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684-F31B-4C41-9542-A7ADC006BFD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IN" smtClean="0"/>
              <a:pPr/>
              <a:t>14-07-2020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IN" smtClean="0"/>
              <a:pPr/>
              <a:t>14-07-2020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01450" y="6235700"/>
            <a:ext cx="361950" cy="50165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1"/>
            <a:ext cx="10515600" cy="8763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00" y="1103313"/>
            <a:ext cx="7581900" cy="4873625"/>
          </a:xfrm>
        </p:spPr>
        <p:txBody>
          <a:bodyPr anchor="ctr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64912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966155" cy="4572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57"/>
          <p:cNvGrpSpPr/>
          <p:nvPr userDrawn="1"/>
        </p:nvGrpSpPr>
        <p:grpSpPr>
          <a:xfrm>
            <a:off x="9042401" y="173562"/>
            <a:ext cx="2975183" cy="1579038"/>
            <a:chOff x="5715000" y="173562"/>
            <a:chExt cx="3298187" cy="1863554"/>
          </a:xfrm>
          <a:solidFill>
            <a:schemeClr val="bg1">
              <a:lumMod val="95000"/>
            </a:schemeClr>
          </a:solidFill>
        </p:grpSpPr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6644150" y="807920"/>
              <a:ext cx="1245414" cy="1080177"/>
            </a:xfrm>
            <a:custGeom>
              <a:avLst/>
              <a:gdLst>
                <a:gd name="T0" fmla="*/ 503665 w 2021037"/>
                <a:gd name="T1" fmla="*/ 1753267 h 1753267"/>
                <a:gd name="T2" fmla="*/ 0 w 2021037"/>
                <a:gd name="T3" fmla="*/ 876633 h 1753267"/>
                <a:gd name="T4" fmla="*/ 503665 w 2021037"/>
                <a:gd name="T5" fmla="*/ 0 h 1753267"/>
                <a:gd name="T6" fmla="*/ 1517372 w 2021037"/>
                <a:gd name="T7" fmla="*/ 0 h 1753267"/>
                <a:gd name="T8" fmla="*/ 2021037 w 2021037"/>
                <a:gd name="T9" fmla="*/ 876633 h 1753267"/>
                <a:gd name="T10" fmla="*/ 1517372 w 2021037"/>
                <a:gd name="T11" fmla="*/ 1753267 h 1753267"/>
                <a:gd name="T12" fmla="*/ 503665 w 2021037"/>
                <a:gd name="T13" fmla="*/ 1753267 h 17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037" h="1753267">
                  <a:moveTo>
                    <a:pt x="503665" y="1753267"/>
                  </a:moveTo>
                  <a:lnTo>
                    <a:pt x="0" y="876633"/>
                  </a:lnTo>
                  <a:lnTo>
                    <a:pt x="503665" y="0"/>
                  </a:lnTo>
                  <a:lnTo>
                    <a:pt x="1517372" y="0"/>
                  </a:lnTo>
                  <a:lnTo>
                    <a:pt x="2021037" y="876633"/>
                  </a:lnTo>
                  <a:lnTo>
                    <a:pt x="1517372" y="1753267"/>
                  </a:lnTo>
                  <a:lnTo>
                    <a:pt x="503665" y="175326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7416149" y="201057"/>
              <a:ext cx="310372" cy="269062"/>
            </a:xfrm>
            <a:custGeom>
              <a:avLst/>
              <a:gdLst>
                <a:gd name="T0" fmla="*/ 379343 w 503666"/>
                <a:gd name="T1" fmla="*/ 0 h 436723"/>
                <a:gd name="T2" fmla="*/ 127510 w 503666"/>
                <a:gd name="T3" fmla="*/ 0 h 436723"/>
                <a:gd name="T4" fmla="*/ 0 w 503666"/>
                <a:gd name="T5" fmla="*/ 216768 h 436723"/>
                <a:gd name="T6" fmla="*/ 127510 w 503666"/>
                <a:gd name="T7" fmla="*/ 436723 h 436723"/>
                <a:gd name="T8" fmla="*/ 379343 w 503666"/>
                <a:gd name="T9" fmla="*/ 436723 h 436723"/>
                <a:gd name="T10" fmla="*/ 503666 w 503666"/>
                <a:gd name="T11" fmla="*/ 216768 h 436723"/>
                <a:gd name="T12" fmla="*/ 379343 w 503666"/>
                <a:gd name="T13" fmla="*/ 0 h 436723"/>
                <a:gd name="T14" fmla="*/ 334714 w 503666"/>
                <a:gd name="T15" fmla="*/ 360217 h 436723"/>
                <a:gd name="T16" fmla="*/ 168951 w 503666"/>
                <a:gd name="T17" fmla="*/ 360217 h 436723"/>
                <a:gd name="T18" fmla="*/ 86069 w 503666"/>
                <a:gd name="T19" fmla="*/ 216768 h 436723"/>
                <a:gd name="T20" fmla="*/ 168951 w 503666"/>
                <a:gd name="T21" fmla="*/ 76507 h 436723"/>
                <a:gd name="T22" fmla="*/ 334714 w 503666"/>
                <a:gd name="T23" fmla="*/ 76507 h 436723"/>
                <a:gd name="T24" fmla="*/ 417596 w 503666"/>
                <a:gd name="T25" fmla="*/ 216768 h 436723"/>
                <a:gd name="T26" fmla="*/ 334714 w 503666"/>
                <a:gd name="T27" fmla="*/ 360217 h 436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3666" h="436723">
                  <a:moveTo>
                    <a:pt x="379343" y="0"/>
                  </a:moveTo>
                  <a:lnTo>
                    <a:pt x="127510" y="0"/>
                  </a:lnTo>
                  <a:lnTo>
                    <a:pt x="0" y="216768"/>
                  </a:lnTo>
                  <a:lnTo>
                    <a:pt x="127510" y="436723"/>
                  </a:lnTo>
                  <a:lnTo>
                    <a:pt x="379343" y="436723"/>
                  </a:lnTo>
                  <a:lnTo>
                    <a:pt x="503666" y="216768"/>
                  </a:lnTo>
                  <a:lnTo>
                    <a:pt x="379343" y="0"/>
                  </a:lnTo>
                  <a:close/>
                  <a:moveTo>
                    <a:pt x="334714" y="360217"/>
                  </a:moveTo>
                  <a:lnTo>
                    <a:pt x="168951" y="360217"/>
                  </a:lnTo>
                  <a:lnTo>
                    <a:pt x="86069" y="216768"/>
                  </a:lnTo>
                  <a:lnTo>
                    <a:pt x="168951" y="76507"/>
                  </a:lnTo>
                  <a:lnTo>
                    <a:pt x="334714" y="76507"/>
                  </a:lnTo>
                  <a:lnTo>
                    <a:pt x="417596" y="216768"/>
                  </a:lnTo>
                  <a:lnTo>
                    <a:pt x="334714" y="36021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7623361" y="1760198"/>
              <a:ext cx="320193" cy="276918"/>
            </a:xfrm>
            <a:custGeom>
              <a:avLst/>
              <a:gdLst>
                <a:gd name="T0" fmla="*/ 392094 w 519604"/>
                <a:gd name="T1" fmla="*/ 0 h 449473"/>
                <a:gd name="T2" fmla="*/ 130698 w 519604"/>
                <a:gd name="T3" fmla="*/ 0 h 449473"/>
                <a:gd name="T4" fmla="*/ 0 w 519604"/>
                <a:gd name="T5" fmla="*/ 226330 h 449473"/>
                <a:gd name="T6" fmla="*/ 130698 w 519604"/>
                <a:gd name="T7" fmla="*/ 449473 h 449473"/>
                <a:gd name="T8" fmla="*/ 392094 w 519604"/>
                <a:gd name="T9" fmla="*/ 449473 h 449473"/>
                <a:gd name="T10" fmla="*/ 519604 w 519604"/>
                <a:gd name="T11" fmla="*/ 226330 h 449473"/>
                <a:gd name="T12" fmla="*/ 392094 w 519604"/>
                <a:gd name="T13" fmla="*/ 0 h 449473"/>
                <a:gd name="T14" fmla="*/ 347465 w 519604"/>
                <a:gd name="T15" fmla="*/ 372967 h 449473"/>
                <a:gd name="T16" fmla="*/ 175326 w 519604"/>
                <a:gd name="T17" fmla="*/ 372967 h 449473"/>
                <a:gd name="T18" fmla="*/ 92444 w 519604"/>
                <a:gd name="T19" fmla="*/ 226330 h 449473"/>
                <a:gd name="T20" fmla="*/ 175326 w 519604"/>
                <a:gd name="T21" fmla="*/ 79694 h 449473"/>
                <a:gd name="T22" fmla="*/ 347465 w 519604"/>
                <a:gd name="T23" fmla="*/ 79694 h 449473"/>
                <a:gd name="T24" fmla="*/ 430347 w 519604"/>
                <a:gd name="T25" fmla="*/ 226330 h 449473"/>
                <a:gd name="T26" fmla="*/ 347465 w 519604"/>
                <a:gd name="T27" fmla="*/ 372967 h 449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604" h="449473">
                  <a:moveTo>
                    <a:pt x="392094" y="0"/>
                  </a:moveTo>
                  <a:lnTo>
                    <a:pt x="130698" y="0"/>
                  </a:lnTo>
                  <a:lnTo>
                    <a:pt x="0" y="226330"/>
                  </a:lnTo>
                  <a:lnTo>
                    <a:pt x="130698" y="449473"/>
                  </a:lnTo>
                  <a:lnTo>
                    <a:pt x="392094" y="449473"/>
                  </a:lnTo>
                  <a:lnTo>
                    <a:pt x="519604" y="226330"/>
                  </a:lnTo>
                  <a:lnTo>
                    <a:pt x="392094" y="0"/>
                  </a:lnTo>
                  <a:close/>
                  <a:moveTo>
                    <a:pt x="347465" y="372967"/>
                  </a:moveTo>
                  <a:lnTo>
                    <a:pt x="175326" y="372967"/>
                  </a:lnTo>
                  <a:lnTo>
                    <a:pt x="92444" y="226330"/>
                  </a:lnTo>
                  <a:lnTo>
                    <a:pt x="175326" y="79694"/>
                  </a:lnTo>
                  <a:lnTo>
                    <a:pt x="347465" y="79694"/>
                  </a:lnTo>
                  <a:lnTo>
                    <a:pt x="430347" y="226330"/>
                  </a:lnTo>
                  <a:lnTo>
                    <a:pt x="347465" y="3729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38"/>
            <p:cNvSpPr>
              <a:spLocks noEditPoints="1"/>
            </p:cNvSpPr>
            <p:nvPr/>
          </p:nvSpPr>
          <p:spPr bwMode="auto">
            <a:xfrm>
              <a:off x="7919030" y="654731"/>
              <a:ext cx="253404" cy="133549"/>
            </a:xfrm>
            <a:custGeom>
              <a:avLst/>
              <a:gdLst>
                <a:gd name="T0" fmla="*/ 71 w 129"/>
                <a:gd name="T1" fmla="*/ 68 h 68"/>
                <a:gd name="T2" fmla="*/ 129 w 129"/>
                <a:gd name="T3" fmla="*/ 34 h 68"/>
                <a:gd name="T4" fmla="*/ 71 w 129"/>
                <a:gd name="T5" fmla="*/ 0 h 68"/>
                <a:gd name="T6" fmla="*/ 71 w 129"/>
                <a:gd name="T7" fmla="*/ 20 h 68"/>
                <a:gd name="T8" fmla="*/ 0 w 129"/>
                <a:gd name="T9" fmla="*/ 20 h 68"/>
                <a:gd name="T10" fmla="*/ 0 w 129"/>
                <a:gd name="T11" fmla="*/ 48 h 68"/>
                <a:gd name="T12" fmla="*/ 71 w 129"/>
                <a:gd name="T13" fmla="*/ 48 h 68"/>
                <a:gd name="T14" fmla="*/ 71 w 129"/>
                <a:gd name="T15" fmla="*/ 68 h 68"/>
                <a:gd name="T16" fmla="*/ 8 w 129"/>
                <a:gd name="T17" fmla="*/ 40 h 68"/>
                <a:gd name="T18" fmla="*/ 8 w 129"/>
                <a:gd name="T19" fmla="*/ 28 h 68"/>
                <a:gd name="T20" fmla="*/ 79 w 129"/>
                <a:gd name="T21" fmla="*/ 28 h 68"/>
                <a:gd name="T22" fmla="*/ 79 w 129"/>
                <a:gd name="T23" fmla="*/ 15 h 68"/>
                <a:gd name="T24" fmla="*/ 112 w 129"/>
                <a:gd name="T25" fmla="*/ 34 h 68"/>
                <a:gd name="T26" fmla="*/ 79 w 129"/>
                <a:gd name="T27" fmla="*/ 53 h 68"/>
                <a:gd name="T28" fmla="*/ 79 w 129"/>
                <a:gd name="T29" fmla="*/ 40 h 68"/>
                <a:gd name="T30" fmla="*/ 8 w 129"/>
                <a:gd name="T3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8">
                  <a:moveTo>
                    <a:pt x="71" y="68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5"/>
                    <a:pt x="71" y="20"/>
                  </a:cubicBezTo>
                  <a:cubicBezTo>
                    <a:pt x="63" y="20"/>
                    <a:pt x="0" y="20"/>
                    <a:pt x="0" y="2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63" y="48"/>
                    <a:pt x="71" y="48"/>
                  </a:cubicBezTo>
                  <a:cubicBezTo>
                    <a:pt x="71" y="53"/>
                    <a:pt x="71" y="68"/>
                    <a:pt x="71" y="68"/>
                  </a:cubicBezTo>
                  <a:close/>
                  <a:moveTo>
                    <a:pt x="8" y="40"/>
                  </a:moveTo>
                  <a:cubicBezTo>
                    <a:pt x="8" y="36"/>
                    <a:pt x="8" y="32"/>
                    <a:pt x="8" y="28"/>
                  </a:cubicBezTo>
                  <a:cubicBezTo>
                    <a:pt x="16" y="28"/>
                    <a:pt x="79" y="28"/>
                    <a:pt x="79" y="28"/>
                  </a:cubicBezTo>
                  <a:cubicBezTo>
                    <a:pt x="79" y="28"/>
                    <a:pt x="79" y="19"/>
                    <a:pt x="79" y="15"/>
                  </a:cubicBezTo>
                  <a:cubicBezTo>
                    <a:pt x="87" y="19"/>
                    <a:pt x="104" y="29"/>
                    <a:pt x="112" y="34"/>
                  </a:cubicBezTo>
                  <a:cubicBezTo>
                    <a:pt x="104" y="39"/>
                    <a:pt x="87" y="49"/>
                    <a:pt x="79" y="53"/>
                  </a:cubicBezTo>
                  <a:cubicBezTo>
                    <a:pt x="79" y="49"/>
                    <a:pt x="79" y="40"/>
                    <a:pt x="79" y="40"/>
                  </a:cubicBezTo>
                  <a:cubicBezTo>
                    <a:pt x="79" y="40"/>
                    <a:pt x="16" y="40"/>
                    <a:pt x="8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Freeform 39"/>
            <p:cNvSpPr>
              <a:spLocks noEditPoints="1"/>
            </p:cNvSpPr>
            <p:nvPr/>
          </p:nvSpPr>
          <p:spPr bwMode="auto">
            <a:xfrm>
              <a:off x="7742236" y="733290"/>
              <a:ext cx="290728" cy="153189"/>
            </a:xfrm>
            <a:custGeom>
              <a:avLst/>
              <a:gdLst>
                <a:gd name="T0" fmla="*/ 67 w 148"/>
                <a:gd name="T1" fmla="*/ 55 h 78"/>
                <a:gd name="T2" fmla="*/ 148 w 148"/>
                <a:gd name="T3" fmla="*/ 55 h 78"/>
                <a:gd name="T4" fmla="*/ 148 w 148"/>
                <a:gd name="T5" fmla="*/ 23 h 78"/>
                <a:gd name="T6" fmla="*/ 67 w 148"/>
                <a:gd name="T7" fmla="*/ 23 h 78"/>
                <a:gd name="T8" fmla="*/ 67 w 148"/>
                <a:gd name="T9" fmla="*/ 0 h 78"/>
                <a:gd name="T10" fmla="*/ 0 w 148"/>
                <a:gd name="T11" fmla="*/ 39 h 78"/>
                <a:gd name="T12" fmla="*/ 67 w 148"/>
                <a:gd name="T13" fmla="*/ 78 h 78"/>
                <a:gd name="T14" fmla="*/ 67 w 148"/>
                <a:gd name="T15" fmla="*/ 55 h 78"/>
                <a:gd name="T16" fmla="*/ 57 w 148"/>
                <a:gd name="T17" fmla="*/ 45 h 78"/>
                <a:gd name="T18" fmla="*/ 57 w 148"/>
                <a:gd name="T19" fmla="*/ 61 h 78"/>
                <a:gd name="T20" fmla="*/ 20 w 148"/>
                <a:gd name="T21" fmla="*/ 39 h 78"/>
                <a:gd name="T22" fmla="*/ 57 w 148"/>
                <a:gd name="T23" fmla="*/ 17 h 78"/>
                <a:gd name="T24" fmla="*/ 57 w 148"/>
                <a:gd name="T25" fmla="*/ 33 h 78"/>
                <a:gd name="T26" fmla="*/ 138 w 148"/>
                <a:gd name="T27" fmla="*/ 33 h 78"/>
                <a:gd name="T28" fmla="*/ 138 w 148"/>
                <a:gd name="T29" fmla="*/ 45 h 78"/>
                <a:gd name="T30" fmla="*/ 57 w 148"/>
                <a:gd name="T31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78">
                  <a:moveTo>
                    <a:pt x="67" y="55"/>
                  </a:moveTo>
                  <a:cubicBezTo>
                    <a:pt x="76" y="55"/>
                    <a:pt x="148" y="55"/>
                    <a:pt x="148" y="55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76" y="23"/>
                    <a:pt x="67" y="23"/>
                  </a:cubicBezTo>
                  <a:cubicBezTo>
                    <a:pt x="67" y="17"/>
                    <a:pt x="67" y="0"/>
                    <a:pt x="67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7" y="61"/>
                    <a:pt x="67" y="5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56"/>
                    <a:pt x="57" y="61"/>
                  </a:cubicBezTo>
                  <a:cubicBezTo>
                    <a:pt x="48" y="56"/>
                    <a:pt x="29" y="44"/>
                    <a:pt x="20" y="39"/>
                  </a:cubicBezTo>
                  <a:cubicBezTo>
                    <a:pt x="29" y="34"/>
                    <a:pt x="48" y="22"/>
                    <a:pt x="57" y="17"/>
                  </a:cubicBezTo>
                  <a:cubicBezTo>
                    <a:pt x="57" y="22"/>
                    <a:pt x="57" y="33"/>
                    <a:pt x="57" y="33"/>
                  </a:cubicBezTo>
                  <a:cubicBezTo>
                    <a:pt x="57" y="33"/>
                    <a:pt x="130" y="33"/>
                    <a:pt x="138" y="33"/>
                  </a:cubicBezTo>
                  <a:cubicBezTo>
                    <a:pt x="138" y="37"/>
                    <a:pt x="138" y="41"/>
                    <a:pt x="138" y="45"/>
                  </a:cubicBezTo>
                  <a:cubicBezTo>
                    <a:pt x="130" y="45"/>
                    <a:pt x="57" y="45"/>
                    <a:pt x="57" y="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5907509" y="285508"/>
              <a:ext cx="269120" cy="384936"/>
            </a:xfrm>
            <a:custGeom>
              <a:avLst/>
              <a:gdLst>
                <a:gd name="T0" fmla="*/ 0 w 436723"/>
                <a:gd name="T1" fmla="*/ 188078 h 624800"/>
                <a:gd name="T2" fmla="*/ 108384 w 436723"/>
                <a:gd name="T3" fmla="*/ 376155 h 624800"/>
                <a:gd name="T4" fmla="*/ 328339 w 436723"/>
                <a:gd name="T5" fmla="*/ 376155 h 624800"/>
                <a:gd name="T6" fmla="*/ 436723 w 436723"/>
                <a:gd name="T7" fmla="*/ 188078 h 624800"/>
                <a:gd name="T8" fmla="*/ 328339 w 436723"/>
                <a:gd name="T9" fmla="*/ 0 h 624800"/>
                <a:gd name="T10" fmla="*/ 108384 w 436723"/>
                <a:gd name="T11" fmla="*/ 0 h 624800"/>
                <a:gd name="T12" fmla="*/ 0 w 436723"/>
                <a:gd name="T13" fmla="*/ 188078 h 624800"/>
                <a:gd name="T14" fmla="*/ 76506 w 436723"/>
                <a:gd name="T15" fmla="*/ 188078 h 624800"/>
                <a:gd name="T16" fmla="*/ 146637 w 436723"/>
                <a:gd name="T17" fmla="*/ 63755 h 624800"/>
                <a:gd name="T18" fmla="*/ 290086 w 436723"/>
                <a:gd name="T19" fmla="*/ 63755 h 624800"/>
                <a:gd name="T20" fmla="*/ 360217 w 436723"/>
                <a:gd name="T21" fmla="*/ 188078 h 624800"/>
                <a:gd name="T22" fmla="*/ 290086 w 436723"/>
                <a:gd name="T23" fmla="*/ 312400 h 624800"/>
                <a:gd name="T24" fmla="*/ 146637 w 436723"/>
                <a:gd name="T25" fmla="*/ 312400 h 624800"/>
                <a:gd name="T26" fmla="*/ 76506 w 436723"/>
                <a:gd name="T27" fmla="*/ 188078 h 624800"/>
                <a:gd name="T28" fmla="*/ 277335 w 436723"/>
                <a:gd name="T29" fmla="*/ 567421 h 624800"/>
                <a:gd name="T30" fmla="*/ 159388 w 436723"/>
                <a:gd name="T31" fmla="*/ 567421 h 624800"/>
                <a:gd name="T32" fmla="*/ 159388 w 436723"/>
                <a:gd name="T33" fmla="*/ 624800 h 624800"/>
                <a:gd name="T34" fmla="*/ 277335 w 436723"/>
                <a:gd name="T35" fmla="*/ 624800 h 624800"/>
                <a:gd name="T36" fmla="*/ 277335 w 436723"/>
                <a:gd name="T37" fmla="*/ 567421 h 624800"/>
                <a:gd name="T38" fmla="*/ 328339 w 436723"/>
                <a:gd name="T39" fmla="*/ 404845 h 624800"/>
                <a:gd name="T40" fmla="*/ 108384 w 436723"/>
                <a:gd name="T41" fmla="*/ 404845 h 624800"/>
                <a:gd name="T42" fmla="*/ 108384 w 436723"/>
                <a:gd name="T43" fmla="*/ 462225 h 624800"/>
                <a:gd name="T44" fmla="*/ 328339 w 436723"/>
                <a:gd name="T45" fmla="*/ 462225 h 624800"/>
                <a:gd name="T46" fmla="*/ 328339 w 436723"/>
                <a:gd name="T47" fmla="*/ 404845 h 624800"/>
                <a:gd name="T48" fmla="*/ 328339 w 436723"/>
                <a:gd name="T49" fmla="*/ 487727 h 624800"/>
                <a:gd name="T50" fmla="*/ 108384 w 436723"/>
                <a:gd name="T51" fmla="*/ 487727 h 624800"/>
                <a:gd name="T52" fmla="*/ 108384 w 436723"/>
                <a:gd name="T53" fmla="*/ 545106 h 624800"/>
                <a:gd name="T54" fmla="*/ 328339 w 436723"/>
                <a:gd name="T55" fmla="*/ 545106 h 624800"/>
                <a:gd name="T56" fmla="*/ 328339 w 436723"/>
                <a:gd name="T57" fmla="*/ 487727 h 6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6723" h="624800">
                  <a:moveTo>
                    <a:pt x="0" y="188078"/>
                  </a:moveTo>
                  <a:lnTo>
                    <a:pt x="108384" y="376155"/>
                  </a:lnTo>
                  <a:lnTo>
                    <a:pt x="328339" y="376155"/>
                  </a:lnTo>
                  <a:lnTo>
                    <a:pt x="436723" y="188078"/>
                  </a:lnTo>
                  <a:lnTo>
                    <a:pt x="328339" y="0"/>
                  </a:lnTo>
                  <a:lnTo>
                    <a:pt x="108384" y="0"/>
                  </a:lnTo>
                  <a:lnTo>
                    <a:pt x="0" y="188078"/>
                  </a:lnTo>
                  <a:close/>
                  <a:moveTo>
                    <a:pt x="76506" y="188078"/>
                  </a:moveTo>
                  <a:lnTo>
                    <a:pt x="146637" y="63755"/>
                  </a:lnTo>
                  <a:lnTo>
                    <a:pt x="290086" y="63755"/>
                  </a:lnTo>
                  <a:lnTo>
                    <a:pt x="360217" y="188078"/>
                  </a:lnTo>
                  <a:lnTo>
                    <a:pt x="290086" y="312400"/>
                  </a:lnTo>
                  <a:lnTo>
                    <a:pt x="146637" y="312400"/>
                  </a:lnTo>
                  <a:lnTo>
                    <a:pt x="76506" y="188078"/>
                  </a:lnTo>
                  <a:close/>
                  <a:moveTo>
                    <a:pt x="277335" y="567421"/>
                  </a:moveTo>
                  <a:lnTo>
                    <a:pt x="159388" y="567421"/>
                  </a:lnTo>
                  <a:lnTo>
                    <a:pt x="159388" y="624800"/>
                  </a:lnTo>
                  <a:lnTo>
                    <a:pt x="277335" y="624800"/>
                  </a:lnTo>
                  <a:lnTo>
                    <a:pt x="277335" y="567421"/>
                  </a:lnTo>
                  <a:close/>
                  <a:moveTo>
                    <a:pt x="328339" y="404845"/>
                  </a:moveTo>
                  <a:lnTo>
                    <a:pt x="108384" y="404845"/>
                  </a:lnTo>
                  <a:lnTo>
                    <a:pt x="108384" y="462225"/>
                  </a:lnTo>
                  <a:lnTo>
                    <a:pt x="328339" y="462225"/>
                  </a:lnTo>
                  <a:lnTo>
                    <a:pt x="328339" y="404845"/>
                  </a:lnTo>
                  <a:close/>
                  <a:moveTo>
                    <a:pt x="328339" y="487727"/>
                  </a:moveTo>
                  <a:lnTo>
                    <a:pt x="108384" y="487727"/>
                  </a:lnTo>
                  <a:lnTo>
                    <a:pt x="108384" y="545106"/>
                  </a:lnTo>
                  <a:lnTo>
                    <a:pt x="328339" y="545106"/>
                  </a:lnTo>
                  <a:lnTo>
                    <a:pt x="328339" y="4877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5911438" y="959145"/>
              <a:ext cx="267155" cy="26709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9 w 136"/>
                <a:gd name="T5" fmla="*/ 72 h 136"/>
                <a:gd name="T6" fmla="*/ 33 w 136"/>
                <a:gd name="T7" fmla="*/ 93 h 136"/>
                <a:gd name="T8" fmla="*/ 9 w 136"/>
                <a:gd name="T9" fmla="*/ 72 h 136"/>
                <a:gd name="T10" fmla="*/ 72 w 136"/>
                <a:gd name="T11" fmla="*/ 9 h 136"/>
                <a:gd name="T12" fmla="*/ 72 w 136"/>
                <a:gd name="T13" fmla="*/ 34 h 136"/>
                <a:gd name="T14" fmla="*/ 98 w 136"/>
                <a:gd name="T15" fmla="*/ 64 h 136"/>
                <a:gd name="T16" fmla="*/ 72 w 136"/>
                <a:gd name="T17" fmla="*/ 42 h 136"/>
                <a:gd name="T18" fmla="*/ 64 w 136"/>
                <a:gd name="T19" fmla="*/ 9 h 136"/>
                <a:gd name="T20" fmla="*/ 44 w 136"/>
                <a:gd name="T21" fmla="*/ 34 h 136"/>
                <a:gd name="T22" fmla="*/ 64 w 136"/>
                <a:gd name="T23" fmla="*/ 42 h 136"/>
                <a:gd name="T24" fmla="*/ 39 w 136"/>
                <a:gd name="T25" fmla="*/ 64 h 136"/>
                <a:gd name="T26" fmla="*/ 64 w 136"/>
                <a:gd name="T27" fmla="*/ 42 h 136"/>
                <a:gd name="T28" fmla="*/ 9 w 136"/>
                <a:gd name="T29" fmla="*/ 64 h 136"/>
                <a:gd name="T30" fmla="*/ 33 w 136"/>
                <a:gd name="T31" fmla="*/ 42 h 136"/>
                <a:gd name="T32" fmla="*/ 39 w 136"/>
                <a:gd name="T33" fmla="*/ 72 h 136"/>
                <a:gd name="T34" fmla="*/ 64 w 136"/>
                <a:gd name="T35" fmla="*/ 93 h 136"/>
                <a:gd name="T36" fmla="*/ 39 w 136"/>
                <a:gd name="T37" fmla="*/ 72 h 136"/>
                <a:gd name="T38" fmla="*/ 64 w 136"/>
                <a:gd name="T39" fmla="*/ 127 h 136"/>
                <a:gd name="T40" fmla="*/ 64 w 136"/>
                <a:gd name="T41" fmla="*/ 101 h 136"/>
                <a:gd name="T42" fmla="*/ 72 w 136"/>
                <a:gd name="T43" fmla="*/ 101 h 136"/>
                <a:gd name="T44" fmla="*/ 72 w 136"/>
                <a:gd name="T45" fmla="*/ 127 h 136"/>
                <a:gd name="T46" fmla="*/ 72 w 136"/>
                <a:gd name="T47" fmla="*/ 72 h 136"/>
                <a:gd name="T48" fmla="*/ 95 w 136"/>
                <a:gd name="T49" fmla="*/ 93 h 136"/>
                <a:gd name="T50" fmla="*/ 106 w 136"/>
                <a:gd name="T51" fmla="*/ 72 h 136"/>
                <a:gd name="T52" fmla="*/ 122 w 136"/>
                <a:gd name="T53" fmla="*/ 93 h 136"/>
                <a:gd name="T54" fmla="*/ 106 w 136"/>
                <a:gd name="T55" fmla="*/ 72 h 136"/>
                <a:gd name="T56" fmla="*/ 103 w 136"/>
                <a:gd name="T57" fmla="*/ 42 h 136"/>
                <a:gd name="T58" fmla="*/ 127 w 136"/>
                <a:gd name="T59" fmla="*/ 64 h 136"/>
                <a:gd name="T60" fmla="*/ 117 w 136"/>
                <a:gd name="T61" fmla="*/ 34 h 136"/>
                <a:gd name="T62" fmla="*/ 91 w 136"/>
                <a:gd name="T63" fmla="*/ 13 h 136"/>
                <a:gd name="T64" fmla="*/ 46 w 136"/>
                <a:gd name="T65" fmla="*/ 13 h 136"/>
                <a:gd name="T66" fmla="*/ 20 w 136"/>
                <a:gd name="T67" fmla="*/ 34 h 136"/>
                <a:gd name="T68" fmla="*/ 19 w 136"/>
                <a:gd name="T69" fmla="*/ 101 h 136"/>
                <a:gd name="T70" fmla="*/ 46 w 136"/>
                <a:gd name="T71" fmla="*/ 123 h 136"/>
                <a:gd name="T72" fmla="*/ 91 w 136"/>
                <a:gd name="T73" fmla="*/ 123 h 136"/>
                <a:gd name="T74" fmla="*/ 118 w 136"/>
                <a:gd name="T7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6" y="106"/>
                    <a:pt x="136" y="68"/>
                  </a:cubicBezTo>
                  <a:cubicBezTo>
                    <a:pt x="136" y="31"/>
                    <a:pt x="106" y="0"/>
                    <a:pt x="68" y="0"/>
                  </a:cubicBezTo>
                  <a:close/>
                  <a:moveTo>
                    <a:pt x="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1" y="80"/>
                    <a:pt x="31" y="86"/>
                    <a:pt x="3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1" y="86"/>
                    <a:pt x="10" y="80"/>
                    <a:pt x="9" y="72"/>
                  </a:cubicBezTo>
                  <a:close/>
                  <a:moveTo>
                    <a:pt x="72" y="34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0" y="12"/>
                    <a:pt x="88" y="21"/>
                    <a:pt x="92" y="34"/>
                  </a:cubicBezTo>
                  <a:lnTo>
                    <a:pt x="72" y="34"/>
                  </a:lnTo>
                  <a:close/>
                  <a:moveTo>
                    <a:pt x="95" y="42"/>
                  </a:moveTo>
                  <a:cubicBezTo>
                    <a:pt x="96" y="49"/>
                    <a:pt x="97" y="56"/>
                    <a:pt x="9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95" y="42"/>
                  </a:lnTo>
                  <a:close/>
                  <a:moveTo>
                    <a:pt x="64" y="9"/>
                  </a:moveTo>
                  <a:cubicBezTo>
                    <a:pt x="64" y="34"/>
                    <a:pt x="64" y="34"/>
                    <a:pt x="6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21"/>
                    <a:pt x="56" y="12"/>
                    <a:pt x="64" y="9"/>
                  </a:cubicBezTo>
                  <a:close/>
                  <a:moveTo>
                    <a:pt x="64" y="42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56"/>
                    <a:pt x="40" y="49"/>
                    <a:pt x="42" y="42"/>
                  </a:cubicBezTo>
                  <a:lnTo>
                    <a:pt x="64" y="42"/>
                  </a:lnTo>
                  <a:close/>
                  <a:moveTo>
                    <a:pt x="30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10" y="56"/>
                    <a:pt x="12" y="49"/>
                    <a:pt x="1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9"/>
                    <a:pt x="31" y="56"/>
                    <a:pt x="30" y="64"/>
                  </a:cubicBezTo>
                  <a:close/>
                  <a:moveTo>
                    <a:pt x="39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0" y="86"/>
                    <a:pt x="39" y="80"/>
                    <a:pt x="39" y="72"/>
                  </a:cubicBezTo>
                  <a:close/>
                  <a:moveTo>
                    <a:pt x="64" y="101"/>
                  </a:moveTo>
                  <a:cubicBezTo>
                    <a:pt x="64" y="127"/>
                    <a:pt x="64" y="127"/>
                    <a:pt x="64" y="127"/>
                  </a:cubicBezTo>
                  <a:cubicBezTo>
                    <a:pt x="56" y="124"/>
                    <a:pt x="48" y="115"/>
                    <a:pt x="44" y="101"/>
                  </a:cubicBezTo>
                  <a:lnTo>
                    <a:pt x="64" y="101"/>
                  </a:lnTo>
                  <a:close/>
                  <a:moveTo>
                    <a:pt x="72" y="127"/>
                  </a:moveTo>
                  <a:cubicBezTo>
                    <a:pt x="72" y="101"/>
                    <a:pt x="72" y="101"/>
                    <a:pt x="72" y="10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88" y="115"/>
                    <a:pt x="81" y="124"/>
                    <a:pt x="72" y="127"/>
                  </a:cubicBezTo>
                  <a:close/>
                  <a:moveTo>
                    <a:pt x="72" y="93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7" y="80"/>
                    <a:pt x="96" y="86"/>
                    <a:pt x="95" y="93"/>
                  </a:cubicBezTo>
                  <a:lnTo>
                    <a:pt x="72" y="93"/>
                  </a:lnTo>
                  <a:close/>
                  <a:moveTo>
                    <a:pt x="106" y="72"/>
                  </a:moveTo>
                  <a:cubicBezTo>
                    <a:pt x="127" y="72"/>
                    <a:pt x="127" y="72"/>
                    <a:pt x="127" y="72"/>
                  </a:cubicBezTo>
                  <a:cubicBezTo>
                    <a:pt x="127" y="80"/>
                    <a:pt x="125" y="86"/>
                    <a:pt x="122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86"/>
                    <a:pt x="106" y="80"/>
                    <a:pt x="106" y="72"/>
                  </a:cubicBezTo>
                  <a:close/>
                  <a:moveTo>
                    <a:pt x="106" y="64"/>
                  </a:moveTo>
                  <a:cubicBezTo>
                    <a:pt x="106" y="56"/>
                    <a:pt x="105" y="49"/>
                    <a:pt x="103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5" y="49"/>
                    <a:pt x="127" y="56"/>
                    <a:pt x="127" y="64"/>
                  </a:cubicBezTo>
                  <a:lnTo>
                    <a:pt x="106" y="64"/>
                  </a:lnTo>
                  <a:close/>
                  <a:moveTo>
                    <a:pt x="117" y="34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8" y="26"/>
                    <a:pt x="95" y="19"/>
                    <a:pt x="91" y="13"/>
                  </a:cubicBezTo>
                  <a:cubicBezTo>
                    <a:pt x="101" y="18"/>
                    <a:pt x="110" y="25"/>
                    <a:pt x="117" y="34"/>
                  </a:cubicBezTo>
                  <a:close/>
                  <a:moveTo>
                    <a:pt x="46" y="13"/>
                  </a:moveTo>
                  <a:cubicBezTo>
                    <a:pt x="42" y="19"/>
                    <a:pt x="38" y="26"/>
                    <a:pt x="35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6" y="25"/>
                    <a:pt x="35" y="18"/>
                    <a:pt x="46" y="13"/>
                  </a:cubicBezTo>
                  <a:close/>
                  <a:moveTo>
                    <a:pt x="19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8" y="110"/>
                    <a:pt x="41" y="117"/>
                    <a:pt x="46" y="123"/>
                  </a:cubicBezTo>
                  <a:cubicBezTo>
                    <a:pt x="35" y="119"/>
                    <a:pt x="25" y="111"/>
                    <a:pt x="19" y="101"/>
                  </a:cubicBezTo>
                  <a:close/>
                  <a:moveTo>
                    <a:pt x="91" y="123"/>
                  </a:moveTo>
                  <a:cubicBezTo>
                    <a:pt x="95" y="117"/>
                    <a:pt x="99" y="110"/>
                    <a:pt x="101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1" y="111"/>
                    <a:pt x="102" y="119"/>
                    <a:pt x="91" y="12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8416017" y="326751"/>
              <a:ext cx="229832" cy="300486"/>
            </a:xfrm>
            <a:custGeom>
              <a:avLst/>
              <a:gdLst>
                <a:gd name="T0" fmla="*/ 280523 w 372968"/>
                <a:gd name="T1" fmla="*/ 0 h 487727"/>
                <a:gd name="T2" fmla="*/ 92445 w 372968"/>
                <a:gd name="T3" fmla="*/ 0 h 487727"/>
                <a:gd name="T4" fmla="*/ 0 w 372968"/>
                <a:gd name="T5" fmla="*/ 162575 h 487727"/>
                <a:gd name="T6" fmla="*/ 76506 w 372968"/>
                <a:gd name="T7" fmla="*/ 299649 h 487727"/>
                <a:gd name="T8" fmla="*/ 0 w 372968"/>
                <a:gd name="T9" fmla="*/ 430347 h 487727"/>
                <a:gd name="T10" fmla="*/ 31878 w 372968"/>
                <a:gd name="T11" fmla="*/ 487727 h 487727"/>
                <a:gd name="T12" fmla="*/ 127510 w 372968"/>
                <a:gd name="T13" fmla="*/ 325151 h 487727"/>
                <a:gd name="T14" fmla="*/ 280523 w 372968"/>
                <a:gd name="T15" fmla="*/ 325151 h 487727"/>
                <a:gd name="T16" fmla="*/ 372968 w 372968"/>
                <a:gd name="T17" fmla="*/ 162575 h 487727"/>
                <a:gd name="T18" fmla="*/ 280523 w 372968"/>
                <a:gd name="T19" fmla="*/ 0 h 487727"/>
                <a:gd name="T20" fmla="*/ 245457 w 372968"/>
                <a:gd name="T21" fmla="*/ 267771 h 487727"/>
                <a:gd name="T22" fmla="*/ 124323 w 372968"/>
                <a:gd name="T23" fmla="*/ 267771 h 487727"/>
                <a:gd name="T24" fmla="*/ 63755 w 372968"/>
                <a:gd name="T25" fmla="*/ 162575 h 487727"/>
                <a:gd name="T26" fmla="*/ 124323 w 372968"/>
                <a:gd name="T27" fmla="*/ 57379 h 487727"/>
                <a:gd name="T28" fmla="*/ 245457 w 372968"/>
                <a:gd name="T29" fmla="*/ 57379 h 487727"/>
                <a:gd name="T30" fmla="*/ 309212 w 372968"/>
                <a:gd name="T31" fmla="*/ 162575 h 487727"/>
                <a:gd name="T32" fmla="*/ 245457 w 372968"/>
                <a:gd name="T33" fmla="*/ 267771 h 487727"/>
                <a:gd name="T34" fmla="*/ 197641 w 372968"/>
                <a:gd name="T35" fmla="*/ 149824 h 487727"/>
                <a:gd name="T36" fmla="*/ 197641 w 372968"/>
                <a:gd name="T37" fmla="*/ 95633 h 487727"/>
                <a:gd name="T38" fmla="*/ 168951 w 372968"/>
                <a:gd name="T39" fmla="*/ 95633 h 487727"/>
                <a:gd name="T40" fmla="*/ 168951 w 372968"/>
                <a:gd name="T41" fmla="*/ 149824 h 487727"/>
                <a:gd name="T42" fmla="*/ 117947 w 372968"/>
                <a:gd name="T43" fmla="*/ 149824 h 487727"/>
                <a:gd name="T44" fmla="*/ 117947 w 372968"/>
                <a:gd name="T45" fmla="*/ 172139 h 487727"/>
                <a:gd name="T46" fmla="*/ 168951 w 372968"/>
                <a:gd name="T47" fmla="*/ 172139 h 487727"/>
                <a:gd name="T48" fmla="*/ 168951 w 372968"/>
                <a:gd name="T49" fmla="*/ 226331 h 487727"/>
                <a:gd name="T50" fmla="*/ 197641 w 372968"/>
                <a:gd name="T51" fmla="*/ 226331 h 487727"/>
                <a:gd name="T52" fmla="*/ 197641 w 372968"/>
                <a:gd name="T53" fmla="*/ 172139 h 487727"/>
                <a:gd name="T54" fmla="*/ 251833 w 372968"/>
                <a:gd name="T55" fmla="*/ 172139 h 487727"/>
                <a:gd name="T56" fmla="*/ 251833 w 372968"/>
                <a:gd name="T57" fmla="*/ 149824 h 487727"/>
                <a:gd name="T58" fmla="*/ 197641 w 372968"/>
                <a:gd name="T59" fmla="*/ 149824 h 487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968" h="487727">
                  <a:moveTo>
                    <a:pt x="280523" y="0"/>
                  </a:moveTo>
                  <a:lnTo>
                    <a:pt x="92445" y="0"/>
                  </a:lnTo>
                  <a:lnTo>
                    <a:pt x="0" y="162575"/>
                  </a:lnTo>
                  <a:lnTo>
                    <a:pt x="76506" y="299649"/>
                  </a:lnTo>
                  <a:lnTo>
                    <a:pt x="0" y="430347"/>
                  </a:lnTo>
                  <a:lnTo>
                    <a:pt x="31878" y="487727"/>
                  </a:lnTo>
                  <a:lnTo>
                    <a:pt x="127510" y="325151"/>
                  </a:lnTo>
                  <a:lnTo>
                    <a:pt x="280523" y="325151"/>
                  </a:lnTo>
                  <a:lnTo>
                    <a:pt x="372968" y="162575"/>
                  </a:lnTo>
                  <a:lnTo>
                    <a:pt x="280523" y="0"/>
                  </a:lnTo>
                  <a:close/>
                  <a:moveTo>
                    <a:pt x="245457" y="267771"/>
                  </a:moveTo>
                  <a:lnTo>
                    <a:pt x="124323" y="267771"/>
                  </a:lnTo>
                  <a:lnTo>
                    <a:pt x="63755" y="162575"/>
                  </a:lnTo>
                  <a:lnTo>
                    <a:pt x="124323" y="57379"/>
                  </a:lnTo>
                  <a:lnTo>
                    <a:pt x="245457" y="57379"/>
                  </a:lnTo>
                  <a:lnTo>
                    <a:pt x="309212" y="162575"/>
                  </a:lnTo>
                  <a:lnTo>
                    <a:pt x="245457" y="267771"/>
                  </a:lnTo>
                  <a:close/>
                  <a:moveTo>
                    <a:pt x="197641" y="149824"/>
                  </a:moveTo>
                  <a:lnTo>
                    <a:pt x="197641" y="95633"/>
                  </a:lnTo>
                  <a:lnTo>
                    <a:pt x="168951" y="95633"/>
                  </a:lnTo>
                  <a:lnTo>
                    <a:pt x="168951" y="149824"/>
                  </a:lnTo>
                  <a:lnTo>
                    <a:pt x="117947" y="149824"/>
                  </a:lnTo>
                  <a:lnTo>
                    <a:pt x="117947" y="172139"/>
                  </a:lnTo>
                  <a:lnTo>
                    <a:pt x="168951" y="172139"/>
                  </a:lnTo>
                  <a:lnTo>
                    <a:pt x="168951" y="226331"/>
                  </a:lnTo>
                  <a:lnTo>
                    <a:pt x="197641" y="226331"/>
                  </a:lnTo>
                  <a:lnTo>
                    <a:pt x="197641" y="172139"/>
                  </a:lnTo>
                  <a:lnTo>
                    <a:pt x="251833" y="172139"/>
                  </a:lnTo>
                  <a:lnTo>
                    <a:pt x="251833" y="149824"/>
                  </a:lnTo>
                  <a:lnTo>
                    <a:pt x="197641" y="1498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8180291" y="173562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5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5715000" y="183382"/>
              <a:ext cx="656102" cy="567583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3" y="148"/>
                    <a:pt x="10" y="144"/>
                  </a:cubicBezTo>
                  <a:cubicBezTo>
                    <a:pt x="13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48"/>
            <p:cNvSpPr>
              <a:spLocks/>
            </p:cNvSpPr>
            <p:nvPr userDrawn="1"/>
          </p:nvSpPr>
          <p:spPr bwMode="auto">
            <a:xfrm>
              <a:off x="6259132" y="499579"/>
              <a:ext cx="636458" cy="551872"/>
            </a:xfrm>
            <a:custGeom>
              <a:avLst/>
              <a:gdLst>
                <a:gd name="T0" fmla="*/ 258208 w 1032833"/>
                <a:gd name="T1" fmla="*/ 895760 h 895760"/>
                <a:gd name="T2" fmla="*/ 0 w 1032833"/>
                <a:gd name="T3" fmla="*/ 446286 h 895760"/>
                <a:gd name="T4" fmla="*/ 258208 w 1032833"/>
                <a:gd name="T5" fmla="*/ 0 h 895760"/>
                <a:gd name="T6" fmla="*/ 774624 w 1032833"/>
                <a:gd name="T7" fmla="*/ 0 h 895760"/>
                <a:gd name="T8" fmla="*/ 1032833 w 1032833"/>
                <a:gd name="T9" fmla="*/ 446286 h 895760"/>
                <a:gd name="T10" fmla="*/ 774624 w 1032833"/>
                <a:gd name="T11" fmla="*/ 895760 h 895760"/>
                <a:gd name="T12" fmla="*/ 258208 w 1032833"/>
                <a:gd name="T13" fmla="*/ 895760 h 89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833" h="895760">
                  <a:moveTo>
                    <a:pt x="258208" y="895760"/>
                  </a:moveTo>
                  <a:lnTo>
                    <a:pt x="0" y="446286"/>
                  </a:lnTo>
                  <a:lnTo>
                    <a:pt x="258208" y="0"/>
                  </a:lnTo>
                  <a:lnTo>
                    <a:pt x="774624" y="0"/>
                  </a:lnTo>
                  <a:lnTo>
                    <a:pt x="1032833" y="446286"/>
                  </a:lnTo>
                  <a:lnTo>
                    <a:pt x="774624" y="895760"/>
                  </a:lnTo>
                  <a:lnTo>
                    <a:pt x="258208" y="8957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8121361" y="796137"/>
              <a:ext cx="891826" cy="771835"/>
            </a:xfrm>
            <a:custGeom>
              <a:avLst/>
              <a:gdLst>
                <a:gd name="T0" fmla="*/ 113 w 454"/>
                <a:gd name="T1" fmla="*/ 0 h 393"/>
                <a:gd name="T2" fmla="*/ 0 w 454"/>
                <a:gd name="T3" fmla="*/ 197 h 393"/>
                <a:gd name="T4" fmla="*/ 113 w 454"/>
                <a:gd name="T5" fmla="*/ 393 h 393"/>
                <a:gd name="T6" fmla="*/ 340 w 454"/>
                <a:gd name="T7" fmla="*/ 393 h 393"/>
                <a:gd name="T8" fmla="*/ 454 w 454"/>
                <a:gd name="T9" fmla="*/ 197 h 393"/>
                <a:gd name="T10" fmla="*/ 340 w 454"/>
                <a:gd name="T11" fmla="*/ 0 h 393"/>
                <a:gd name="T12" fmla="*/ 113 w 454"/>
                <a:gd name="T13" fmla="*/ 0 h 393"/>
                <a:gd name="T14" fmla="*/ 336 w 454"/>
                <a:gd name="T15" fmla="*/ 9 h 393"/>
                <a:gd name="T16" fmla="*/ 444 w 454"/>
                <a:gd name="T17" fmla="*/ 197 h 393"/>
                <a:gd name="T18" fmla="*/ 336 w 454"/>
                <a:gd name="T19" fmla="*/ 385 h 393"/>
                <a:gd name="T20" fmla="*/ 118 w 454"/>
                <a:gd name="T21" fmla="*/ 385 h 393"/>
                <a:gd name="T22" fmla="*/ 10 w 454"/>
                <a:gd name="T23" fmla="*/ 197 h 393"/>
                <a:gd name="T24" fmla="*/ 118 w 454"/>
                <a:gd name="T25" fmla="*/ 9 h 393"/>
                <a:gd name="T26" fmla="*/ 336 w 454"/>
                <a:gd name="T27" fmla="*/ 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393">
                  <a:moveTo>
                    <a:pt x="113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3" y="393"/>
                    <a:pt x="113" y="393"/>
                    <a:pt x="113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340" y="0"/>
                    <a:pt x="340" y="0"/>
                    <a:pt x="340" y="0"/>
                  </a:cubicBezTo>
                  <a:lnTo>
                    <a:pt x="113" y="0"/>
                  </a:lnTo>
                  <a:close/>
                  <a:moveTo>
                    <a:pt x="336" y="9"/>
                  </a:moveTo>
                  <a:cubicBezTo>
                    <a:pt x="338" y="13"/>
                    <a:pt x="442" y="193"/>
                    <a:pt x="444" y="197"/>
                  </a:cubicBezTo>
                  <a:cubicBezTo>
                    <a:pt x="442" y="201"/>
                    <a:pt x="338" y="381"/>
                    <a:pt x="336" y="385"/>
                  </a:cubicBezTo>
                  <a:cubicBezTo>
                    <a:pt x="331" y="385"/>
                    <a:pt x="123" y="385"/>
                    <a:pt x="118" y="385"/>
                  </a:cubicBezTo>
                  <a:cubicBezTo>
                    <a:pt x="116" y="381"/>
                    <a:pt x="12" y="201"/>
                    <a:pt x="10" y="197"/>
                  </a:cubicBezTo>
                  <a:cubicBezTo>
                    <a:pt x="12" y="193"/>
                    <a:pt x="116" y="13"/>
                    <a:pt x="118" y="9"/>
                  </a:cubicBezTo>
                  <a:cubicBezTo>
                    <a:pt x="123" y="9"/>
                    <a:pt x="331" y="9"/>
                    <a:pt x="336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51"/>
            <p:cNvSpPr>
              <a:spLocks noEditPoints="1"/>
            </p:cNvSpPr>
            <p:nvPr/>
          </p:nvSpPr>
          <p:spPr bwMode="auto">
            <a:xfrm>
              <a:off x="5716965" y="809884"/>
              <a:ext cx="656101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52"/>
            <p:cNvSpPr>
              <a:spLocks noEditPoints="1"/>
            </p:cNvSpPr>
            <p:nvPr/>
          </p:nvSpPr>
          <p:spPr bwMode="auto">
            <a:xfrm>
              <a:off x="6785585" y="181418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0 w 334"/>
                <a:gd name="T7" fmla="*/ 289 h 289"/>
                <a:gd name="T8" fmla="*/ 334 w 334"/>
                <a:gd name="T9" fmla="*/ 145 h 289"/>
                <a:gd name="T10" fmla="*/ 250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53"/>
            <p:cNvSpPr>
              <a:spLocks noEditPoints="1"/>
            </p:cNvSpPr>
            <p:nvPr/>
          </p:nvSpPr>
          <p:spPr bwMode="auto">
            <a:xfrm>
              <a:off x="7628302" y="477975"/>
              <a:ext cx="656101" cy="567584"/>
            </a:xfrm>
            <a:custGeom>
              <a:avLst/>
              <a:gdLst>
                <a:gd name="T0" fmla="*/ 83 w 334"/>
                <a:gd name="T1" fmla="*/ 0 h 289"/>
                <a:gd name="T2" fmla="*/ 0 w 334"/>
                <a:gd name="T3" fmla="*/ 144 h 289"/>
                <a:gd name="T4" fmla="*/ 83 w 334"/>
                <a:gd name="T5" fmla="*/ 289 h 289"/>
                <a:gd name="T6" fmla="*/ 250 w 334"/>
                <a:gd name="T7" fmla="*/ 289 h 289"/>
                <a:gd name="T8" fmla="*/ 334 w 334"/>
                <a:gd name="T9" fmla="*/ 144 h 289"/>
                <a:gd name="T10" fmla="*/ 250 w 334"/>
                <a:gd name="T11" fmla="*/ 0 h 289"/>
                <a:gd name="T12" fmla="*/ 83 w 334"/>
                <a:gd name="T13" fmla="*/ 0 h 289"/>
                <a:gd name="T14" fmla="*/ 245 w 334"/>
                <a:gd name="T15" fmla="*/ 8 h 289"/>
                <a:gd name="T16" fmla="*/ 324 w 334"/>
                <a:gd name="T17" fmla="*/ 144 h 289"/>
                <a:gd name="T18" fmla="*/ 245 w 334"/>
                <a:gd name="T19" fmla="*/ 280 h 289"/>
                <a:gd name="T20" fmla="*/ 88 w 334"/>
                <a:gd name="T21" fmla="*/ 280 h 289"/>
                <a:gd name="T22" fmla="*/ 10 w 334"/>
                <a:gd name="T23" fmla="*/ 144 h 289"/>
                <a:gd name="T24" fmla="*/ 88 w 334"/>
                <a:gd name="T25" fmla="*/ 8 h 289"/>
                <a:gd name="T26" fmla="*/ 245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3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3" y="0"/>
                  </a:lnTo>
                  <a:close/>
                  <a:moveTo>
                    <a:pt x="245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5" y="280"/>
                  </a:cubicBezTo>
                  <a:cubicBezTo>
                    <a:pt x="241" y="280"/>
                    <a:pt x="93" y="280"/>
                    <a:pt x="88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8" y="8"/>
                  </a:cubicBezTo>
                  <a:cubicBezTo>
                    <a:pt x="93" y="8"/>
                    <a:pt x="241" y="8"/>
                    <a:pt x="245" y="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Rectangle 54"/>
            <p:cNvSpPr>
              <a:spLocks noChangeArrowheads="1"/>
            </p:cNvSpPr>
            <p:nvPr userDrawn="1"/>
          </p:nvSpPr>
          <p:spPr bwMode="auto">
            <a:xfrm>
              <a:off x="7115600" y="1159469"/>
              <a:ext cx="306443" cy="3456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55"/>
            <p:cNvSpPr>
              <a:spLocks noEditPoints="1"/>
            </p:cNvSpPr>
            <p:nvPr userDrawn="1"/>
          </p:nvSpPr>
          <p:spPr bwMode="auto">
            <a:xfrm>
              <a:off x="6946663" y="1051451"/>
              <a:ext cx="640387" cy="689350"/>
            </a:xfrm>
            <a:custGeom>
              <a:avLst/>
              <a:gdLst>
                <a:gd name="T0" fmla="*/ 777813 w 1039209"/>
                <a:gd name="T1" fmla="*/ 0 h 1118903"/>
                <a:gd name="T2" fmla="*/ 258209 w 1039209"/>
                <a:gd name="T3" fmla="*/ 0 h 1118903"/>
                <a:gd name="T4" fmla="*/ 0 w 1039209"/>
                <a:gd name="T5" fmla="*/ 449474 h 1118903"/>
                <a:gd name="T6" fmla="*/ 178515 w 1039209"/>
                <a:gd name="T7" fmla="*/ 761874 h 1118903"/>
                <a:gd name="T8" fmla="*/ 130698 w 1039209"/>
                <a:gd name="T9" fmla="*/ 1118903 h 1118903"/>
                <a:gd name="T10" fmla="*/ 436723 w 1039209"/>
                <a:gd name="T11" fmla="*/ 898948 h 1118903"/>
                <a:gd name="T12" fmla="*/ 777813 w 1039209"/>
                <a:gd name="T13" fmla="*/ 898948 h 1118903"/>
                <a:gd name="T14" fmla="*/ 1039209 w 1039209"/>
                <a:gd name="T15" fmla="*/ 449474 h 1118903"/>
                <a:gd name="T16" fmla="*/ 777813 w 1039209"/>
                <a:gd name="T17" fmla="*/ 0 h 1118903"/>
                <a:gd name="T18" fmla="*/ 723621 w 1039209"/>
                <a:gd name="T19" fmla="*/ 672617 h 1118903"/>
                <a:gd name="T20" fmla="*/ 331527 w 1039209"/>
                <a:gd name="T21" fmla="*/ 672617 h 1118903"/>
                <a:gd name="T22" fmla="*/ 331527 w 1039209"/>
                <a:gd name="T23" fmla="*/ 602486 h 1118903"/>
                <a:gd name="T24" fmla="*/ 723621 w 1039209"/>
                <a:gd name="T25" fmla="*/ 602486 h 1118903"/>
                <a:gd name="T26" fmla="*/ 723621 w 1039209"/>
                <a:gd name="T27" fmla="*/ 672617 h 1118903"/>
                <a:gd name="T28" fmla="*/ 723621 w 1039209"/>
                <a:gd name="T29" fmla="*/ 484539 h 1118903"/>
                <a:gd name="T30" fmla="*/ 331527 w 1039209"/>
                <a:gd name="T31" fmla="*/ 484539 h 1118903"/>
                <a:gd name="T32" fmla="*/ 331527 w 1039209"/>
                <a:gd name="T33" fmla="*/ 414409 h 1118903"/>
                <a:gd name="T34" fmla="*/ 723621 w 1039209"/>
                <a:gd name="T35" fmla="*/ 414409 h 1118903"/>
                <a:gd name="T36" fmla="*/ 723621 w 1039209"/>
                <a:gd name="T37" fmla="*/ 484539 h 1118903"/>
                <a:gd name="T38" fmla="*/ 723621 w 1039209"/>
                <a:gd name="T39" fmla="*/ 296462 h 1118903"/>
                <a:gd name="T40" fmla="*/ 331527 w 1039209"/>
                <a:gd name="T41" fmla="*/ 296462 h 1118903"/>
                <a:gd name="T42" fmla="*/ 331527 w 1039209"/>
                <a:gd name="T43" fmla="*/ 226331 h 1118903"/>
                <a:gd name="T44" fmla="*/ 723621 w 1039209"/>
                <a:gd name="T45" fmla="*/ 226331 h 1118903"/>
                <a:gd name="T46" fmla="*/ 723621 w 1039209"/>
                <a:gd name="T47" fmla="*/ 296462 h 1118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9209" h="1118903">
                  <a:moveTo>
                    <a:pt x="777813" y="0"/>
                  </a:moveTo>
                  <a:lnTo>
                    <a:pt x="258209" y="0"/>
                  </a:lnTo>
                  <a:lnTo>
                    <a:pt x="0" y="449474"/>
                  </a:lnTo>
                  <a:lnTo>
                    <a:pt x="178515" y="761874"/>
                  </a:lnTo>
                  <a:lnTo>
                    <a:pt x="130698" y="1118903"/>
                  </a:lnTo>
                  <a:lnTo>
                    <a:pt x="436723" y="898948"/>
                  </a:lnTo>
                  <a:lnTo>
                    <a:pt x="777813" y="898948"/>
                  </a:lnTo>
                  <a:lnTo>
                    <a:pt x="1039209" y="449474"/>
                  </a:lnTo>
                  <a:lnTo>
                    <a:pt x="777813" y="0"/>
                  </a:lnTo>
                  <a:close/>
                  <a:moveTo>
                    <a:pt x="723621" y="672617"/>
                  </a:moveTo>
                  <a:lnTo>
                    <a:pt x="331527" y="672617"/>
                  </a:lnTo>
                  <a:lnTo>
                    <a:pt x="331527" y="602486"/>
                  </a:lnTo>
                  <a:lnTo>
                    <a:pt x="723621" y="602486"/>
                  </a:lnTo>
                  <a:lnTo>
                    <a:pt x="723621" y="672617"/>
                  </a:lnTo>
                  <a:close/>
                  <a:moveTo>
                    <a:pt x="723621" y="484539"/>
                  </a:moveTo>
                  <a:lnTo>
                    <a:pt x="331527" y="484539"/>
                  </a:lnTo>
                  <a:lnTo>
                    <a:pt x="331527" y="414409"/>
                  </a:lnTo>
                  <a:lnTo>
                    <a:pt x="723621" y="414409"/>
                  </a:lnTo>
                  <a:lnTo>
                    <a:pt x="723621" y="484539"/>
                  </a:lnTo>
                  <a:close/>
                  <a:moveTo>
                    <a:pt x="723621" y="296462"/>
                  </a:moveTo>
                  <a:lnTo>
                    <a:pt x="331527" y="296462"/>
                  </a:lnTo>
                  <a:lnTo>
                    <a:pt x="331527" y="226331"/>
                  </a:lnTo>
                  <a:lnTo>
                    <a:pt x="723621" y="226331"/>
                  </a:lnTo>
                  <a:lnTo>
                    <a:pt x="723621" y="2964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4" name="Text Box 8"/>
          <p:cNvSpPr txBox="1">
            <a:spLocks noChangeArrowheads="1"/>
          </p:cNvSpPr>
          <p:nvPr userDrawn="1"/>
        </p:nvSpPr>
        <p:spPr bwMode="auto">
          <a:xfrm>
            <a:off x="1033882" y="6416558"/>
            <a:ext cx="1912519" cy="2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© ACTS CONSULTANTS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44" descr="LOGO-ACTS 12-1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3" y="152400"/>
            <a:ext cx="484382" cy="531586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 flipV="1">
            <a:off x="0" y="6136340"/>
            <a:ext cx="12192000" cy="358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rrow 2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arrow 2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698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arrow 2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180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ocument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842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documents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documentary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om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music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399" y="0"/>
            <a:ext cx="8026996" cy="78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CONTENT PAGE </a:t>
            </a:r>
          </a:p>
        </p:txBody>
      </p:sp>
    </p:spTree>
    <p:extLst>
      <p:ext uri="{BB962C8B-B14F-4D97-AF65-F5344CB8AC3E}">
        <p14:creationId xmlns:p14="http://schemas.microsoft.com/office/powerpoint/2010/main" val="39048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331" y="1447800"/>
            <a:ext cx="6623269" cy="44196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7595464" y="1752600"/>
            <a:ext cx="4235304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39" name="Straight Connector 38"/>
          <p:cNvCxnSpPr/>
          <p:nvPr userDrawn="1"/>
        </p:nvCxnSpPr>
        <p:spPr>
          <a:xfrm flipV="1">
            <a:off x="0" y="6136340"/>
            <a:ext cx="12192000" cy="3586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8"/>
          <p:cNvSpPr txBox="1">
            <a:spLocks noChangeArrowheads="1"/>
          </p:cNvSpPr>
          <p:nvPr userDrawn="1"/>
        </p:nvSpPr>
        <p:spPr bwMode="auto">
          <a:xfrm>
            <a:off x="1016000" y="6400800"/>
            <a:ext cx="1912519" cy="2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rgbClr val="DEDDDC">
                    <a:lumMod val="50000"/>
                  </a:srgbClr>
                </a:solidFill>
                <a:cs typeface="Arial" pitchFamily="34" charset="0"/>
              </a:rPr>
              <a:t>© </a:t>
            </a:r>
            <a:r>
              <a:rPr lang="en-US" sz="900" b="1" i="1" dirty="0" err="1">
                <a:solidFill>
                  <a:srgbClr val="DEDDDC">
                    <a:lumMod val="50000"/>
                  </a:srgbClr>
                </a:solidFill>
                <a:cs typeface="Arial" pitchFamily="34" charset="0"/>
              </a:rPr>
              <a:t>AutoCon</a:t>
            </a:r>
            <a:r>
              <a:rPr lang="en-US" sz="900" b="1" i="1" dirty="0">
                <a:solidFill>
                  <a:srgbClr val="DEDDDC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900" b="1" i="1" dirty="0" err="1">
                <a:solidFill>
                  <a:srgbClr val="DEDDDC">
                    <a:lumMod val="50000"/>
                  </a:srgbClr>
                </a:solidFill>
                <a:cs typeface="Arial" pitchFamily="34" charset="0"/>
              </a:rPr>
              <a:t>TechnoSys</a:t>
            </a:r>
            <a:endParaRPr lang="en-US" sz="1800" dirty="0">
              <a:solidFill>
                <a:srgbClr val="DEDDDC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253038"/>
            <a:ext cx="711200" cy="528762"/>
          </a:xfrm>
          <a:prstGeom prst="rect">
            <a:avLst/>
          </a:prstGeom>
        </p:spPr>
      </p:pic>
      <p:grpSp>
        <p:nvGrpSpPr>
          <p:cNvPr id="42" name="Group 41"/>
          <p:cNvGrpSpPr/>
          <p:nvPr userDrawn="1"/>
        </p:nvGrpSpPr>
        <p:grpSpPr>
          <a:xfrm>
            <a:off x="10072242" y="142469"/>
            <a:ext cx="1935709" cy="801234"/>
            <a:chOff x="5943600" y="157274"/>
            <a:chExt cx="3105914" cy="1789001"/>
          </a:xfrm>
        </p:grpSpPr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67" name="Title Placeholder 1"/>
          <p:cNvSpPr>
            <a:spLocks noGrp="1"/>
          </p:cNvSpPr>
          <p:nvPr>
            <p:ph type="title"/>
          </p:nvPr>
        </p:nvSpPr>
        <p:spPr>
          <a:xfrm>
            <a:off x="508001" y="82696"/>
            <a:ext cx="9417052" cy="106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Content Page </a:t>
            </a:r>
            <a:r>
              <a:rPr lang="en-US" dirty="0" err="1"/>
              <a:t>ith</a:t>
            </a:r>
            <a:r>
              <a:rPr lang="en-US" dirty="0"/>
              <a:t> Text and </a:t>
            </a:r>
          </a:p>
        </p:txBody>
      </p:sp>
    </p:spTree>
    <p:extLst>
      <p:ext uri="{BB962C8B-B14F-4D97-AF65-F5344CB8AC3E}">
        <p14:creationId xmlns:p14="http://schemas.microsoft.com/office/powerpoint/2010/main" val="2975658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48B6436-9841-4B93-A10B-DA02680160A9}" type="datetime11">
              <a:rPr lang="en-US" smtClean="0"/>
              <a:pPr/>
              <a:t>10:46:02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1858DF-BCFE-4D28-BE87-DD88AC1479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742951" y="866668"/>
            <a:ext cx="5092700" cy="5760867"/>
            <a:chOff x="469994" y="324750"/>
            <a:chExt cx="5321206" cy="6238210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650778" y="1293434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3069199" y="1342906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3889550" y="324750"/>
              <a:ext cx="1131998" cy="949959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2" name="Picture 2" descr="TC9982301-IMG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73" y="2436338"/>
            <a:ext cx="3024839" cy="262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383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9450918" y="228601"/>
            <a:ext cx="2247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808080"/>
                </a:solidFill>
                <a:latin typeface="Arial"/>
                <a:ea typeface="ＭＳ Ｐゴシック" charset="-128"/>
                <a:cs typeface="Arial"/>
              </a:rPr>
              <a:t>Swinburne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11794067" y="1"/>
            <a:ext cx="397933" cy="2968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11794067" y="293689"/>
            <a:ext cx="402167" cy="300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1652" y="285751"/>
            <a:ext cx="8515349" cy="46672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64600" y="64706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2AEB0F0-5540-4FE2-9628-2CB6653FEAB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2" y="952501"/>
            <a:ext cx="11023600" cy="390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07349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ctr">
              <a:defRPr sz="5400" b="1" cap="all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6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0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966155" cy="4572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9042401" y="173562"/>
            <a:ext cx="2975183" cy="1579038"/>
            <a:chOff x="5715000" y="173562"/>
            <a:chExt cx="3298187" cy="1863554"/>
          </a:xfrm>
          <a:solidFill>
            <a:schemeClr val="bg1">
              <a:lumMod val="95000"/>
            </a:schemeClr>
          </a:solidFill>
        </p:grpSpPr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6644150" y="807920"/>
              <a:ext cx="1245414" cy="1080177"/>
            </a:xfrm>
            <a:custGeom>
              <a:avLst/>
              <a:gdLst>
                <a:gd name="T0" fmla="*/ 503665 w 2021037"/>
                <a:gd name="T1" fmla="*/ 1753267 h 1753267"/>
                <a:gd name="T2" fmla="*/ 0 w 2021037"/>
                <a:gd name="T3" fmla="*/ 876633 h 1753267"/>
                <a:gd name="T4" fmla="*/ 503665 w 2021037"/>
                <a:gd name="T5" fmla="*/ 0 h 1753267"/>
                <a:gd name="T6" fmla="*/ 1517372 w 2021037"/>
                <a:gd name="T7" fmla="*/ 0 h 1753267"/>
                <a:gd name="T8" fmla="*/ 2021037 w 2021037"/>
                <a:gd name="T9" fmla="*/ 876633 h 1753267"/>
                <a:gd name="T10" fmla="*/ 1517372 w 2021037"/>
                <a:gd name="T11" fmla="*/ 1753267 h 1753267"/>
                <a:gd name="T12" fmla="*/ 503665 w 2021037"/>
                <a:gd name="T13" fmla="*/ 1753267 h 17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037" h="1753267">
                  <a:moveTo>
                    <a:pt x="503665" y="1753267"/>
                  </a:moveTo>
                  <a:lnTo>
                    <a:pt x="0" y="876633"/>
                  </a:lnTo>
                  <a:lnTo>
                    <a:pt x="503665" y="0"/>
                  </a:lnTo>
                  <a:lnTo>
                    <a:pt x="1517372" y="0"/>
                  </a:lnTo>
                  <a:lnTo>
                    <a:pt x="2021037" y="876633"/>
                  </a:lnTo>
                  <a:lnTo>
                    <a:pt x="1517372" y="1753267"/>
                  </a:lnTo>
                  <a:lnTo>
                    <a:pt x="503665" y="17532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7416149" y="201057"/>
              <a:ext cx="310372" cy="269062"/>
            </a:xfrm>
            <a:custGeom>
              <a:avLst/>
              <a:gdLst>
                <a:gd name="T0" fmla="*/ 379343 w 503666"/>
                <a:gd name="T1" fmla="*/ 0 h 436723"/>
                <a:gd name="T2" fmla="*/ 127510 w 503666"/>
                <a:gd name="T3" fmla="*/ 0 h 436723"/>
                <a:gd name="T4" fmla="*/ 0 w 503666"/>
                <a:gd name="T5" fmla="*/ 216768 h 436723"/>
                <a:gd name="T6" fmla="*/ 127510 w 503666"/>
                <a:gd name="T7" fmla="*/ 436723 h 436723"/>
                <a:gd name="T8" fmla="*/ 379343 w 503666"/>
                <a:gd name="T9" fmla="*/ 436723 h 436723"/>
                <a:gd name="T10" fmla="*/ 503666 w 503666"/>
                <a:gd name="T11" fmla="*/ 216768 h 436723"/>
                <a:gd name="T12" fmla="*/ 379343 w 503666"/>
                <a:gd name="T13" fmla="*/ 0 h 436723"/>
                <a:gd name="T14" fmla="*/ 334714 w 503666"/>
                <a:gd name="T15" fmla="*/ 360217 h 436723"/>
                <a:gd name="T16" fmla="*/ 168951 w 503666"/>
                <a:gd name="T17" fmla="*/ 360217 h 436723"/>
                <a:gd name="T18" fmla="*/ 86069 w 503666"/>
                <a:gd name="T19" fmla="*/ 216768 h 436723"/>
                <a:gd name="T20" fmla="*/ 168951 w 503666"/>
                <a:gd name="T21" fmla="*/ 76507 h 436723"/>
                <a:gd name="T22" fmla="*/ 334714 w 503666"/>
                <a:gd name="T23" fmla="*/ 76507 h 436723"/>
                <a:gd name="T24" fmla="*/ 417596 w 503666"/>
                <a:gd name="T25" fmla="*/ 216768 h 436723"/>
                <a:gd name="T26" fmla="*/ 334714 w 503666"/>
                <a:gd name="T27" fmla="*/ 360217 h 436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3666" h="436723">
                  <a:moveTo>
                    <a:pt x="379343" y="0"/>
                  </a:moveTo>
                  <a:lnTo>
                    <a:pt x="127510" y="0"/>
                  </a:lnTo>
                  <a:lnTo>
                    <a:pt x="0" y="216768"/>
                  </a:lnTo>
                  <a:lnTo>
                    <a:pt x="127510" y="436723"/>
                  </a:lnTo>
                  <a:lnTo>
                    <a:pt x="379343" y="436723"/>
                  </a:lnTo>
                  <a:lnTo>
                    <a:pt x="503666" y="216768"/>
                  </a:lnTo>
                  <a:lnTo>
                    <a:pt x="379343" y="0"/>
                  </a:lnTo>
                  <a:close/>
                  <a:moveTo>
                    <a:pt x="334714" y="360217"/>
                  </a:moveTo>
                  <a:lnTo>
                    <a:pt x="168951" y="360217"/>
                  </a:lnTo>
                  <a:lnTo>
                    <a:pt x="86069" y="216768"/>
                  </a:lnTo>
                  <a:lnTo>
                    <a:pt x="168951" y="76507"/>
                  </a:lnTo>
                  <a:lnTo>
                    <a:pt x="334714" y="76507"/>
                  </a:lnTo>
                  <a:lnTo>
                    <a:pt x="417596" y="216768"/>
                  </a:lnTo>
                  <a:lnTo>
                    <a:pt x="334714" y="36021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7623361" y="1760198"/>
              <a:ext cx="320193" cy="276918"/>
            </a:xfrm>
            <a:custGeom>
              <a:avLst/>
              <a:gdLst>
                <a:gd name="T0" fmla="*/ 392094 w 519604"/>
                <a:gd name="T1" fmla="*/ 0 h 449473"/>
                <a:gd name="T2" fmla="*/ 130698 w 519604"/>
                <a:gd name="T3" fmla="*/ 0 h 449473"/>
                <a:gd name="T4" fmla="*/ 0 w 519604"/>
                <a:gd name="T5" fmla="*/ 226330 h 449473"/>
                <a:gd name="T6" fmla="*/ 130698 w 519604"/>
                <a:gd name="T7" fmla="*/ 449473 h 449473"/>
                <a:gd name="T8" fmla="*/ 392094 w 519604"/>
                <a:gd name="T9" fmla="*/ 449473 h 449473"/>
                <a:gd name="T10" fmla="*/ 519604 w 519604"/>
                <a:gd name="T11" fmla="*/ 226330 h 449473"/>
                <a:gd name="T12" fmla="*/ 392094 w 519604"/>
                <a:gd name="T13" fmla="*/ 0 h 449473"/>
                <a:gd name="T14" fmla="*/ 347465 w 519604"/>
                <a:gd name="T15" fmla="*/ 372967 h 449473"/>
                <a:gd name="T16" fmla="*/ 175326 w 519604"/>
                <a:gd name="T17" fmla="*/ 372967 h 449473"/>
                <a:gd name="T18" fmla="*/ 92444 w 519604"/>
                <a:gd name="T19" fmla="*/ 226330 h 449473"/>
                <a:gd name="T20" fmla="*/ 175326 w 519604"/>
                <a:gd name="T21" fmla="*/ 79694 h 449473"/>
                <a:gd name="T22" fmla="*/ 347465 w 519604"/>
                <a:gd name="T23" fmla="*/ 79694 h 449473"/>
                <a:gd name="T24" fmla="*/ 430347 w 519604"/>
                <a:gd name="T25" fmla="*/ 226330 h 449473"/>
                <a:gd name="T26" fmla="*/ 347465 w 519604"/>
                <a:gd name="T27" fmla="*/ 372967 h 449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604" h="449473">
                  <a:moveTo>
                    <a:pt x="392094" y="0"/>
                  </a:moveTo>
                  <a:lnTo>
                    <a:pt x="130698" y="0"/>
                  </a:lnTo>
                  <a:lnTo>
                    <a:pt x="0" y="226330"/>
                  </a:lnTo>
                  <a:lnTo>
                    <a:pt x="130698" y="449473"/>
                  </a:lnTo>
                  <a:lnTo>
                    <a:pt x="392094" y="449473"/>
                  </a:lnTo>
                  <a:lnTo>
                    <a:pt x="519604" y="226330"/>
                  </a:lnTo>
                  <a:lnTo>
                    <a:pt x="392094" y="0"/>
                  </a:lnTo>
                  <a:close/>
                  <a:moveTo>
                    <a:pt x="347465" y="372967"/>
                  </a:moveTo>
                  <a:lnTo>
                    <a:pt x="175326" y="372967"/>
                  </a:lnTo>
                  <a:lnTo>
                    <a:pt x="92444" y="226330"/>
                  </a:lnTo>
                  <a:lnTo>
                    <a:pt x="175326" y="79694"/>
                  </a:lnTo>
                  <a:lnTo>
                    <a:pt x="347465" y="79694"/>
                  </a:lnTo>
                  <a:lnTo>
                    <a:pt x="430347" y="226330"/>
                  </a:lnTo>
                  <a:lnTo>
                    <a:pt x="347465" y="3729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38"/>
            <p:cNvSpPr>
              <a:spLocks noEditPoints="1"/>
            </p:cNvSpPr>
            <p:nvPr/>
          </p:nvSpPr>
          <p:spPr bwMode="auto">
            <a:xfrm>
              <a:off x="7919030" y="654731"/>
              <a:ext cx="253404" cy="133549"/>
            </a:xfrm>
            <a:custGeom>
              <a:avLst/>
              <a:gdLst>
                <a:gd name="T0" fmla="*/ 71 w 129"/>
                <a:gd name="T1" fmla="*/ 68 h 68"/>
                <a:gd name="T2" fmla="*/ 129 w 129"/>
                <a:gd name="T3" fmla="*/ 34 h 68"/>
                <a:gd name="T4" fmla="*/ 71 w 129"/>
                <a:gd name="T5" fmla="*/ 0 h 68"/>
                <a:gd name="T6" fmla="*/ 71 w 129"/>
                <a:gd name="T7" fmla="*/ 20 h 68"/>
                <a:gd name="T8" fmla="*/ 0 w 129"/>
                <a:gd name="T9" fmla="*/ 20 h 68"/>
                <a:gd name="T10" fmla="*/ 0 w 129"/>
                <a:gd name="T11" fmla="*/ 48 h 68"/>
                <a:gd name="T12" fmla="*/ 71 w 129"/>
                <a:gd name="T13" fmla="*/ 48 h 68"/>
                <a:gd name="T14" fmla="*/ 71 w 129"/>
                <a:gd name="T15" fmla="*/ 68 h 68"/>
                <a:gd name="T16" fmla="*/ 8 w 129"/>
                <a:gd name="T17" fmla="*/ 40 h 68"/>
                <a:gd name="T18" fmla="*/ 8 w 129"/>
                <a:gd name="T19" fmla="*/ 28 h 68"/>
                <a:gd name="T20" fmla="*/ 79 w 129"/>
                <a:gd name="T21" fmla="*/ 28 h 68"/>
                <a:gd name="T22" fmla="*/ 79 w 129"/>
                <a:gd name="T23" fmla="*/ 15 h 68"/>
                <a:gd name="T24" fmla="*/ 112 w 129"/>
                <a:gd name="T25" fmla="*/ 34 h 68"/>
                <a:gd name="T26" fmla="*/ 79 w 129"/>
                <a:gd name="T27" fmla="*/ 53 h 68"/>
                <a:gd name="T28" fmla="*/ 79 w 129"/>
                <a:gd name="T29" fmla="*/ 40 h 68"/>
                <a:gd name="T30" fmla="*/ 8 w 129"/>
                <a:gd name="T3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8">
                  <a:moveTo>
                    <a:pt x="71" y="68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5"/>
                    <a:pt x="71" y="20"/>
                  </a:cubicBezTo>
                  <a:cubicBezTo>
                    <a:pt x="63" y="20"/>
                    <a:pt x="0" y="20"/>
                    <a:pt x="0" y="2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63" y="48"/>
                    <a:pt x="71" y="48"/>
                  </a:cubicBezTo>
                  <a:cubicBezTo>
                    <a:pt x="71" y="53"/>
                    <a:pt x="71" y="68"/>
                    <a:pt x="71" y="68"/>
                  </a:cubicBezTo>
                  <a:close/>
                  <a:moveTo>
                    <a:pt x="8" y="40"/>
                  </a:moveTo>
                  <a:cubicBezTo>
                    <a:pt x="8" y="36"/>
                    <a:pt x="8" y="32"/>
                    <a:pt x="8" y="28"/>
                  </a:cubicBezTo>
                  <a:cubicBezTo>
                    <a:pt x="16" y="28"/>
                    <a:pt x="79" y="28"/>
                    <a:pt x="79" y="28"/>
                  </a:cubicBezTo>
                  <a:cubicBezTo>
                    <a:pt x="79" y="28"/>
                    <a:pt x="79" y="19"/>
                    <a:pt x="79" y="15"/>
                  </a:cubicBezTo>
                  <a:cubicBezTo>
                    <a:pt x="87" y="19"/>
                    <a:pt x="104" y="29"/>
                    <a:pt x="112" y="34"/>
                  </a:cubicBezTo>
                  <a:cubicBezTo>
                    <a:pt x="104" y="39"/>
                    <a:pt x="87" y="49"/>
                    <a:pt x="79" y="53"/>
                  </a:cubicBezTo>
                  <a:cubicBezTo>
                    <a:pt x="79" y="49"/>
                    <a:pt x="79" y="40"/>
                    <a:pt x="79" y="40"/>
                  </a:cubicBezTo>
                  <a:cubicBezTo>
                    <a:pt x="79" y="40"/>
                    <a:pt x="16" y="40"/>
                    <a:pt x="8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3" name="Freeform 39"/>
            <p:cNvSpPr>
              <a:spLocks noEditPoints="1"/>
            </p:cNvSpPr>
            <p:nvPr/>
          </p:nvSpPr>
          <p:spPr bwMode="auto">
            <a:xfrm>
              <a:off x="7742236" y="733290"/>
              <a:ext cx="290728" cy="153189"/>
            </a:xfrm>
            <a:custGeom>
              <a:avLst/>
              <a:gdLst>
                <a:gd name="T0" fmla="*/ 67 w 148"/>
                <a:gd name="T1" fmla="*/ 55 h 78"/>
                <a:gd name="T2" fmla="*/ 148 w 148"/>
                <a:gd name="T3" fmla="*/ 55 h 78"/>
                <a:gd name="T4" fmla="*/ 148 w 148"/>
                <a:gd name="T5" fmla="*/ 23 h 78"/>
                <a:gd name="T6" fmla="*/ 67 w 148"/>
                <a:gd name="T7" fmla="*/ 23 h 78"/>
                <a:gd name="T8" fmla="*/ 67 w 148"/>
                <a:gd name="T9" fmla="*/ 0 h 78"/>
                <a:gd name="T10" fmla="*/ 0 w 148"/>
                <a:gd name="T11" fmla="*/ 39 h 78"/>
                <a:gd name="T12" fmla="*/ 67 w 148"/>
                <a:gd name="T13" fmla="*/ 78 h 78"/>
                <a:gd name="T14" fmla="*/ 67 w 148"/>
                <a:gd name="T15" fmla="*/ 55 h 78"/>
                <a:gd name="T16" fmla="*/ 57 w 148"/>
                <a:gd name="T17" fmla="*/ 45 h 78"/>
                <a:gd name="T18" fmla="*/ 57 w 148"/>
                <a:gd name="T19" fmla="*/ 61 h 78"/>
                <a:gd name="T20" fmla="*/ 20 w 148"/>
                <a:gd name="T21" fmla="*/ 39 h 78"/>
                <a:gd name="T22" fmla="*/ 57 w 148"/>
                <a:gd name="T23" fmla="*/ 17 h 78"/>
                <a:gd name="T24" fmla="*/ 57 w 148"/>
                <a:gd name="T25" fmla="*/ 33 h 78"/>
                <a:gd name="T26" fmla="*/ 138 w 148"/>
                <a:gd name="T27" fmla="*/ 33 h 78"/>
                <a:gd name="T28" fmla="*/ 138 w 148"/>
                <a:gd name="T29" fmla="*/ 45 h 78"/>
                <a:gd name="T30" fmla="*/ 57 w 148"/>
                <a:gd name="T31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78">
                  <a:moveTo>
                    <a:pt x="67" y="55"/>
                  </a:moveTo>
                  <a:cubicBezTo>
                    <a:pt x="76" y="55"/>
                    <a:pt x="148" y="55"/>
                    <a:pt x="148" y="55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76" y="23"/>
                    <a:pt x="67" y="23"/>
                  </a:cubicBezTo>
                  <a:cubicBezTo>
                    <a:pt x="67" y="17"/>
                    <a:pt x="67" y="0"/>
                    <a:pt x="67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7" y="61"/>
                    <a:pt x="67" y="5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56"/>
                    <a:pt x="57" y="61"/>
                  </a:cubicBezTo>
                  <a:cubicBezTo>
                    <a:pt x="48" y="56"/>
                    <a:pt x="29" y="44"/>
                    <a:pt x="20" y="39"/>
                  </a:cubicBezTo>
                  <a:cubicBezTo>
                    <a:pt x="29" y="34"/>
                    <a:pt x="48" y="22"/>
                    <a:pt x="57" y="17"/>
                  </a:cubicBezTo>
                  <a:cubicBezTo>
                    <a:pt x="57" y="22"/>
                    <a:pt x="57" y="33"/>
                    <a:pt x="57" y="33"/>
                  </a:cubicBezTo>
                  <a:cubicBezTo>
                    <a:pt x="57" y="33"/>
                    <a:pt x="130" y="33"/>
                    <a:pt x="138" y="33"/>
                  </a:cubicBezTo>
                  <a:cubicBezTo>
                    <a:pt x="138" y="37"/>
                    <a:pt x="138" y="41"/>
                    <a:pt x="138" y="45"/>
                  </a:cubicBezTo>
                  <a:cubicBezTo>
                    <a:pt x="130" y="45"/>
                    <a:pt x="57" y="45"/>
                    <a:pt x="57" y="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5907509" y="285508"/>
              <a:ext cx="269120" cy="384936"/>
            </a:xfrm>
            <a:custGeom>
              <a:avLst/>
              <a:gdLst>
                <a:gd name="T0" fmla="*/ 0 w 436723"/>
                <a:gd name="T1" fmla="*/ 188078 h 624800"/>
                <a:gd name="T2" fmla="*/ 108384 w 436723"/>
                <a:gd name="T3" fmla="*/ 376155 h 624800"/>
                <a:gd name="T4" fmla="*/ 328339 w 436723"/>
                <a:gd name="T5" fmla="*/ 376155 h 624800"/>
                <a:gd name="T6" fmla="*/ 436723 w 436723"/>
                <a:gd name="T7" fmla="*/ 188078 h 624800"/>
                <a:gd name="T8" fmla="*/ 328339 w 436723"/>
                <a:gd name="T9" fmla="*/ 0 h 624800"/>
                <a:gd name="T10" fmla="*/ 108384 w 436723"/>
                <a:gd name="T11" fmla="*/ 0 h 624800"/>
                <a:gd name="T12" fmla="*/ 0 w 436723"/>
                <a:gd name="T13" fmla="*/ 188078 h 624800"/>
                <a:gd name="T14" fmla="*/ 76506 w 436723"/>
                <a:gd name="T15" fmla="*/ 188078 h 624800"/>
                <a:gd name="T16" fmla="*/ 146637 w 436723"/>
                <a:gd name="T17" fmla="*/ 63755 h 624800"/>
                <a:gd name="T18" fmla="*/ 290086 w 436723"/>
                <a:gd name="T19" fmla="*/ 63755 h 624800"/>
                <a:gd name="T20" fmla="*/ 360217 w 436723"/>
                <a:gd name="T21" fmla="*/ 188078 h 624800"/>
                <a:gd name="T22" fmla="*/ 290086 w 436723"/>
                <a:gd name="T23" fmla="*/ 312400 h 624800"/>
                <a:gd name="T24" fmla="*/ 146637 w 436723"/>
                <a:gd name="T25" fmla="*/ 312400 h 624800"/>
                <a:gd name="T26" fmla="*/ 76506 w 436723"/>
                <a:gd name="T27" fmla="*/ 188078 h 624800"/>
                <a:gd name="T28" fmla="*/ 277335 w 436723"/>
                <a:gd name="T29" fmla="*/ 567421 h 624800"/>
                <a:gd name="T30" fmla="*/ 159388 w 436723"/>
                <a:gd name="T31" fmla="*/ 567421 h 624800"/>
                <a:gd name="T32" fmla="*/ 159388 w 436723"/>
                <a:gd name="T33" fmla="*/ 624800 h 624800"/>
                <a:gd name="T34" fmla="*/ 277335 w 436723"/>
                <a:gd name="T35" fmla="*/ 624800 h 624800"/>
                <a:gd name="T36" fmla="*/ 277335 w 436723"/>
                <a:gd name="T37" fmla="*/ 567421 h 624800"/>
                <a:gd name="T38" fmla="*/ 328339 w 436723"/>
                <a:gd name="T39" fmla="*/ 404845 h 624800"/>
                <a:gd name="T40" fmla="*/ 108384 w 436723"/>
                <a:gd name="T41" fmla="*/ 404845 h 624800"/>
                <a:gd name="T42" fmla="*/ 108384 w 436723"/>
                <a:gd name="T43" fmla="*/ 462225 h 624800"/>
                <a:gd name="T44" fmla="*/ 328339 w 436723"/>
                <a:gd name="T45" fmla="*/ 462225 h 624800"/>
                <a:gd name="T46" fmla="*/ 328339 w 436723"/>
                <a:gd name="T47" fmla="*/ 404845 h 624800"/>
                <a:gd name="T48" fmla="*/ 328339 w 436723"/>
                <a:gd name="T49" fmla="*/ 487727 h 624800"/>
                <a:gd name="T50" fmla="*/ 108384 w 436723"/>
                <a:gd name="T51" fmla="*/ 487727 h 624800"/>
                <a:gd name="T52" fmla="*/ 108384 w 436723"/>
                <a:gd name="T53" fmla="*/ 545106 h 624800"/>
                <a:gd name="T54" fmla="*/ 328339 w 436723"/>
                <a:gd name="T55" fmla="*/ 545106 h 624800"/>
                <a:gd name="T56" fmla="*/ 328339 w 436723"/>
                <a:gd name="T57" fmla="*/ 487727 h 6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6723" h="624800">
                  <a:moveTo>
                    <a:pt x="0" y="188078"/>
                  </a:moveTo>
                  <a:lnTo>
                    <a:pt x="108384" y="376155"/>
                  </a:lnTo>
                  <a:lnTo>
                    <a:pt x="328339" y="376155"/>
                  </a:lnTo>
                  <a:lnTo>
                    <a:pt x="436723" y="188078"/>
                  </a:lnTo>
                  <a:lnTo>
                    <a:pt x="328339" y="0"/>
                  </a:lnTo>
                  <a:lnTo>
                    <a:pt x="108384" y="0"/>
                  </a:lnTo>
                  <a:lnTo>
                    <a:pt x="0" y="188078"/>
                  </a:lnTo>
                  <a:close/>
                  <a:moveTo>
                    <a:pt x="76506" y="188078"/>
                  </a:moveTo>
                  <a:lnTo>
                    <a:pt x="146637" y="63755"/>
                  </a:lnTo>
                  <a:lnTo>
                    <a:pt x="290086" y="63755"/>
                  </a:lnTo>
                  <a:lnTo>
                    <a:pt x="360217" y="188078"/>
                  </a:lnTo>
                  <a:lnTo>
                    <a:pt x="290086" y="312400"/>
                  </a:lnTo>
                  <a:lnTo>
                    <a:pt x="146637" y="312400"/>
                  </a:lnTo>
                  <a:lnTo>
                    <a:pt x="76506" y="188078"/>
                  </a:lnTo>
                  <a:close/>
                  <a:moveTo>
                    <a:pt x="277335" y="567421"/>
                  </a:moveTo>
                  <a:lnTo>
                    <a:pt x="159388" y="567421"/>
                  </a:lnTo>
                  <a:lnTo>
                    <a:pt x="159388" y="624800"/>
                  </a:lnTo>
                  <a:lnTo>
                    <a:pt x="277335" y="624800"/>
                  </a:lnTo>
                  <a:lnTo>
                    <a:pt x="277335" y="567421"/>
                  </a:lnTo>
                  <a:close/>
                  <a:moveTo>
                    <a:pt x="328339" y="404845"/>
                  </a:moveTo>
                  <a:lnTo>
                    <a:pt x="108384" y="404845"/>
                  </a:lnTo>
                  <a:lnTo>
                    <a:pt x="108384" y="462225"/>
                  </a:lnTo>
                  <a:lnTo>
                    <a:pt x="328339" y="462225"/>
                  </a:lnTo>
                  <a:lnTo>
                    <a:pt x="328339" y="404845"/>
                  </a:lnTo>
                  <a:close/>
                  <a:moveTo>
                    <a:pt x="328339" y="487727"/>
                  </a:moveTo>
                  <a:lnTo>
                    <a:pt x="108384" y="487727"/>
                  </a:lnTo>
                  <a:lnTo>
                    <a:pt x="108384" y="545106"/>
                  </a:lnTo>
                  <a:lnTo>
                    <a:pt x="328339" y="545106"/>
                  </a:lnTo>
                  <a:lnTo>
                    <a:pt x="328339" y="4877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5911438" y="959145"/>
              <a:ext cx="267155" cy="26709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9 w 136"/>
                <a:gd name="T5" fmla="*/ 72 h 136"/>
                <a:gd name="T6" fmla="*/ 33 w 136"/>
                <a:gd name="T7" fmla="*/ 93 h 136"/>
                <a:gd name="T8" fmla="*/ 9 w 136"/>
                <a:gd name="T9" fmla="*/ 72 h 136"/>
                <a:gd name="T10" fmla="*/ 72 w 136"/>
                <a:gd name="T11" fmla="*/ 9 h 136"/>
                <a:gd name="T12" fmla="*/ 72 w 136"/>
                <a:gd name="T13" fmla="*/ 34 h 136"/>
                <a:gd name="T14" fmla="*/ 98 w 136"/>
                <a:gd name="T15" fmla="*/ 64 h 136"/>
                <a:gd name="T16" fmla="*/ 72 w 136"/>
                <a:gd name="T17" fmla="*/ 42 h 136"/>
                <a:gd name="T18" fmla="*/ 64 w 136"/>
                <a:gd name="T19" fmla="*/ 9 h 136"/>
                <a:gd name="T20" fmla="*/ 44 w 136"/>
                <a:gd name="T21" fmla="*/ 34 h 136"/>
                <a:gd name="T22" fmla="*/ 64 w 136"/>
                <a:gd name="T23" fmla="*/ 42 h 136"/>
                <a:gd name="T24" fmla="*/ 39 w 136"/>
                <a:gd name="T25" fmla="*/ 64 h 136"/>
                <a:gd name="T26" fmla="*/ 64 w 136"/>
                <a:gd name="T27" fmla="*/ 42 h 136"/>
                <a:gd name="T28" fmla="*/ 9 w 136"/>
                <a:gd name="T29" fmla="*/ 64 h 136"/>
                <a:gd name="T30" fmla="*/ 33 w 136"/>
                <a:gd name="T31" fmla="*/ 42 h 136"/>
                <a:gd name="T32" fmla="*/ 39 w 136"/>
                <a:gd name="T33" fmla="*/ 72 h 136"/>
                <a:gd name="T34" fmla="*/ 64 w 136"/>
                <a:gd name="T35" fmla="*/ 93 h 136"/>
                <a:gd name="T36" fmla="*/ 39 w 136"/>
                <a:gd name="T37" fmla="*/ 72 h 136"/>
                <a:gd name="T38" fmla="*/ 64 w 136"/>
                <a:gd name="T39" fmla="*/ 127 h 136"/>
                <a:gd name="T40" fmla="*/ 64 w 136"/>
                <a:gd name="T41" fmla="*/ 101 h 136"/>
                <a:gd name="T42" fmla="*/ 72 w 136"/>
                <a:gd name="T43" fmla="*/ 101 h 136"/>
                <a:gd name="T44" fmla="*/ 72 w 136"/>
                <a:gd name="T45" fmla="*/ 127 h 136"/>
                <a:gd name="T46" fmla="*/ 72 w 136"/>
                <a:gd name="T47" fmla="*/ 72 h 136"/>
                <a:gd name="T48" fmla="*/ 95 w 136"/>
                <a:gd name="T49" fmla="*/ 93 h 136"/>
                <a:gd name="T50" fmla="*/ 106 w 136"/>
                <a:gd name="T51" fmla="*/ 72 h 136"/>
                <a:gd name="T52" fmla="*/ 122 w 136"/>
                <a:gd name="T53" fmla="*/ 93 h 136"/>
                <a:gd name="T54" fmla="*/ 106 w 136"/>
                <a:gd name="T55" fmla="*/ 72 h 136"/>
                <a:gd name="T56" fmla="*/ 103 w 136"/>
                <a:gd name="T57" fmla="*/ 42 h 136"/>
                <a:gd name="T58" fmla="*/ 127 w 136"/>
                <a:gd name="T59" fmla="*/ 64 h 136"/>
                <a:gd name="T60" fmla="*/ 117 w 136"/>
                <a:gd name="T61" fmla="*/ 34 h 136"/>
                <a:gd name="T62" fmla="*/ 91 w 136"/>
                <a:gd name="T63" fmla="*/ 13 h 136"/>
                <a:gd name="T64" fmla="*/ 46 w 136"/>
                <a:gd name="T65" fmla="*/ 13 h 136"/>
                <a:gd name="T66" fmla="*/ 20 w 136"/>
                <a:gd name="T67" fmla="*/ 34 h 136"/>
                <a:gd name="T68" fmla="*/ 19 w 136"/>
                <a:gd name="T69" fmla="*/ 101 h 136"/>
                <a:gd name="T70" fmla="*/ 46 w 136"/>
                <a:gd name="T71" fmla="*/ 123 h 136"/>
                <a:gd name="T72" fmla="*/ 91 w 136"/>
                <a:gd name="T73" fmla="*/ 123 h 136"/>
                <a:gd name="T74" fmla="*/ 118 w 136"/>
                <a:gd name="T7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6" y="106"/>
                    <a:pt x="136" y="68"/>
                  </a:cubicBezTo>
                  <a:cubicBezTo>
                    <a:pt x="136" y="31"/>
                    <a:pt x="106" y="0"/>
                    <a:pt x="68" y="0"/>
                  </a:cubicBezTo>
                  <a:close/>
                  <a:moveTo>
                    <a:pt x="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1" y="80"/>
                    <a:pt x="31" y="86"/>
                    <a:pt x="3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1" y="86"/>
                    <a:pt x="10" y="80"/>
                    <a:pt x="9" y="72"/>
                  </a:cubicBezTo>
                  <a:close/>
                  <a:moveTo>
                    <a:pt x="72" y="34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0" y="12"/>
                    <a:pt x="88" y="21"/>
                    <a:pt x="92" y="34"/>
                  </a:cubicBezTo>
                  <a:lnTo>
                    <a:pt x="72" y="34"/>
                  </a:lnTo>
                  <a:close/>
                  <a:moveTo>
                    <a:pt x="95" y="42"/>
                  </a:moveTo>
                  <a:cubicBezTo>
                    <a:pt x="96" y="49"/>
                    <a:pt x="97" y="56"/>
                    <a:pt x="9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95" y="42"/>
                  </a:lnTo>
                  <a:close/>
                  <a:moveTo>
                    <a:pt x="64" y="9"/>
                  </a:moveTo>
                  <a:cubicBezTo>
                    <a:pt x="64" y="34"/>
                    <a:pt x="64" y="34"/>
                    <a:pt x="6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21"/>
                    <a:pt x="56" y="12"/>
                    <a:pt x="64" y="9"/>
                  </a:cubicBezTo>
                  <a:close/>
                  <a:moveTo>
                    <a:pt x="64" y="42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56"/>
                    <a:pt x="40" y="49"/>
                    <a:pt x="42" y="42"/>
                  </a:cubicBezTo>
                  <a:lnTo>
                    <a:pt x="64" y="42"/>
                  </a:lnTo>
                  <a:close/>
                  <a:moveTo>
                    <a:pt x="30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10" y="56"/>
                    <a:pt x="12" y="49"/>
                    <a:pt x="1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9"/>
                    <a:pt x="31" y="56"/>
                    <a:pt x="30" y="64"/>
                  </a:cubicBezTo>
                  <a:close/>
                  <a:moveTo>
                    <a:pt x="39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0" y="86"/>
                    <a:pt x="39" y="80"/>
                    <a:pt x="39" y="72"/>
                  </a:cubicBezTo>
                  <a:close/>
                  <a:moveTo>
                    <a:pt x="64" y="101"/>
                  </a:moveTo>
                  <a:cubicBezTo>
                    <a:pt x="64" y="127"/>
                    <a:pt x="64" y="127"/>
                    <a:pt x="64" y="127"/>
                  </a:cubicBezTo>
                  <a:cubicBezTo>
                    <a:pt x="56" y="124"/>
                    <a:pt x="48" y="115"/>
                    <a:pt x="44" y="101"/>
                  </a:cubicBezTo>
                  <a:lnTo>
                    <a:pt x="64" y="101"/>
                  </a:lnTo>
                  <a:close/>
                  <a:moveTo>
                    <a:pt x="72" y="127"/>
                  </a:moveTo>
                  <a:cubicBezTo>
                    <a:pt x="72" y="101"/>
                    <a:pt x="72" y="101"/>
                    <a:pt x="72" y="10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88" y="115"/>
                    <a:pt x="81" y="124"/>
                    <a:pt x="72" y="127"/>
                  </a:cubicBezTo>
                  <a:close/>
                  <a:moveTo>
                    <a:pt x="72" y="93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7" y="80"/>
                    <a:pt x="96" y="86"/>
                    <a:pt x="95" y="93"/>
                  </a:cubicBezTo>
                  <a:lnTo>
                    <a:pt x="72" y="93"/>
                  </a:lnTo>
                  <a:close/>
                  <a:moveTo>
                    <a:pt x="106" y="72"/>
                  </a:moveTo>
                  <a:cubicBezTo>
                    <a:pt x="127" y="72"/>
                    <a:pt x="127" y="72"/>
                    <a:pt x="127" y="72"/>
                  </a:cubicBezTo>
                  <a:cubicBezTo>
                    <a:pt x="127" y="80"/>
                    <a:pt x="125" y="86"/>
                    <a:pt x="122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86"/>
                    <a:pt x="106" y="80"/>
                    <a:pt x="106" y="72"/>
                  </a:cubicBezTo>
                  <a:close/>
                  <a:moveTo>
                    <a:pt x="106" y="64"/>
                  </a:moveTo>
                  <a:cubicBezTo>
                    <a:pt x="106" y="56"/>
                    <a:pt x="105" y="49"/>
                    <a:pt x="103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5" y="49"/>
                    <a:pt x="127" y="56"/>
                    <a:pt x="127" y="64"/>
                  </a:cubicBezTo>
                  <a:lnTo>
                    <a:pt x="106" y="64"/>
                  </a:lnTo>
                  <a:close/>
                  <a:moveTo>
                    <a:pt x="117" y="34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8" y="26"/>
                    <a:pt x="95" y="19"/>
                    <a:pt x="91" y="13"/>
                  </a:cubicBezTo>
                  <a:cubicBezTo>
                    <a:pt x="101" y="18"/>
                    <a:pt x="110" y="25"/>
                    <a:pt x="117" y="34"/>
                  </a:cubicBezTo>
                  <a:close/>
                  <a:moveTo>
                    <a:pt x="46" y="13"/>
                  </a:moveTo>
                  <a:cubicBezTo>
                    <a:pt x="42" y="19"/>
                    <a:pt x="38" y="26"/>
                    <a:pt x="35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6" y="25"/>
                    <a:pt x="35" y="18"/>
                    <a:pt x="46" y="13"/>
                  </a:cubicBezTo>
                  <a:close/>
                  <a:moveTo>
                    <a:pt x="19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8" y="110"/>
                    <a:pt x="41" y="117"/>
                    <a:pt x="46" y="123"/>
                  </a:cubicBezTo>
                  <a:cubicBezTo>
                    <a:pt x="35" y="119"/>
                    <a:pt x="25" y="111"/>
                    <a:pt x="19" y="101"/>
                  </a:cubicBezTo>
                  <a:close/>
                  <a:moveTo>
                    <a:pt x="91" y="123"/>
                  </a:moveTo>
                  <a:cubicBezTo>
                    <a:pt x="95" y="117"/>
                    <a:pt x="99" y="110"/>
                    <a:pt x="101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1" y="111"/>
                    <a:pt x="102" y="119"/>
                    <a:pt x="91" y="12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8416017" y="326751"/>
              <a:ext cx="229832" cy="300486"/>
            </a:xfrm>
            <a:custGeom>
              <a:avLst/>
              <a:gdLst>
                <a:gd name="T0" fmla="*/ 280523 w 372968"/>
                <a:gd name="T1" fmla="*/ 0 h 487727"/>
                <a:gd name="T2" fmla="*/ 92445 w 372968"/>
                <a:gd name="T3" fmla="*/ 0 h 487727"/>
                <a:gd name="T4" fmla="*/ 0 w 372968"/>
                <a:gd name="T5" fmla="*/ 162575 h 487727"/>
                <a:gd name="T6" fmla="*/ 76506 w 372968"/>
                <a:gd name="T7" fmla="*/ 299649 h 487727"/>
                <a:gd name="T8" fmla="*/ 0 w 372968"/>
                <a:gd name="T9" fmla="*/ 430347 h 487727"/>
                <a:gd name="T10" fmla="*/ 31878 w 372968"/>
                <a:gd name="T11" fmla="*/ 487727 h 487727"/>
                <a:gd name="T12" fmla="*/ 127510 w 372968"/>
                <a:gd name="T13" fmla="*/ 325151 h 487727"/>
                <a:gd name="T14" fmla="*/ 280523 w 372968"/>
                <a:gd name="T15" fmla="*/ 325151 h 487727"/>
                <a:gd name="T16" fmla="*/ 372968 w 372968"/>
                <a:gd name="T17" fmla="*/ 162575 h 487727"/>
                <a:gd name="T18" fmla="*/ 280523 w 372968"/>
                <a:gd name="T19" fmla="*/ 0 h 487727"/>
                <a:gd name="T20" fmla="*/ 245457 w 372968"/>
                <a:gd name="T21" fmla="*/ 267771 h 487727"/>
                <a:gd name="T22" fmla="*/ 124323 w 372968"/>
                <a:gd name="T23" fmla="*/ 267771 h 487727"/>
                <a:gd name="T24" fmla="*/ 63755 w 372968"/>
                <a:gd name="T25" fmla="*/ 162575 h 487727"/>
                <a:gd name="T26" fmla="*/ 124323 w 372968"/>
                <a:gd name="T27" fmla="*/ 57379 h 487727"/>
                <a:gd name="T28" fmla="*/ 245457 w 372968"/>
                <a:gd name="T29" fmla="*/ 57379 h 487727"/>
                <a:gd name="T30" fmla="*/ 309212 w 372968"/>
                <a:gd name="T31" fmla="*/ 162575 h 487727"/>
                <a:gd name="T32" fmla="*/ 245457 w 372968"/>
                <a:gd name="T33" fmla="*/ 267771 h 487727"/>
                <a:gd name="T34" fmla="*/ 197641 w 372968"/>
                <a:gd name="T35" fmla="*/ 149824 h 487727"/>
                <a:gd name="T36" fmla="*/ 197641 w 372968"/>
                <a:gd name="T37" fmla="*/ 95633 h 487727"/>
                <a:gd name="T38" fmla="*/ 168951 w 372968"/>
                <a:gd name="T39" fmla="*/ 95633 h 487727"/>
                <a:gd name="T40" fmla="*/ 168951 w 372968"/>
                <a:gd name="T41" fmla="*/ 149824 h 487727"/>
                <a:gd name="T42" fmla="*/ 117947 w 372968"/>
                <a:gd name="T43" fmla="*/ 149824 h 487727"/>
                <a:gd name="T44" fmla="*/ 117947 w 372968"/>
                <a:gd name="T45" fmla="*/ 172139 h 487727"/>
                <a:gd name="T46" fmla="*/ 168951 w 372968"/>
                <a:gd name="T47" fmla="*/ 172139 h 487727"/>
                <a:gd name="T48" fmla="*/ 168951 w 372968"/>
                <a:gd name="T49" fmla="*/ 226331 h 487727"/>
                <a:gd name="T50" fmla="*/ 197641 w 372968"/>
                <a:gd name="T51" fmla="*/ 226331 h 487727"/>
                <a:gd name="T52" fmla="*/ 197641 w 372968"/>
                <a:gd name="T53" fmla="*/ 172139 h 487727"/>
                <a:gd name="T54" fmla="*/ 251833 w 372968"/>
                <a:gd name="T55" fmla="*/ 172139 h 487727"/>
                <a:gd name="T56" fmla="*/ 251833 w 372968"/>
                <a:gd name="T57" fmla="*/ 149824 h 487727"/>
                <a:gd name="T58" fmla="*/ 197641 w 372968"/>
                <a:gd name="T59" fmla="*/ 149824 h 487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968" h="487727">
                  <a:moveTo>
                    <a:pt x="280523" y="0"/>
                  </a:moveTo>
                  <a:lnTo>
                    <a:pt x="92445" y="0"/>
                  </a:lnTo>
                  <a:lnTo>
                    <a:pt x="0" y="162575"/>
                  </a:lnTo>
                  <a:lnTo>
                    <a:pt x="76506" y="299649"/>
                  </a:lnTo>
                  <a:lnTo>
                    <a:pt x="0" y="430347"/>
                  </a:lnTo>
                  <a:lnTo>
                    <a:pt x="31878" y="487727"/>
                  </a:lnTo>
                  <a:lnTo>
                    <a:pt x="127510" y="325151"/>
                  </a:lnTo>
                  <a:lnTo>
                    <a:pt x="280523" y="325151"/>
                  </a:lnTo>
                  <a:lnTo>
                    <a:pt x="372968" y="162575"/>
                  </a:lnTo>
                  <a:lnTo>
                    <a:pt x="280523" y="0"/>
                  </a:lnTo>
                  <a:close/>
                  <a:moveTo>
                    <a:pt x="245457" y="267771"/>
                  </a:moveTo>
                  <a:lnTo>
                    <a:pt x="124323" y="267771"/>
                  </a:lnTo>
                  <a:lnTo>
                    <a:pt x="63755" y="162575"/>
                  </a:lnTo>
                  <a:lnTo>
                    <a:pt x="124323" y="57379"/>
                  </a:lnTo>
                  <a:lnTo>
                    <a:pt x="245457" y="57379"/>
                  </a:lnTo>
                  <a:lnTo>
                    <a:pt x="309212" y="162575"/>
                  </a:lnTo>
                  <a:lnTo>
                    <a:pt x="245457" y="267771"/>
                  </a:lnTo>
                  <a:close/>
                  <a:moveTo>
                    <a:pt x="197641" y="149824"/>
                  </a:moveTo>
                  <a:lnTo>
                    <a:pt x="197641" y="95633"/>
                  </a:lnTo>
                  <a:lnTo>
                    <a:pt x="168951" y="95633"/>
                  </a:lnTo>
                  <a:lnTo>
                    <a:pt x="168951" y="149824"/>
                  </a:lnTo>
                  <a:lnTo>
                    <a:pt x="117947" y="149824"/>
                  </a:lnTo>
                  <a:lnTo>
                    <a:pt x="117947" y="172139"/>
                  </a:lnTo>
                  <a:lnTo>
                    <a:pt x="168951" y="172139"/>
                  </a:lnTo>
                  <a:lnTo>
                    <a:pt x="168951" y="226331"/>
                  </a:lnTo>
                  <a:lnTo>
                    <a:pt x="197641" y="226331"/>
                  </a:lnTo>
                  <a:lnTo>
                    <a:pt x="197641" y="172139"/>
                  </a:lnTo>
                  <a:lnTo>
                    <a:pt x="251833" y="172139"/>
                  </a:lnTo>
                  <a:lnTo>
                    <a:pt x="251833" y="149824"/>
                  </a:lnTo>
                  <a:lnTo>
                    <a:pt x="197641" y="1498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8180291" y="173562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5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5715000" y="183382"/>
              <a:ext cx="656102" cy="567583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3" y="148"/>
                    <a:pt x="10" y="144"/>
                  </a:cubicBezTo>
                  <a:cubicBezTo>
                    <a:pt x="13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48"/>
            <p:cNvSpPr>
              <a:spLocks/>
            </p:cNvSpPr>
            <p:nvPr userDrawn="1"/>
          </p:nvSpPr>
          <p:spPr bwMode="auto">
            <a:xfrm>
              <a:off x="6259132" y="499579"/>
              <a:ext cx="636458" cy="551872"/>
            </a:xfrm>
            <a:custGeom>
              <a:avLst/>
              <a:gdLst>
                <a:gd name="T0" fmla="*/ 258208 w 1032833"/>
                <a:gd name="T1" fmla="*/ 895760 h 895760"/>
                <a:gd name="T2" fmla="*/ 0 w 1032833"/>
                <a:gd name="T3" fmla="*/ 446286 h 895760"/>
                <a:gd name="T4" fmla="*/ 258208 w 1032833"/>
                <a:gd name="T5" fmla="*/ 0 h 895760"/>
                <a:gd name="T6" fmla="*/ 774624 w 1032833"/>
                <a:gd name="T7" fmla="*/ 0 h 895760"/>
                <a:gd name="T8" fmla="*/ 1032833 w 1032833"/>
                <a:gd name="T9" fmla="*/ 446286 h 895760"/>
                <a:gd name="T10" fmla="*/ 774624 w 1032833"/>
                <a:gd name="T11" fmla="*/ 895760 h 895760"/>
                <a:gd name="T12" fmla="*/ 258208 w 1032833"/>
                <a:gd name="T13" fmla="*/ 895760 h 89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833" h="895760">
                  <a:moveTo>
                    <a:pt x="258208" y="895760"/>
                  </a:moveTo>
                  <a:lnTo>
                    <a:pt x="0" y="446286"/>
                  </a:lnTo>
                  <a:lnTo>
                    <a:pt x="258208" y="0"/>
                  </a:lnTo>
                  <a:lnTo>
                    <a:pt x="774624" y="0"/>
                  </a:lnTo>
                  <a:lnTo>
                    <a:pt x="1032833" y="446286"/>
                  </a:lnTo>
                  <a:lnTo>
                    <a:pt x="774624" y="895760"/>
                  </a:lnTo>
                  <a:lnTo>
                    <a:pt x="258208" y="8957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8121361" y="796137"/>
              <a:ext cx="891826" cy="771835"/>
            </a:xfrm>
            <a:custGeom>
              <a:avLst/>
              <a:gdLst>
                <a:gd name="T0" fmla="*/ 113 w 454"/>
                <a:gd name="T1" fmla="*/ 0 h 393"/>
                <a:gd name="T2" fmla="*/ 0 w 454"/>
                <a:gd name="T3" fmla="*/ 197 h 393"/>
                <a:gd name="T4" fmla="*/ 113 w 454"/>
                <a:gd name="T5" fmla="*/ 393 h 393"/>
                <a:gd name="T6" fmla="*/ 340 w 454"/>
                <a:gd name="T7" fmla="*/ 393 h 393"/>
                <a:gd name="T8" fmla="*/ 454 w 454"/>
                <a:gd name="T9" fmla="*/ 197 h 393"/>
                <a:gd name="T10" fmla="*/ 340 w 454"/>
                <a:gd name="T11" fmla="*/ 0 h 393"/>
                <a:gd name="T12" fmla="*/ 113 w 454"/>
                <a:gd name="T13" fmla="*/ 0 h 393"/>
                <a:gd name="T14" fmla="*/ 336 w 454"/>
                <a:gd name="T15" fmla="*/ 9 h 393"/>
                <a:gd name="T16" fmla="*/ 444 w 454"/>
                <a:gd name="T17" fmla="*/ 197 h 393"/>
                <a:gd name="T18" fmla="*/ 336 w 454"/>
                <a:gd name="T19" fmla="*/ 385 h 393"/>
                <a:gd name="T20" fmla="*/ 118 w 454"/>
                <a:gd name="T21" fmla="*/ 385 h 393"/>
                <a:gd name="T22" fmla="*/ 10 w 454"/>
                <a:gd name="T23" fmla="*/ 197 h 393"/>
                <a:gd name="T24" fmla="*/ 118 w 454"/>
                <a:gd name="T25" fmla="*/ 9 h 393"/>
                <a:gd name="T26" fmla="*/ 336 w 454"/>
                <a:gd name="T27" fmla="*/ 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393">
                  <a:moveTo>
                    <a:pt x="113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3" y="393"/>
                    <a:pt x="113" y="393"/>
                    <a:pt x="113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340" y="0"/>
                    <a:pt x="340" y="0"/>
                    <a:pt x="340" y="0"/>
                  </a:cubicBezTo>
                  <a:lnTo>
                    <a:pt x="113" y="0"/>
                  </a:lnTo>
                  <a:close/>
                  <a:moveTo>
                    <a:pt x="336" y="9"/>
                  </a:moveTo>
                  <a:cubicBezTo>
                    <a:pt x="338" y="13"/>
                    <a:pt x="442" y="193"/>
                    <a:pt x="444" y="197"/>
                  </a:cubicBezTo>
                  <a:cubicBezTo>
                    <a:pt x="442" y="201"/>
                    <a:pt x="338" y="381"/>
                    <a:pt x="336" y="385"/>
                  </a:cubicBezTo>
                  <a:cubicBezTo>
                    <a:pt x="331" y="385"/>
                    <a:pt x="123" y="385"/>
                    <a:pt x="118" y="385"/>
                  </a:cubicBezTo>
                  <a:cubicBezTo>
                    <a:pt x="116" y="381"/>
                    <a:pt x="12" y="201"/>
                    <a:pt x="10" y="197"/>
                  </a:cubicBezTo>
                  <a:cubicBezTo>
                    <a:pt x="12" y="193"/>
                    <a:pt x="116" y="13"/>
                    <a:pt x="118" y="9"/>
                  </a:cubicBezTo>
                  <a:cubicBezTo>
                    <a:pt x="123" y="9"/>
                    <a:pt x="331" y="9"/>
                    <a:pt x="336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Freeform 51"/>
            <p:cNvSpPr>
              <a:spLocks noEditPoints="1"/>
            </p:cNvSpPr>
            <p:nvPr/>
          </p:nvSpPr>
          <p:spPr bwMode="auto">
            <a:xfrm>
              <a:off x="5716965" y="809884"/>
              <a:ext cx="656101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52"/>
            <p:cNvSpPr>
              <a:spLocks noEditPoints="1"/>
            </p:cNvSpPr>
            <p:nvPr/>
          </p:nvSpPr>
          <p:spPr bwMode="auto">
            <a:xfrm>
              <a:off x="6785585" y="181418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0 w 334"/>
                <a:gd name="T7" fmla="*/ 289 h 289"/>
                <a:gd name="T8" fmla="*/ 334 w 334"/>
                <a:gd name="T9" fmla="*/ 145 h 289"/>
                <a:gd name="T10" fmla="*/ 250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53"/>
            <p:cNvSpPr>
              <a:spLocks noEditPoints="1"/>
            </p:cNvSpPr>
            <p:nvPr/>
          </p:nvSpPr>
          <p:spPr bwMode="auto">
            <a:xfrm>
              <a:off x="7628302" y="477975"/>
              <a:ext cx="656101" cy="567584"/>
            </a:xfrm>
            <a:custGeom>
              <a:avLst/>
              <a:gdLst>
                <a:gd name="T0" fmla="*/ 83 w 334"/>
                <a:gd name="T1" fmla="*/ 0 h 289"/>
                <a:gd name="T2" fmla="*/ 0 w 334"/>
                <a:gd name="T3" fmla="*/ 144 h 289"/>
                <a:gd name="T4" fmla="*/ 83 w 334"/>
                <a:gd name="T5" fmla="*/ 289 h 289"/>
                <a:gd name="T6" fmla="*/ 250 w 334"/>
                <a:gd name="T7" fmla="*/ 289 h 289"/>
                <a:gd name="T8" fmla="*/ 334 w 334"/>
                <a:gd name="T9" fmla="*/ 144 h 289"/>
                <a:gd name="T10" fmla="*/ 250 w 334"/>
                <a:gd name="T11" fmla="*/ 0 h 289"/>
                <a:gd name="T12" fmla="*/ 83 w 334"/>
                <a:gd name="T13" fmla="*/ 0 h 289"/>
                <a:gd name="T14" fmla="*/ 245 w 334"/>
                <a:gd name="T15" fmla="*/ 8 h 289"/>
                <a:gd name="T16" fmla="*/ 324 w 334"/>
                <a:gd name="T17" fmla="*/ 144 h 289"/>
                <a:gd name="T18" fmla="*/ 245 w 334"/>
                <a:gd name="T19" fmla="*/ 280 h 289"/>
                <a:gd name="T20" fmla="*/ 88 w 334"/>
                <a:gd name="T21" fmla="*/ 280 h 289"/>
                <a:gd name="T22" fmla="*/ 10 w 334"/>
                <a:gd name="T23" fmla="*/ 144 h 289"/>
                <a:gd name="T24" fmla="*/ 88 w 334"/>
                <a:gd name="T25" fmla="*/ 8 h 289"/>
                <a:gd name="T26" fmla="*/ 245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3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3" y="0"/>
                  </a:lnTo>
                  <a:close/>
                  <a:moveTo>
                    <a:pt x="245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5" y="280"/>
                  </a:cubicBezTo>
                  <a:cubicBezTo>
                    <a:pt x="241" y="280"/>
                    <a:pt x="93" y="280"/>
                    <a:pt x="88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8" y="8"/>
                  </a:cubicBezTo>
                  <a:cubicBezTo>
                    <a:pt x="93" y="8"/>
                    <a:pt x="241" y="8"/>
                    <a:pt x="245" y="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 userDrawn="1"/>
          </p:nvSpPr>
          <p:spPr bwMode="auto">
            <a:xfrm>
              <a:off x="7115600" y="1159469"/>
              <a:ext cx="306443" cy="3456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5" name="Freeform 55"/>
            <p:cNvSpPr>
              <a:spLocks noEditPoints="1"/>
            </p:cNvSpPr>
            <p:nvPr userDrawn="1"/>
          </p:nvSpPr>
          <p:spPr bwMode="auto">
            <a:xfrm>
              <a:off x="6946663" y="1051451"/>
              <a:ext cx="640387" cy="689350"/>
            </a:xfrm>
            <a:custGeom>
              <a:avLst/>
              <a:gdLst>
                <a:gd name="T0" fmla="*/ 777813 w 1039209"/>
                <a:gd name="T1" fmla="*/ 0 h 1118903"/>
                <a:gd name="T2" fmla="*/ 258209 w 1039209"/>
                <a:gd name="T3" fmla="*/ 0 h 1118903"/>
                <a:gd name="T4" fmla="*/ 0 w 1039209"/>
                <a:gd name="T5" fmla="*/ 449474 h 1118903"/>
                <a:gd name="T6" fmla="*/ 178515 w 1039209"/>
                <a:gd name="T7" fmla="*/ 761874 h 1118903"/>
                <a:gd name="T8" fmla="*/ 130698 w 1039209"/>
                <a:gd name="T9" fmla="*/ 1118903 h 1118903"/>
                <a:gd name="T10" fmla="*/ 436723 w 1039209"/>
                <a:gd name="T11" fmla="*/ 898948 h 1118903"/>
                <a:gd name="T12" fmla="*/ 777813 w 1039209"/>
                <a:gd name="T13" fmla="*/ 898948 h 1118903"/>
                <a:gd name="T14" fmla="*/ 1039209 w 1039209"/>
                <a:gd name="T15" fmla="*/ 449474 h 1118903"/>
                <a:gd name="T16" fmla="*/ 777813 w 1039209"/>
                <a:gd name="T17" fmla="*/ 0 h 1118903"/>
                <a:gd name="T18" fmla="*/ 723621 w 1039209"/>
                <a:gd name="T19" fmla="*/ 672617 h 1118903"/>
                <a:gd name="T20" fmla="*/ 331527 w 1039209"/>
                <a:gd name="T21" fmla="*/ 672617 h 1118903"/>
                <a:gd name="T22" fmla="*/ 331527 w 1039209"/>
                <a:gd name="T23" fmla="*/ 602486 h 1118903"/>
                <a:gd name="T24" fmla="*/ 723621 w 1039209"/>
                <a:gd name="T25" fmla="*/ 602486 h 1118903"/>
                <a:gd name="T26" fmla="*/ 723621 w 1039209"/>
                <a:gd name="T27" fmla="*/ 672617 h 1118903"/>
                <a:gd name="T28" fmla="*/ 723621 w 1039209"/>
                <a:gd name="T29" fmla="*/ 484539 h 1118903"/>
                <a:gd name="T30" fmla="*/ 331527 w 1039209"/>
                <a:gd name="T31" fmla="*/ 484539 h 1118903"/>
                <a:gd name="T32" fmla="*/ 331527 w 1039209"/>
                <a:gd name="T33" fmla="*/ 414409 h 1118903"/>
                <a:gd name="T34" fmla="*/ 723621 w 1039209"/>
                <a:gd name="T35" fmla="*/ 414409 h 1118903"/>
                <a:gd name="T36" fmla="*/ 723621 w 1039209"/>
                <a:gd name="T37" fmla="*/ 484539 h 1118903"/>
                <a:gd name="T38" fmla="*/ 723621 w 1039209"/>
                <a:gd name="T39" fmla="*/ 296462 h 1118903"/>
                <a:gd name="T40" fmla="*/ 331527 w 1039209"/>
                <a:gd name="T41" fmla="*/ 296462 h 1118903"/>
                <a:gd name="T42" fmla="*/ 331527 w 1039209"/>
                <a:gd name="T43" fmla="*/ 226331 h 1118903"/>
                <a:gd name="T44" fmla="*/ 723621 w 1039209"/>
                <a:gd name="T45" fmla="*/ 226331 h 1118903"/>
                <a:gd name="T46" fmla="*/ 723621 w 1039209"/>
                <a:gd name="T47" fmla="*/ 296462 h 1118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9209" h="1118903">
                  <a:moveTo>
                    <a:pt x="777813" y="0"/>
                  </a:moveTo>
                  <a:lnTo>
                    <a:pt x="258209" y="0"/>
                  </a:lnTo>
                  <a:lnTo>
                    <a:pt x="0" y="449474"/>
                  </a:lnTo>
                  <a:lnTo>
                    <a:pt x="178515" y="761874"/>
                  </a:lnTo>
                  <a:lnTo>
                    <a:pt x="130698" y="1118903"/>
                  </a:lnTo>
                  <a:lnTo>
                    <a:pt x="436723" y="898948"/>
                  </a:lnTo>
                  <a:lnTo>
                    <a:pt x="777813" y="898948"/>
                  </a:lnTo>
                  <a:lnTo>
                    <a:pt x="1039209" y="449474"/>
                  </a:lnTo>
                  <a:lnTo>
                    <a:pt x="777813" y="0"/>
                  </a:lnTo>
                  <a:close/>
                  <a:moveTo>
                    <a:pt x="723621" y="672617"/>
                  </a:moveTo>
                  <a:lnTo>
                    <a:pt x="331527" y="672617"/>
                  </a:lnTo>
                  <a:lnTo>
                    <a:pt x="331527" y="602486"/>
                  </a:lnTo>
                  <a:lnTo>
                    <a:pt x="723621" y="602486"/>
                  </a:lnTo>
                  <a:lnTo>
                    <a:pt x="723621" y="672617"/>
                  </a:lnTo>
                  <a:close/>
                  <a:moveTo>
                    <a:pt x="723621" y="484539"/>
                  </a:moveTo>
                  <a:lnTo>
                    <a:pt x="331527" y="484539"/>
                  </a:lnTo>
                  <a:lnTo>
                    <a:pt x="331527" y="414409"/>
                  </a:lnTo>
                  <a:lnTo>
                    <a:pt x="723621" y="414409"/>
                  </a:lnTo>
                  <a:lnTo>
                    <a:pt x="723621" y="484539"/>
                  </a:lnTo>
                  <a:close/>
                  <a:moveTo>
                    <a:pt x="723621" y="296462"/>
                  </a:moveTo>
                  <a:lnTo>
                    <a:pt x="331527" y="296462"/>
                  </a:lnTo>
                  <a:lnTo>
                    <a:pt x="331527" y="226331"/>
                  </a:lnTo>
                  <a:lnTo>
                    <a:pt x="723621" y="226331"/>
                  </a:lnTo>
                  <a:lnTo>
                    <a:pt x="723621" y="2964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 Box 8"/>
          <p:cNvSpPr txBox="1">
            <a:spLocks noChangeArrowheads="1"/>
          </p:cNvSpPr>
          <p:nvPr userDrawn="1"/>
        </p:nvSpPr>
        <p:spPr bwMode="auto">
          <a:xfrm>
            <a:off x="1033882" y="6416558"/>
            <a:ext cx="1912519" cy="2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rgbClr val="DEDDDC">
                    <a:lumMod val="50000"/>
                  </a:srgbClr>
                </a:solidFill>
                <a:cs typeface="Arial" pitchFamily="34" charset="0"/>
              </a:rPr>
              <a:t>© ACTS CONSULTANTS</a:t>
            </a:r>
            <a:endParaRPr lang="en-US" sz="1800" dirty="0">
              <a:solidFill>
                <a:srgbClr val="DEDDDC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45" name="Picture 44" descr="LOGO-ACTS 12-1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2" y="152400"/>
            <a:ext cx="609599" cy="531586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 flipV="1">
            <a:off x="0" y="6136340"/>
            <a:ext cx="12192000" cy="358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rrow 2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arrow 2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698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arrow 2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180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ocument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842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documents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documentary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om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music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40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399" y="0"/>
            <a:ext cx="8026996" cy="78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CONTENT PAGE </a:t>
            </a:r>
          </a:p>
        </p:txBody>
      </p:sp>
    </p:spTree>
    <p:extLst>
      <p:ext uri="{BB962C8B-B14F-4D97-AF65-F5344CB8AC3E}">
        <p14:creationId xmlns:p14="http://schemas.microsoft.com/office/powerpoint/2010/main" val="1580809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1193" y="4934924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7285" y="5530968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800" b="1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 algn="ctr">
              <a:defRPr lang="en-US" sz="6000" b="1" cap="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0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857627" cy="1600200"/>
          </a:xfrm>
        </p:spPr>
        <p:txBody>
          <a:bodyPr anchor="b">
            <a:normAutofit/>
          </a:bodyPr>
          <a:lstStyle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4857627" cy="4554415"/>
          </a:xfrm>
        </p:spPr>
        <p:txBody>
          <a:bodyPr>
            <a:normAutofit/>
          </a:bodyPr>
          <a:lstStyle>
            <a:lvl1pPr marL="457200" indent="-457200" algn="ctr">
              <a:buFont typeface="Arial" panose="020B0604020202020204" pitchFamily="34" charset="0"/>
              <a:buChar char="•"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44697" y="1858297"/>
            <a:ext cx="3008671" cy="2831690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17" y="2551471"/>
            <a:ext cx="6475412" cy="16002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98EF042-A3B8-406D-BC16-153A989F571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862618" y="845031"/>
            <a:ext cx="4418235" cy="4877335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98EF042-A3B8-406D-BC16-153A989F571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341797" y="-29500"/>
            <a:ext cx="5850203" cy="6803918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5138"/>
            <a:ext cx="3932237" cy="1336431"/>
          </a:xfrm>
        </p:spPr>
        <p:txBody>
          <a:bodyPr anchor="b">
            <a:no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92921"/>
            <a:ext cx="3932237" cy="4416476"/>
          </a:xfrm>
        </p:spPr>
        <p:txBody>
          <a:bodyPr>
            <a:normAutofit/>
          </a:bodyPr>
          <a:lstStyle>
            <a:lvl1pPr marL="342900" indent="-342900" algn="ctr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474968" cy="599853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2"/>
            <a:ext cx="71120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324601"/>
            <a:ext cx="685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1858DF-BCFE-4D28-BE87-DD88AC147933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10"/>
          <p:cNvGrpSpPr/>
          <p:nvPr userDrawn="1"/>
        </p:nvGrpSpPr>
        <p:grpSpPr>
          <a:xfrm>
            <a:off x="742951" y="866668"/>
            <a:ext cx="5092700" cy="5760867"/>
            <a:chOff x="469994" y="324750"/>
            <a:chExt cx="5321206" cy="6238210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650778" y="1293434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3069199" y="1342906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3889550" y="324750"/>
              <a:ext cx="1131998" cy="949959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2" name="Picture 2" descr="TC9982301-IMG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73" y="2436338"/>
            <a:ext cx="3024839" cy="262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1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636000" y="641667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9019AC-FD35-4BDC-BFDB-1FC419530048}" type="datetimeFigureOut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200" y="6416678"/>
            <a:ext cx="7416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480800" y="6416678"/>
            <a:ext cx="609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D322E-A76F-4762-9BD3-CA2270A9FC76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6858" algn="l">
              <a:defRPr sz="3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IN" smtClean="0"/>
              <a:pPr/>
              <a:t>14-07-2020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C541-6A27-42F0-91D8-18F380ABF7EB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C541-6A27-42F0-91D8-18F380ABF7EB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C541-6A27-42F0-91D8-18F380ABF7EB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1639090"/>
            <a:ext cx="8331200" cy="434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1" y="82697"/>
            <a:ext cx="9588499" cy="95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Content </a:t>
            </a:r>
            <a:r>
              <a:rPr lang="en-US" dirty="0" err="1"/>
              <a:t>Pageith</a:t>
            </a:r>
            <a:r>
              <a:rPr lang="en-US" dirty="0"/>
              <a:t> Text and </a:t>
            </a: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253038"/>
            <a:ext cx="711200" cy="528762"/>
          </a:xfrm>
          <a:prstGeom prst="rect">
            <a:avLst/>
          </a:prstGeom>
        </p:spPr>
      </p:pic>
      <p:grpSp>
        <p:nvGrpSpPr>
          <p:cNvPr id="41" name="Group 40"/>
          <p:cNvGrpSpPr/>
          <p:nvPr userDrawn="1"/>
        </p:nvGrpSpPr>
        <p:grpSpPr>
          <a:xfrm>
            <a:off x="8697994" y="90444"/>
            <a:ext cx="3453367" cy="1473896"/>
            <a:chOff x="5715000" y="173562"/>
            <a:chExt cx="3298187" cy="1863554"/>
          </a:xfrm>
        </p:grpSpPr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6644150" y="807920"/>
              <a:ext cx="1245414" cy="1080177"/>
            </a:xfrm>
            <a:custGeom>
              <a:avLst/>
              <a:gdLst>
                <a:gd name="T0" fmla="*/ 503665 w 2021037"/>
                <a:gd name="T1" fmla="*/ 1753267 h 1753267"/>
                <a:gd name="T2" fmla="*/ 0 w 2021037"/>
                <a:gd name="T3" fmla="*/ 876633 h 1753267"/>
                <a:gd name="T4" fmla="*/ 503665 w 2021037"/>
                <a:gd name="T5" fmla="*/ 0 h 1753267"/>
                <a:gd name="T6" fmla="*/ 1517372 w 2021037"/>
                <a:gd name="T7" fmla="*/ 0 h 1753267"/>
                <a:gd name="T8" fmla="*/ 2021037 w 2021037"/>
                <a:gd name="T9" fmla="*/ 876633 h 1753267"/>
                <a:gd name="T10" fmla="*/ 1517372 w 2021037"/>
                <a:gd name="T11" fmla="*/ 1753267 h 1753267"/>
                <a:gd name="T12" fmla="*/ 503665 w 2021037"/>
                <a:gd name="T13" fmla="*/ 1753267 h 17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037" h="1753267">
                  <a:moveTo>
                    <a:pt x="503665" y="1753267"/>
                  </a:moveTo>
                  <a:lnTo>
                    <a:pt x="0" y="876633"/>
                  </a:lnTo>
                  <a:lnTo>
                    <a:pt x="503665" y="0"/>
                  </a:lnTo>
                  <a:lnTo>
                    <a:pt x="1517372" y="0"/>
                  </a:lnTo>
                  <a:lnTo>
                    <a:pt x="2021037" y="876633"/>
                  </a:lnTo>
                  <a:lnTo>
                    <a:pt x="1517372" y="1753267"/>
                  </a:lnTo>
                  <a:lnTo>
                    <a:pt x="503665" y="17532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35"/>
            <p:cNvSpPr>
              <a:spLocks noEditPoints="1"/>
            </p:cNvSpPr>
            <p:nvPr/>
          </p:nvSpPr>
          <p:spPr bwMode="auto">
            <a:xfrm>
              <a:off x="7416149" y="201057"/>
              <a:ext cx="310372" cy="269062"/>
            </a:xfrm>
            <a:custGeom>
              <a:avLst/>
              <a:gdLst>
                <a:gd name="T0" fmla="*/ 379343 w 503666"/>
                <a:gd name="T1" fmla="*/ 0 h 436723"/>
                <a:gd name="T2" fmla="*/ 127510 w 503666"/>
                <a:gd name="T3" fmla="*/ 0 h 436723"/>
                <a:gd name="T4" fmla="*/ 0 w 503666"/>
                <a:gd name="T5" fmla="*/ 216768 h 436723"/>
                <a:gd name="T6" fmla="*/ 127510 w 503666"/>
                <a:gd name="T7" fmla="*/ 436723 h 436723"/>
                <a:gd name="T8" fmla="*/ 379343 w 503666"/>
                <a:gd name="T9" fmla="*/ 436723 h 436723"/>
                <a:gd name="T10" fmla="*/ 503666 w 503666"/>
                <a:gd name="T11" fmla="*/ 216768 h 436723"/>
                <a:gd name="T12" fmla="*/ 379343 w 503666"/>
                <a:gd name="T13" fmla="*/ 0 h 436723"/>
                <a:gd name="T14" fmla="*/ 334714 w 503666"/>
                <a:gd name="T15" fmla="*/ 360217 h 436723"/>
                <a:gd name="T16" fmla="*/ 168951 w 503666"/>
                <a:gd name="T17" fmla="*/ 360217 h 436723"/>
                <a:gd name="T18" fmla="*/ 86069 w 503666"/>
                <a:gd name="T19" fmla="*/ 216768 h 436723"/>
                <a:gd name="T20" fmla="*/ 168951 w 503666"/>
                <a:gd name="T21" fmla="*/ 76507 h 436723"/>
                <a:gd name="T22" fmla="*/ 334714 w 503666"/>
                <a:gd name="T23" fmla="*/ 76507 h 436723"/>
                <a:gd name="T24" fmla="*/ 417596 w 503666"/>
                <a:gd name="T25" fmla="*/ 216768 h 436723"/>
                <a:gd name="T26" fmla="*/ 334714 w 503666"/>
                <a:gd name="T27" fmla="*/ 360217 h 436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3666" h="436723">
                  <a:moveTo>
                    <a:pt x="379343" y="0"/>
                  </a:moveTo>
                  <a:lnTo>
                    <a:pt x="127510" y="0"/>
                  </a:lnTo>
                  <a:lnTo>
                    <a:pt x="0" y="216768"/>
                  </a:lnTo>
                  <a:lnTo>
                    <a:pt x="127510" y="436723"/>
                  </a:lnTo>
                  <a:lnTo>
                    <a:pt x="379343" y="436723"/>
                  </a:lnTo>
                  <a:lnTo>
                    <a:pt x="503666" y="216768"/>
                  </a:lnTo>
                  <a:lnTo>
                    <a:pt x="379343" y="0"/>
                  </a:lnTo>
                  <a:close/>
                  <a:moveTo>
                    <a:pt x="334714" y="360217"/>
                  </a:moveTo>
                  <a:lnTo>
                    <a:pt x="168951" y="360217"/>
                  </a:lnTo>
                  <a:lnTo>
                    <a:pt x="86069" y="216768"/>
                  </a:lnTo>
                  <a:lnTo>
                    <a:pt x="168951" y="76507"/>
                  </a:lnTo>
                  <a:lnTo>
                    <a:pt x="334714" y="76507"/>
                  </a:lnTo>
                  <a:lnTo>
                    <a:pt x="417596" y="216768"/>
                  </a:lnTo>
                  <a:lnTo>
                    <a:pt x="334714" y="3602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7623361" y="1760198"/>
              <a:ext cx="320193" cy="276918"/>
            </a:xfrm>
            <a:custGeom>
              <a:avLst/>
              <a:gdLst>
                <a:gd name="T0" fmla="*/ 392094 w 519604"/>
                <a:gd name="T1" fmla="*/ 0 h 449473"/>
                <a:gd name="T2" fmla="*/ 130698 w 519604"/>
                <a:gd name="T3" fmla="*/ 0 h 449473"/>
                <a:gd name="T4" fmla="*/ 0 w 519604"/>
                <a:gd name="T5" fmla="*/ 226330 h 449473"/>
                <a:gd name="T6" fmla="*/ 130698 w 519604"/>
                <a:gd name="T7" fmla="*/ 449473 h 449473"/>
                <a:gd name="T8" fmla="*/ 392094 w 519604"/>
                <a:gd name="T9" fmla="*/ 449473 h 449473"/>
                <a:gd name="T10" fmla="*/ 519604 w 519604"/>
                <a:gd name="T11" fmla="*/ 226330 h 449473"/>
                <a:gd name="T12" fmla="*/ 392094 w 519604"/>
                <a:gd name="T13" fmla="*/ 0 h 449473"/>
                <a:gd name="T14" fmla="*/ 347465 w 519604"/>
                <a:gd name="T15" fmla="*/ 372967 h 449473"/>
                <a:gd name="T16" fmla="*/ 175326 w 519604"/>
                <a:gd name="T17" fmla="*/ 372967 h 449473"/>
                <a:gd name="T18" fmla="*/ 92444 w 519604"/>
                <a:gd name="T19" fmla="*/ 226330 h 449473"/>
                <a:gd name="T20" fmla="*/ 175326 w 519604"/>
                <a:gd name="T21" fmla="*/ 79694 h 449473"/>
                <a:gd name="T22" fmla="*/ 347465 w 519604"/>
                <a:gd name="T23" fmla="*/ 79694 h 449473"/>
                <a:gd name="T24" fmla="*/ 430347 w 519604"/>
                <a:gd name="T25" fmla="*/ 226330 h 449473"/>
                <a:gd name="T26" fmla="*/ 347465 w 519604"/>
                <a:gd name="T27" fmla="*/ 372967 h 449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604" h="449473">
                  <a:moveTo>
                    <a:pt x="392094" y="0"/>
                  </a:moveTo>
                  <a:lnTo>
                    <a:pt x="130698" y="0"/>
                  </a:lnTo>
                  <a:lnTo>
                    <a:pt x="0" y="226330"/>
                  </a:lnTo>
                  <a:lnTo>
                    <a:pt x="130698" y="449473"/>
                  </a:lnTo>
                  <a:lnTo>
                    <a:pt x="392094" y="449473"/>
                  </a:lnTo>
                  <a:lnTo>
                    <a:pt x="519604" y="226330"/>
                  </a:lnTo>
                  <a:lnTo>
                    <a:pt x="392094" y="0"/>
                  </a:lnTo>
                  <a:close/>
                  <a:moveTo>
                    <a:pt x="347465" y="372967"/>
                  </a:moveTo>
                  <a:lnTo>
                    <a:pt x="175326" y="372967"/>
                  </a:lnTo>
                  <a:lnTo>
                    <a:pt x="92444" y="226330"/>
                  </a:lnTo>
                  <a:lnTo>
                    <a:pt x="175326" y="79694"/>
                  </a:lnTo>
                  <a:lnTo>
                    <a:pt x="347465" y="79694"/>
                  </a:lnTo>
                  <a:lnTo>
                    <a:pt x="430347" y="226330"/>
                  </a:lnTo>
                  <a:lnTo>
                    <a:pt x="347465" y="3729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919030" y="654731"/>
              <a:ext cx="253404" cy="133549"/>
            </a:xfrm>
            <a:custGeom>
              <a:avLst/>
              <a:gdLst>
                <a:gd name="T0" fmla="*/ 71 w 129"/>
                <a:gd name="T1" fmla="*/ 68 h 68"/>
                <a:gd name="T2" fmla="*/ 129 w 129"/>
                <a:gd name="T3" fmla="*/ 34 h 68"/>
                <a:gd name="T4" fmla="*/ 71 w 129"/>
                <a:gd name="T5" fmla="*/ 0 h 68"/>
                <a:gd name="T6" fmla="*/ 71 w 129"/>
                <a:gd name="T7" fmla="*/ 20 h 68"/>
                <a:gd name="T8" fmla="*/ 0 w 129"/>
                <a:gd name="T9" fmla="*/ 20 h 68"/>
                <a:gd name="T10" fmla="*/ 0 w 129"/>
                <a:gd name="T11" fmla="*/ 48 h 68"/>
                <a:gd name="T12" fmla="*/ 71 w 129"/>
                <a:gd name="T13" fmla="*/ 48 h 68"/>
                <a:gd name="T14" fmla="*/ 71 w 129"/>
                <a:gd name="T15" fmla="*/ 68 h 68"/>
                <a:gd name="T16" fmla="*/ 8 w 129"/>
                <a:gd name="T17" fmla="*/ 40 h 68"/>
                <a:gd name="T18" fmla="*/ 8 w 129"/>
                <a:gd name="T19" fmla="*/ 28 h 68"/>
                <a:gd name="T20" fmla="*/ 79 w 129"/>
                <a:gd name="T21" fmla="*/ 28 h 68"/>
                <a:gd name="T22" fmla="*/ 79 w 129"/>
                <a:gd name="T23" fmla="*/ 15 h 68"/>
                <a:gd name="T24" fmla="*/ 112 w 129"/>
                <a:gd name="T25" fmla="*/ 34 h 68"/>
                <a:gd name="T26" fmla="*/ 79 w 129"/>
                <a:gd name="T27" fmla="*/ 53 h 68"/>
                <a:gd name="T28" fmla="*/ 79 w 129"/>
                <a:gd name="T29" fmla="*/ 40 h 68"/>
                <a:gd name="T30" fmla="*/ 8 w 129"/>
                <a:gd name="T3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8">
                  <a:moveTo>
                    <a:pt x="71" y="68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5"/>
                    <a:pt x="71" y="20"/>
                  </a:cubicBezTo>
                  <a:cubicBezTo>
                    <a:pt x="63" y="20"/>
                    <a:pt x="0" y="20"/>
                    <a:pt x="0" y="2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63" y="48"/>
                    <a:pt x="71" y="48"/>
                  </a:cubicBezTo>
                  <a:cubicBezTo>
                    <a:pt x="71" y="53"/>
                    <a:pt x="71" y="68"/>
                    <a:pt x="71" y="68"/>
                  </a:cubicBezTo>
                  <a:close/>
                  <a:moveTo>
                    <a:pt x="8" y="40"/>
                  </a:moveTo>
                  <a:cubicBezTo>
                    <a:pt x="8" y="36"/>
                    <a:pt x="8" y="32"/>
                    <a:pt x="8" y="28"/>
                  </a:cubicBezTo>
                  <a:cubicBezTo>
                    <a:pt x="16" y="28"/>
                    <a:pt x="79" y="28"/>
                    <a:pt x="79" y="28"/>
                  </a:cubicBezTo>
                  <a:cubicBezTo>
                    <a:pt x="79" y="28"/>
                    <a:pt x="79" y="19"/>
                    <a:pt x="79" y="15"/>
                  </a:cubicBezTo>
                  <a:cubicBezTo>
                    <a:pt x="87" y="19"/>
                    <a:pt x="104" y="29"/>
                    <a:pt x="112" y="34"/>
                  </a:cubicBezTo>
                  <a:cubicBezTo>
                    <a:pt x="104" y="39"/>
                    <a:pt x="87" y="49"/>
                    <a:pt x="79" y="53"/>
                  </a:cubicBezTo>
                  <a:cubicBezTo>
                    <a:pt x="79" y="49"/>
                    <a:pt x="79" y="40"/>
                    <a:pt x="79" y="40"/>
                  </a:cubicBezTo>
                  <a:cubicBezTo>
                    <a:pt x="79" y="40"/>
                    <a:pt x="16" y="40"/>
                    <a:pt x="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7742236" y="733290"/>
              <a:ext cx="290728" cy="153189"/>
            </a:xfrm>
            <a:custGeom>
              <a:avLst/>
              <a:gdLst>
                <a:gd name="T0" fmla="*/ 67 w 148"/>
                <a:gd name="T1" fmla="*/ 55 h 78"/>
                <a:gd name="T2" fmla="*/ 148 w 148"/>
                <a:gd name="T3" fmla="*/ 55 h 78"/>
                <a:gd name="T4" fmla="*/ 148 w 148"/>
                <a:gd name="T5" fmla="*/ 23 h 78"/>
                <a:gd name="T6" fmla="*/ 67 w 148"/>
                <a:gd name="T7" fmla="*/ 23 h 78"/>
                <a:gd name="T8" fmla="*/ 67 w 148"/>
                <a:gd name="T9" fmla="*/ 0 h 78"/>
                <a:gd name="T10" fmla="*/ 0 w 148"/>
                <a:gd name="T11" fmla="*/ 39 h 78"/>
                <a:gd name="T12" fmla="*/ 67 w 148"/>
                <a:gd name="T13" fmla="*/ 78 h 78"/>
                <a:gd name="T14" fmla="*/ 67 w 148"/>
                <a:gd name="T15" fmla="*/ 55 h 78"/>
                <a:gd name="T16" fmla="*/ 57 w 148"/>
                <a:gd name="T17" fmla="*/ 45 h 78"/>
                <a:gd name="T18" fmla="*/ 57 w 148"/>
                <a:gd name="T19" fmla="*/ 61 h 78"/>
                <a:gd name="T20" fmla="*/ 20 w 148"/>
                <a:gd name="T21" fmla="*/ 39 h 78"/>
                <a:gd name="T22" fmla="*/ 57 w 148"/>
                <a:gd name="T23" fmla="*/ 17 h 78"/>
                <a:gd name="T24" fmla="*/ 57 w 148"/>
                <a:gd name="T25" fmla="*/ 33 h 78"/>
                <a:gd name="T26" fmla="*/ 138 w 148"/>
                <a:gd name="T27" fmla="*/ 33 h 78"/>
                <a:gd name="T28" fmla="*/ 138 w 148"/>
                <a:gd name="T29" fmla="*/ 45 h 78"/>
                <a:gd name="T30" fmla="*/ 57 w 148"/>
                <a:gd name="T31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78">
                  <a:moveTo>
                    <a:pt x="67" y="55"/>
                  </a:moveTo>
                  <a:cubicBezTo>
                    <a:pt x="76" y="55"/>
                    <a:pt x="148" y="55"/>
                    <a:pt x="148" y="55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76" y="23"/>
                    <a:pt x="67" y="23"/>
                  </a:cubicBezTo>
                  <a:cubicBezTo>
                    <a:pt x="67" y="17"/>
                    <a:pt x="67" y="0"/>
                    <a:pt x="67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7" y="61"/>
                    <a:pt x="67" y="5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56"/>
                    <a:pt x="57" y="61"/>
                  </a:cubicBezTo>
                  <a:cubicBezTo>
                    <a:pt x="48" y="56"/>
                    <a:pt x="29" y="44"/>
                    <a:pt x="20" y="39"/>
                  </a:cubicBezTo>
                  <a:cubicBezTo>
                    <a:pt x="29" y="34"/>
                    <a:pt x="48" y="22"/>
                    <a:pt x="57" y="17"/>
                  </a:cubicBezTo>
                  <a:cubicBezTo>
                    <a:pt x="57" y="22"/>
                    <a:pt x="57" y="33"/>
                    <a:pt x="57" y="33"/>
                  </a:cubicBezTo>
                  <a:cubicBezTo>
                    <a:pt x="57" y="33"/>
                    <a:pt x="130" y="33"/>
                    <a:pt x="138" y="33"/>
                  </a:cubicBezTo>
                  <a:cubicBezTo>
                    <a:pt x="138" y="37"/>
                    <a:pt x="138" y="41"/>
                    <a:pt x="138" y="45"/>
                  </a:cubicBezTo>
                  <a:cubicBezTo>
                    <a:pt x="130" y="45"/>
                    <a:pt x="57" y="45"/>
                    <a:pt x="57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5907509" y="285508"/>
              <a:ext cx="269120" cy="384936"/>
            </a:xfrm>
            <a:custGeom>
              <a:avLst/>
              <a:gdLst>
                <a:gd name="T0" fmla="*/ 0 w 436723"/>
                <a:gd name="T1" fmla="*/ 188078 h 624800"/>
                <a:gd name="T2" fmla="*/ 108384 w 436723"/>
                <a:gd name="T3" fmla="*/ 376155 h 624800"/>
                <a:gd name="T4" fmla="*/ 328339 w 436723"/>
                <a:gd name="T5" fmla="*/ 376155 h 624800"/>
                <a:gd name="T6" fmla="*/ 436723 w 436723"/>
                <a:gd name="T7" fmla="*/ 188078 h 624800"/>
                <a:gd name="T8" fmla="*/ 328339 w 436723"/>
                <a:gd name="T9" fmla="*/ 0 h 624800"/>
                <a:gd name="T10" fmla="*/ 108384 w 436723"/>
                <a:gd name="T11" fmla="*/ 0 h 624800"/>
                <a:gd name="T12" fmla="*/ 0 w 436723"/>
                <a:gd name="T13" fmla="*/ 188078 h 624800"/>
                <a:gd name="T14" fmla="*/ 76506 w 436723"/>
                <a:gd name="T15" fmla="*/ 188078 h 624800"/>
                <a:gd name="T16" fmla="*/ 146637 w 436723"/>
                <a:gd name="T17" fmla="*/ 63755 h 624800"/>
                <a:gd name="T18" fmla="*/ 290086 w 436723"/>
                <a:gd name="T19" fmla="*/ 63755 h 624800"/>
                <a:gd name="T20" fmla="*/ 360217 w 436723"/>
                <a:gd name="T21" fmla="*/ 188078 h 624800"/>
                <a:gd name="T22" fmla="*/ 290086 w 436723"/>
                <a:gd name="T23" fmla="*/ 312400 h 624800"/>
                <a:gd name="T24" fmla="*/ 146637 w 436723"/>
                <a:gd name="T25" fmla="*/ 312400 h 624800"/>
                <a:gd name="T26" fmla="*/ 76506 w 436723"/>
                <a:gd name="T27" fmla="*/ 188078 h 624800"/>
                <a:gd name="T28" fmla="*/ 277335 w 436723"/>
                <a:gd name="T29" fmla="*/ 567421 h 624800"/>
                <a:gd name="T30" fmla="*/ 159388 w 436723"/>
                <a:gd name="T31" fmla="*/ 567421 h 624800"/>
                <a:gd name="T32" fmla="*/ 159388 w 436723"/>
                <a:gd name="T33" fmla="*/ 624800 h 624800"/>
                <a:gd name="T34" fmla="*/ 277335 w 436723"/>
                <a:gd name="T35" fmla="*/ 624800 h 624800"/>
                <a:gd name="T36" fmla="*/ 277335 w 436723"/>
                <a:gd name="T37" fmla="*/ 567421 h 624800"/>
                <a:gd name="T38" fmla="*/ 328339 w 436723"/>
                <a:gd name="T39" fmla="*/ 404845 h 624800"/>
                <a:gd name="T40" fmla="*/ 108384 w 436723"/>
                <a:gd name="T41" fmla="*/ 404845 h 624800"/>
                <a:gd name="T42" fmla="*/ 108384 w 436723"/>
                <a:gd name="T43" fmla="*/ 462225 h 624800"/>
                <a:gd name="T44" fmla="*/ 328339 w 436723"/>
                <a:gd name="T45" fmla="*/ 462225 h 624800"/>
                <a:gd name="T46" fmla="*/ 328339 w 436723"/>
                <a:gd name="T47" fmla="*/ 404845 h 624800"/>
                <a:gd name="T48" fmla="*/ 328339 w 436723"/>
                <a:gd name="T49" fmla="*/ 487727 h 624800"/>
                <a:gd name="T50" fmla="*/ 108384 w 436723"/>
                <a:gd name="T51" fmla="*/ 487727 h 624800"/>
                <a:gd name="T52" fmla="*/ 108384 w 436723"/>
                <a:gd name="T53" fmla="*/ 545106 h 624800"/>
                <a:gd name="T54" fmla="*/ 328339 w 436723"/>
                <a:gd name="T55" fmla="*/ 545106 h 624800"/>
                <a:gd name="T56" fmla="*/ 328339 w 436723"/>
                <a:gd name="T57" fmla="*/ 487727 h 6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6723" h="624800">
                  <a:moveTo>
                    <a:pt x="0" y="188078"/>
                  </a:moveTo>
                  <a:lnTo>
                    <a:pt x="108384" y="376155"/>
                  </a:lnTo>
                  <a:lnTo>
                    <a:pt x="328339" y="376155"/>
                  </a:lnTo>
                  <a:lnTo>
                    <a:pt x="436723" y="188078"/>
                  </a:lnTo>
                  <a:lnTo>
                    <a:pt x="328339" y="0"/>
                  </a:lnTo>
                  <a:lnTo>
                    <a:pt x="108384" y="0"/>
                  </a:lnTo>
                  <a:lnTo>
                    <a:pt x="0" y="188078"/>
                  </a:lnTo>
                  <a:close/>
                  <a:moveTo>
                    <a:pt x="76506" y="188078"/>
                  </a:moveTo>
                  <a:lnTo>
                    <a:pt x="146637" y="63755"/>
                  </a:lnTo>
                  <a:lnTo>
                    <a:pt x="290086" y="63755"/>
                  </a:lnTo>
                  <a:lnTo>
                    <a:pt x="360217" y="188078"/>
                  </a:lnTo>
                  <a:lnTo>
                    <a:pt x="290086" y="312400"/>
                  </a:lnTo>
                  <a:lnTo>
                    <a:pt x="146637" y="312400"/>
                  </a:lnTo>
                  <a:lnTo>
                    <a:pt x="76506" y="188078"/>
                  </a:lnTo>
                  <a:close/>
                  <a:moveTo>
                    <a:pt x="277335" y="567421"/>
                  </a:moveTo>
                  <a:lnTo>
                    <a:pt x="159388" y="567421"/>
                  </a:lnTo>
                  <a:lnTo>
                    <a:pt x="159388" y="624800"/>
                  </a:lnTo>
                  <a:lnTo>
                    <a:pt x="277335" y="624800"/>
                  </a:lnTo>
                  <a:lnTo>
                    <a:pt x="277335" y="567421"/>
                  </a:lnTo>
                  <a:close/>
                  <a:moveTo>
                    <a:pt x="328339" y="404845"/>
                  </a:moveTo>
                  <a:lnTo>
                    <a:pt x="108384" y="404845"/>
                  </a:lnTo>
                  <a:lnTo>
                    <a:pt x="108384" y="462225"/>
                  </a:lnTo>
                  <a:lnTo>
                    <a:pt x="328339" y="462225"/>
                  </a:lnTo>
                  <a:lnTo>
                    <a:pt x="328339" y="404845"/>
                  </a:lnTo>
                  <a:close/>
                  <a:moveTo>
                    <a:pt x="328339" y="487727"/>
                  </a:moveTo>
                  <a:lnTo>
                    <a:pt x="108384" y="487727"/>
                  </a:lnTo>
                  <a:lnTo>
                    <a:pt x="108384" y="545106"/>
                  </a:lnTo>
                  <a:lnTo>
                    <a:pt x="328339" y="545106"/>
                  </a:lnTo>
                  <a:lnTo>
                    <a:pt x="328339" y="48772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5911438" y="959145"/>
              <a:ext cx="267155" cy="26709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9 w 136"/>
                <a:gd name="T5" fmla="*/ 72 h 136"/>
                <a:gd name="T6" fmla="*/ 33 w 136"/>
                <a:gd name="T7" fmla="*/ 93 h 136"/>
                <a:gd name="T8" fmla="*/ 9 w 136"/>
                <a:gd name="T9" fmla="*/ 72 h 136"/>
                <a:gd name="T10" fmla="*/ 72 w 136"/>
                <a:gd name="T11" fmla="*/ 9 h 136"/>
                <a:gd name="T12" fmla="*/ 72 w 136"/>
                <a:gd name="T13" fmla="*/ 34 h 136"/>
                <a:gd name="T14" fmla="*/ 98 w 136"/>
                <a:gd name="T15" fmla="*/ 64 h 136"/>
                <a:gd name="T16" fmla="*/ 72 w 136"/>
                <a:gd name="T17" fmla="*/ 42 h 136"/>
                <a:gd name="T18" fmla="*/ 64 w 136"/>
                <a:gd name="T19" fmla="*/ 9 h 136"/>
                <a:gd name="T20" fmla="*/ 44 w 136"/>
                <a:gd name="T21" fmla="*/ 34 h 136"/>
                <a:gd name="T22" fmla="*/ 64 w 136"/>
                <a:gd name="T23" fmla="*/ 42 h 136"/>
                <a:gd name="T24" fmla="*/ 39 w 136"/>
                <a:gd name="T25" fmla="*/ 64 h 136"/>
                <a:gd name="T26" fmla="*/ 64 w 136"/>
                <a:gd name="T27" fmla="*/ 42 h 136"/>
                <a:gd name="T28" fmla="*/ 9 w 136"/>
                <a:gd name="T29" fmla="*/ 64 h 136"/>
                <a:gd name="T30" fmla="*/ 33 w 136"/>
                <a:gd name="T31" fmla="*/ 42 h 136"/>
                <a:gd name="T32" fmla="*/ 39 w 136"/>
                <a:gd name="T33" fmla="*/ 72 h 136"/>
                <a:gd name="T34" fmla="*/ 64 w 136"/>
                <a:gd name="T35" fmla="*/ 93 h 136"/>
                <a:gd name="T36" fmla="*/ 39 w 136"/>
                <a:gd name="T37" fmla="*/ 72 h 136"/>
                <a:gd name="T38" fmla="*/ 64 w 136"/>
                <a:gd name="T39" fmla="*/ 127 h 136"/>
                <a:gd name="T40" fmla="*/ 64 w 136"/>
                <a:gd name="T41" fmla="*/ 101 h 136"/>
                <a:gd name="T42" fmla="*/ 72 w 136"/>
                <a:gd name="T43" fmla="*/ 101 h 136"/>
                <a:gd name="T44" fmla="*/ 72 w 136"/>
                <a:gd name="T45" fmla="*/ 127 h 136"/>
                <a:gd name="T46" fmla="*/ 72 w 136"/>
                <a:gd name="T47" fmla="*/ 72 h 136"/>
                <a:gd name="T48" fmla="*/ 95 w 136"/>
                <a:gd name="T49" fmla="*/ 93 h 136"/>
                <a:gd name="T50" fmla="*/ 106 w 136"/>
                <a:gd name="T51" fmla="*/ 72 h 136"/>
                <a:gd name="T52" fmla="*/ 122 w 136"/>
                <a:gd name="T53" fmla="*/ 93 h 136"/>
                <a:gd name="T54" fmla="*/ 106 w 136"/>
                <a:gd name="T55" fmla="*/ 72 h 136"/>
                <a:gd name="T56" fmla="*/ 103 w 136"/>
                <a:gd name="T57" fmla="*/ 42 h 136"/>
                <a:gd name="T58" fmla="*/ 127 w 136"/>
                <a:gd name="T59" fmla="*/ 64 h 136"/>
                <a:gd name="T60" fmla="*/ 117 w 136"/>
                <a:gd name="T61" fmla="*/ 34 h 136"/>
                <a:gd name="T62" fmla="*/ 91 w 136"/>
                <a:gd name="T63" fmla="*/ 13 h 136"/>
                <a:gd name="T64" fmla="*/ 46 w 136"/>
                <a:gd name="T65" fmla="*/ 13 h 136"/>
                <a:gd name="T66" fmla="*/ 20 w 136"/>
                <a:gd name="T67" fmla="*/ 34 h 136"/>
                <a:gd name="T68" fmla="*/ 19 w 136"/>
                <a:gd name="T69" fmla="*/ 101 h 136"/>
                <a:gd name="T70" fmla="*/ 46 w 136"/>
                <a:gd name="T71" fmla="*/ 123 h 136"/>
                <a:gd name="T72" fmla="*/ 91 w 136"/>
                <a:gd name="T73" fmla="*/ 123 h 136"/>
                <a:gd name="T74" fmla="*/ 118 w 136"/>
                <a:gd name="T7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6" y="106"/>
                    <a:pt x="136" y="68"/>
                  </a:cubicBezTo>
                  <a:cubicBezTo>
                    <a:pt x="136" y="31"/>
                    <a:pt x="106" y="0"/>
                    <a:pt x="68" y="0"/>
                  </a:cubicBezTo>
                  <a:close/>
                  <a:moveTo>
                    <a:pt x="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1" y="80"/>
                    <a:pt x="31" y="86"/>
                    <a:pt x="3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1" y="86"/>
                    <a:pt x="10" y="80"/>
                    <a:pt x="9" y="72"/>
                  </a:cubicBezTo>
                  <a:close/>
                  <a:moveTo>
                    <a:pt x="72" y="34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0" y="12"/>
                    <a:pt x="88" y="21"/>
                    <a:pt x="92" y="34"/>
                  </a:cubicBezTo>
                  <a:lnTo>
                    <a:pt x="72" y="34"/>
                  </a:lnTo>
                  <a:close/>
                  <a:moveTo>
                    <a:pt x="95" y="42"/>
                  </a:moveTo>
                  <a:cubicBezTo>
                    <a:pt x="96" y="49"/>
                    <a:pt x="97" y="56"/>
                    <a:pt x="9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95" y="42"/>
                  </a:lnTo>
                  <a:close/>
                  <a:moveTo>
                    <a:pt x="64" y="9"/>
                  </a:moveTo>
                  <a:cubicBezTo>
                    <a:pt x="64" y="34"/>
                    <a:pt x="64" y="34"/>
                    <a:pt x="6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21"/>
                    <a:pt x="56" y="12"/>
                    <a:pt x="64" y="9"/>
                  </a:cubicBezTo>
                  <a:close/>
                  <a:moveTo>
                    <a:pt x="64" y="42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56"/>
                    <a:pt x="40" y="49"/>
                    <a:pt x="42" y="42"/>
                  </a:cubicBezTo>
                  <a:lnTo>
                    <a:pt x="64" y="42"/>
                  </a:lnTo>
                  <a:close/>
                  <a:moveTo>
                    <a:pt x="30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10" y="56"/>
                    <a:pt x="12" y="49"/>
                    <a:pt x="1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9"/>
                    <a:pt x="31" y="56"/>
                    <a:pt x="30" y="64"/>
                  </a:cubicBezTo>
                  <a:close/>
                  <a:moveTo>
                    <a:pt x="39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0" y="86"/>
                    <a:pt x="39" y="80"/>
                    <a:pt x="39" y="72"/>
                  </a:cubicBezTo>
                  <a:close/>
                  <a:moveTo>
                    <a:pt x="64" y="101"/>
                  </a:moveTo>
                  <a:cubicBezTo>
                    <a:pt x="64" y="127"/>
                    <a:pt x="64" y="127"/>
                    <a:pt x="64" y="127"/>
                  </a:cubicBezTo>
                  <a:cubicBezTo>
                    <a:pt x="56" y="124"/>
                    <a:pt x="48" y="115"/>
                    <a:pt x="44" y="101"/>
                  </a:cubicBezTo>
                  <a:lnTo>
                    <a:pt x="64" y="101"/>
                  </a:lnTo>
                  <a:close/>
                  <a:moveTo>
                    <a:pt x="72" y="127"/>
                  </a:moveTo>
                  <a:cubicBezTo>
                    <a:pt x="72" y="101"/>
                    <a:pt x="72" y="101"/>
                    <a:pt x="72" y="10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88" y="115"/>
                    <a:pt x="81" y="124"/>
                    <a:pt x="72" y="127"/>
                  </a:cubicBezTo>
                  <a:close/>
                  <a:moveTo>
                    <a:pt x="72" y="93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7" y="80"/>
                    <a:pt x="96" y="86"/>
                    <a:pt x="95" y="93"/>
                  </a:cubicBezTo>
                  <a:lnTo>
                    <a:pt x="72" y="93"/>
                  </a:lnTo>
                  <a:close/>
                  <a:moveTo>
                    <a:pt x="106" y="72"/>
                  </a:moveTo>
                  <a:cubicBezTo>
                    <a:pt x="127" y="72"/>
                    <a:pt x="127" y="72"/>
                    <a:pt x="127" y="72"/>
                  </a:cubicBezTo>
                  <a:cubicBezTo>
                    <a:pt x="127" y="80"/>
                    <a:pt x="125" y="86"/>
                    <a:pt x="122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86"/>
                    <a:pt x="106" y="80"/>
                    <a:pt x="106" y="72"/>
                  </a:cubicBezTo>
                  <a:close/>
                  <a:moveTo>
                    <a:pt x="106" y="64"/>
                  </a:moveTo>
                  <a:cubicBezTo>
                    <a:pt x="106" y="56"/>
                    <a:pt x="105" y="49"/>
                    <a:pt x="103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5" y="49"/>
                    <a:pt x="127" y="56"/>
                    <a:pt x="127" y="64"/>
                  </a:cubicBezTo>
                  <a:lnTo>
                    <a:pt x="106" y="64"/>
                  </a:lnTo>
                  <a:close/>
                  <a:moveTo>
                    <a:pt x="117" y="34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8" y="26"/>
                    <a:pt x="95" y="19"/>
                    <a:pt x="91" y="13"/>
                  </a:cubicBezTo>
                  <a:cubicBezTo>
                    <a:pt x="101" y="18"/>
                    <a:pt x="110" y="25"/>
                    <a:pt x="117" y="34"/>
                  </a:cubicBezTo>
                  <a:close/>
                  <a:moveTo>
                    <a:pt x="46" y="13"/>
                  </a:moveTo>
                  <a:cubicBezTo>
                    <a:pt x="42" y="19"/>
                    <a:pt x="38" y="26"/>
                    <a:pt x="35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6" y="25"/>
                    <a:pt x="35" y="18"/>
                    <a:pt x="46" y="13"/>
                  </a:cubicBezTo>
                  <a:close/>
                  <a:moveTo>
                    <a:pt x="19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8" y="110"/>
                    <a:pt x="41" y="117"/>
                    <a:pt x="46" y="123"/>
                  </a:cubicBezTo>
                  <a:cubicBezTo>
                    <a:pt x="35" y="119"/>
                    <a:pt x="25" y="111"/>
                    <a:pt x="19" y="101"/>
                  </a:cubicBezTo>
                  <a:close/>
                  <a:moveTo>
                    <a:pt x="91" y="123"/>
                  </a:moveTo>
                  <a:cubicBezTo>
                    <a:pt x="95" y="117"/>
                    <a:pt x="99" y="110"/>
                    <a:pt x="101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1" y="111"/>
                    <a:pt x="102" y="119"/>
                    <a:pt x="91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5"/>
            <p:cNvSpPr>
              <a:spLocks noEditPoints="1"/>
            </p:cNvSpPr>
            <p:nvPr/>
          </p:nvSpPr>
          <p:spPr bwMode="auto">
            <a:xfrm>
              <a:off x="8416017" y="326751"/>
              <a:ext cx="229832" cy="300486"/>
            </a:xfrm>
            <a:custGeom>
              <a:avLst/>
              <a:gdLst>
                <a:gd name="T0" fmla="*/ 280523 w 372968"/>
                <a:gd name="T1" fmla="*/ 0 h 487727"/>
                <a:gd name="T2" fmla="*/ 92445 w 372968"/>
                <a:gd name="T3" fmla="*/ 0 h 487727"/>
                <a:gd name="T4" fmla="*/ 0 w 372968"/>
                <a:gd name="T5" fmla="*/ 162575 h 487727"/>
                <a:gd name="T6" fmla="*/ 76506 w 372968"/>
                <a:gd name="T7" fmla="*/ 299649 h 487727"/>
                <a:gd name="T8" fmla="*/ 0 w 372968"/>
                <a:gd name="T9" fmla="*/ 430347 h 487727"/>
                <a:gd name="T10" fmla="*/ 31878 w 372968"/>
                <a:gd name="T11" fmla="*/ 487727 h 487727"/>
                <a:gd name="T12" fmla="*/ 127510 w 372968"/>
                <a:gd name="T13" fmla="*/ 325151 h 487727"/>
                <a:gd name="T14" fmla="*/ 280523 w 372968"/>
                <a:gd name="T15" fmla="*/ 325151 h 487727"/>
                <a:gd name="T16" fmla="*/ 372968 w 372968"/>
                <a:gd name="T17" fmla="*/ 162575 h 487727"/>
                <a:gd name="T18" fmla="*/ 280523 w 372968"/>
                <a:gd name="T19" fmla="*/ 0 h 487727"/>
                <a:gd name="T20" fmla="*/ 245457 w 372968"/>
                <a:gd name="T21" fmla="*/ 267771 h 487727"/>
                <a:gd name="T22" fmla="*/ 124323 w 372968"/>
                <a:gd name="T23" fmla="*/ 267771 h 487727"/>
                <a:gd name="T24" fmla="*/ 63755 w 372968"/>
                <a:gd name="T25" fmla="*/ 162575 h 487727"/>
                <a:gd name="T26" fmla="*/ 124323 w 372968"/>
                <a:gd name="T27" fmla="*/ 57379 h 487727"/>
                <a:gd name="T28" fmla="*/ 245457 w 372968"/>
                <a:gd name="T29" fmla="*/ 57379 h 487727"/>
                <a:gd name="T30" fmla="*/ 309212 w 372968"/>
                <a:gd name="T31" fmla="*/ 162575 h 487727"/>
                <a:gd name="T32" fmla="*/ 245457 w 372968"/>
                <a:gd name="T33" fmla="*/ 267771 h 487727"/>
                <a:gd name="T34" fmla="*/ 197641 w 372968"/>
                <a:gd name="T35" fmla="*/ 149824 h 487727"/>
                <a:gd name="T36" fmla="*/ 197641 w 372968"/>
                <a:gd name="T37" fmla="*/ 95633 h 487727"/>
                <a:gd name="T38" fmla="*/ 168951 w 372968"/>
                <a:gd name="T39" fmla="*/ 95633 h 487727"/>
                <a:gd name="T40" fmla="*/ 168951 w 372968"/>
                <a:gd name="T41" fmla="*/ 149824 h 487727"/>
                <a:gd name="T42" fmla="*/ 117947 w 372968"/>
                <a:gd name="T43" fmla="*/ 149824 h 487727"/>
                <a:gd name="T44" fmla="*/ 117947 w 372968"/>
                <a:gd name="T45" fmla="*/ 172139 h 487727"/>
                <a:gd name="T46" fmla="*/ 168951 w 372968"/>
                <a:gd name="T47" fmla="*/ 172139 h 487727"/>
                <a:gd name="T48" fmla="*/ 168951 w 372968"/>
                <a:gd name="T49" fmla="*/ 226331 h 487727"/>
                <a:gd name="T50" fmla="*/ 197641 w 372968"/>
                <a:gd name="T51" fmla="*/ 226331 h 487727"/>
                <a:gd name="T52" fmla="*/ 197641 w 372968"/>
                <a:gd name="T53" fmla="*/ 172139 h 487727"/>
                <a:gd name="T54" fmla="*/ 251833 w 372968"/>
                <a:gd name="T55" fmla="*/ 172139 h 487727"/>
                <a:gd name="T56" fmla="*/ 251833 w 372968"/>
                <a:gd name="T57" fmla="*/ 149824 h 487727"/>
                <a:gd name="T58" fmla="*/ 197641 w 372968"/>
                <a:gd name="T59" fmla="*/ 149824 h 487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968" h="487727">
                  <a:moveTo>
                    <a:pt x="280523" y="0"/>
                  </a:moveTo>
                  <a:lnTo>
                    <a:pt x="92445" y="0"/>
                  </a:lnTo>
                  <a:lnTo>
                    <a:pt x="0" y="162575"/>
                  </a:lnTo>
                  <a:lnTo>
                    <a:pt x="76506" y="299649"/>
                  </a:lnTo>
                  <a:lnTo>
                    <a:pt x="0" y="430347"/>
                  </a:lnTo>
                  <a:lnTo>
                    <a:pt x="31878" y="487727"/>
                  </a:lnTo>
                  <a:lnTo>
                    <a:pt x="127510" y="325151"/>
                  </a:lnTo>
                  <a:lnTo>
                    <a:pt x="280523" y="325151"/>
                  </a:lnTo>
                  <a:lnTo>
                    <a:pt x="372968" y="162575"/>
                  </a:lnTo>
                  <a:lnTo>
                    <a:pt x="280523" y="0"/>
                  </a:lnTo>
                  <a:close/>
                  <a:moveTo>
                    <a:pt x="245457" y="267771"/>
                  </a:moveTo>
                  <a:lnTo>
                    <a:pt x="124323" y="267771"/>
                  </a:lnTo>
                  <a:lnTo>
                    <a:pt x="63755" y="162575"/>
                  </a:lnTo>
                  <a:lnTo>
                    <a:pt x="124323" y="57379"/>
                  </a:lnTo>
                  <a:lnTo>
                    <a:pt x="245457" y="57379"/>
                  </a:lnTo>
                  <a:lnTo>
                    <a:pt x="309212" y="162575"/>
                  </a:lnTo>
                  <a:lnTo>
                    <a:pt x="245457" y="267771"/>
                  </a:lnTo>
                  <a:close/>
                  <a:moveTo>
                    <a:pt x="197641" y="149824"/>
                  </a:moveTo>
                  <a:lnTo>
                    <a:pt x="197641" y="95633"/>
                  </a:lnTo>
                  <a:lnTo>
                    <a:pt x="168951" y="95633"/>
                  </a:lnTo>
                  <a:lnTo>
                    <a:pt x="168951" y="149824"/>
                  </a:lnTo>
                  <a:lnTo>
                    <a:pt x="117947" y="149824"/>
                  </a:lnTo>
                  <a:lnTo>
                    <a:pt x="117947" y="172139"/>
                  </a:lnTo>
                  <a:lnTo>
                    <a:pt x="168951" y="172139"/>
                  </a:lnTo>
                  <a:lnTo>
                    <a:pt x="168951" y="226331"/>
                  </a:lnTo>
                  <a:lnTo>
                    <a:pt x="197641" y="226331"/>
                  </a:lnTo>
                  <a:lnTo>
                    <a:pt x="197641" y="172139"/>
                  </a:lnTo>
                  <a:lnTo>
                    <a:pt x="251833" y="172139"/>
                  </a:lnTo>
                  <a:lnTo>
                    <a:pt x="251833" y="149824"/>
                  </a:lnTo>
                  <a:lnTo>
                    <a:pt x="197641" y="1498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8180291" y="173562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5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5715000" y="183382"/>
              <a:ext cx="656102" cy="567583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3" y="148"/>
                    <a:pt x="10" y="144"/>
                  </a:cubicBezTo>
                  <a:cubicBezTo>
                    <a:pt x="13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48"/>
            <p:cNvSpPr>
              <a:spLocks/>
            </p:cNvSpPr>
            <p:nvPr userDrawn="1"/>
          </p:nvSpPr>
          <p:spPr bwMode="auto">
            <a:xfrm>
              <a:off x="6259132" y="499579"/>
              <a:ext cx="636458" cy="551872"/>
            </a:xfrm>
            <a:custGeom>
              <a:avLst/>
              <a:gdLst>
                <a:gd name="T0" fmla="*/ 258208 w 1032833"/>
                <a:gd name="T1" fmla="*/ 895760 h 895760"/>
                <a:gd name="T2" fmla="*/ 0 w 1032833"/>
                <a:gd name="T3" fmla="*/ 446286 h 895760"/>
                <a:gd name="T4" fmla="*/ 258208 w 1032833"/>
                <a:gd name="T5" fmla="*/ 0 h 895760"/>
                <a:gd name="T6" fmla="*/ 774624 w 1032833"/>
                <a:gd name="T7" fmla="*/ 0 h 895760"/>
                <a:gd name="T8" fmla="*/ 1032833 w 1032833"/>
                <a:gd name="T9" fmla="*/ 446286 h 895760"/>
                <a:gd name="T10" fmla="*/ 774624 w 1032833"/>
                <a:gd name="T11" fmla="*/ 895760 h 895760"/>
                <a:gd name="T12" fmla="*/ 258208 w 1032833"/>
                <a:gd name="T13" fmla="*/ 895760 h 89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833" h="895760">
                  <a:moveTo>
                    <a:pt x="258208" y="895760"/>
                  </a:moveTo>
                  <a:lnTo>
                    <a:pt x="0" y="446286"/>
                  </a:lnTo>
                  <a:lnTo>
                    <a:pt x="258208" y="0"/>
                  </a:lnTo>
                  <a:lnTo>
                    <a:pt x="774624" y="0"/>
                  </a:lnTo>
                  <a:lnTo>
                    <a:pt x="1032833" y="446286"/>
                  </a:lnTo>
                  <a:lnTo>
                    <a:pt x="774624" y="895760"/>
                  </a:lnTo>
                  <a:lnTo>
                    <a:pt x="258208" y="8957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8121361" y="796137"/>
              <a:ext cx="891826" cy="771835"/>
            </a:xfrm>
            <a:custGeom>
              <a:avLst/>
              <a:gdLst>
                <a:gd name="T0" fmla="*/ 113 w 454"/>
                <a:gd name="T1" fmla="*/ 0 h 393"/>
                <a:gd name="T2" fmla="*/ 0 w 454"/>
                <a:gd name="T3" fmla="*/ 197 h 393"/>
                <a:gd name="T4" fmla="*/ 113 w 454"/>
                <a:gd name="T5" fmla="*/ 393 h 393"/>
                <a:gd name="T6" fmla="*/ 340 w 454"/>
                <a:gd name="T7" fmla="*/ 393 h 393"/>
                <a:gd name="T8" fmla="*/ 454 w 454"/>
                <a:gd name="T9" fmla="*/ 197 h 393"/>
                <a:gd name="T10" fmla="*/ 340 w 454"/>
                <a:gd name="T11" fmla="*/ 0 h 393"/>
                <a:gd name="T12" fmla="*/ 113 w 454"/>
                <a:gd name="T13" fmla="*/ 0 h 393"/>
                <a:gd name="T14" fmla="*/ 336 w 454"/>
                <a:gd name="T15" fmla="*/ 9 h 393"/>
                <a:gd name="T16" fmla="*/ 444 w 454"/>
                <a:gd name="T17" fmla="*/ 197 h 393"/>
                <a:gd name="T18" fmla="*/ 336 w 454"/>
                <a:gd name="T19" fmla="*/ 385 h 393"/>
                <a:gd name="T20" fmla="*/ 118 w 454"/>
                <a:gd name="T21" fmla="*/ 385 h 393"/>
                <a:gd name="T22" fmla="*/ 10 w 454"/>
                <a:gd name="T23" fmla="*/ 197 h 393"/>
                <a:gd name="T24" fmla="*/ 118 w 454"/>
                <a:gd name="T25" fmla="*/ 9 h 393"/>
                <a:gd name="T26" fmla="*/ 336 w 454"/>
                <a:gd name="T27" fmla="*/ 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393">
                  <a:moveTo>
                    <a:pt x="113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3" y="393"/>
                    <a:pt x="113" y="393"/>
                    <a:pt x="113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340" y="0"/>
                    <a:pt x="340" y="0"/>
                    <a:pt x="340" y="0"/>
                  </a:cubicBezTo>
                  <a:lnTo>
                    <a:pt x="113" y="0"/>
                  </a:lnTo>
                  <a:close/>
                  <a:moveTo>
                    <a:pt x="336" y="9"/>
                  </a:moveTo>
                  <a:cubicBezTo>
                    <a:pt x="338" y="13"/>
                    <a:pt x="442" y="193"/>
                    <a:pt x="444" y="197"/>
                  </a:cubicBezTo>
                  <a:cubicBezTo>
                    <a:pt x="442" y="201"/>
                    <a:pt x="338" y="381"/>
                    <a:pt x="336" y="385"/>
                  </a:cubicBezTo>
                  <a:cubicBezTo>
                    <a:pt x="331" y="385"/>
                    <a:pt x="123" y="385"/>
                    <a:pt x="118" y="385"/>
                  </a:cubicBezTo>
                  <a:cubicBezTo>
                    <a:pt x="116" y="381"/>
                    <a:pt x="12" y="201"/>
                    <a:pt x="10" y="197"/>
                  </a:cubicBezTo>
                  <a:cubicBezTo>
                    <a:pt x="12" y="193"/>
                    <a:pt x="116" y="13"/>
                    <a:pt x="118" y="9"/>
                  </a:cubicBezTo>
                  <a:cubicBezTo>
                    <a:pt x="123" y="9"/>
                    <a:pt x="331" y="9"/>
                    <a:pt x="33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>
              <a:spLocks noEditPoints="1"/>
            </p:cNvSpPr>
            <p:nvPr/>
          </p:nvSpPr>
          <p:spPr bwMode="auto">
            <a:xfrm>
              <a:off x="5716965" y="809884"/>
              <a:ext cx="656101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6785585" y="181418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0 w 334"/>
                <a:gd name="T7" fmla="*/ 289 h 289"/>
                <a:gd name="T8" fmla="*/ 334 w 334"/>
                <a:gd name="T9" fmla="*/ 145 h 289"/>
                <a:gd name="T10" fmla="*/ 250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>
              <a:spLocks noEditPoints="1"/>
            </p:cNvSpPr>
            <p:nvPr/>
          </p:nvSpPr>
          <p:spPr bwMode="auto">
            <a:xfrm>
              <a:off x="7628302" y="477975"/>
              <a:ext cx="656101" cy="567584"/>
            </a:xfrm>
            <a:custGeom>
              <a:avLst/>
              <a:gdLst>
                <a:gd name="T0" fmla="*/ 83 w 334"/>
                <a:gd name="T1" fmla="*/ 0 h 289"/>
                <a:gd name="T2" fmla="*/ 0 w 334"/>
                <a:gd name="T3" fmla="*/ 144 h 289"/>
                <a:gd name="T4" fmla="*/ 83 w 334"/>
                <a:gd name="T5" fmla="*/ 289 h 289"/>
                <a:gd name="T6" fmla="*/ 250 w 334"/>
                <a:gd name="T7" fmla="*/ 289 h 289"/>
                <a:gd name="T8" fmla="*/ 334 w 334"/>
                <a:gd name="T9" fmla="*/ 144 h 289"/>
                <a:gd name="T10" fmla="*/ 250 w 334"/>
                <a:gd name="T11" fmla="*/ 0 h 289"/>
                <a:gd name="T12" fmla="*/ 83 w 334"/>
                <a:gd name="T13" fmla="*/ 0 h 289"/>
                <a:gd name="T14" fmla="*/ 245 w 334"/>
                <a:gd name="T15" fmla="*/ 8 h 289"/>
                <a:gd name="T16" fmla="*/ 324 w 334"/>
                <a:gd name="T17" fmla="*/ 144 h 289"/>
                <a:gd name="T18" fmla="*/ 245 w 334"/>
                <a:gd name="T19" fmla="*/ 280 h 289"/>
                <a:gd name="T20" fmla="*/ 88 w 334"/>
                <a:gd name="T21" fmla="*/ 280 h 289"/>
                <a:gd name="T22" fmla="*/ 10 w 334"/>
                <a:gd name="T23" fmla="*/ 144 h 289"/>
                <a:gd name="T24" fmla="*/ 88 w 334"/>
                <a:gd name="T25" fmla="*/ 8 h 289"/>
                <a:gd name="T26" fmla="*/ 245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3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3" y="0"/>
                  </a:lnTo>
                  <a:close/>
                  <a:moveTo>
                    <a:pt x="245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5" y="280"/>
                  </a:cubicBezTo>
                  <a:cubicBezTo>
                    <a:pt x="241" y="280"/>
                    <a:pt x="93" y="280"/>
                    <a:pt x="88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8" y="8"/>
                  </a:cubicBezTo>
                  <a:cubicBezTo>
                    <a:pt x="93" y="8"/>
                    <a:pt x="241" y="8"/>
                    <a:pt x="245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 userDrawn="1"/>
          </p:nvSpPr>
          <p:spPr bwMode="auto">
            <a:xfrm>
              <a:off x="7115600" y="1159469"/>
              <a:ext cx="306443" cy="345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auto">
            <a:xfrm>
              <a:off x="6946663" y="1051451"/>
              <a:ext cx="640387" cy="689350"/>
            </a:xfrm>
            <a:custGeom>
              <a:avLst/>
              <a:gdLst>
                <a:gd name="T0" fmla="*/ 777813 w 1039209"/>
                <a:gd name="T1" fmla="*/ 0 h 1118903"/>
                <a:gd name="T2" fmla="*/ 258209 w 1039209"/>
                <a:gd name="T3" fmla="*/ 0 h 1118903"/>
                <a:gd name="T4" fmla="*/ 0 w 1039209"/>
                <a:gd name="T5" fmla="*/ 449474 h 1118903"/>
                <a:gd name="T6" fmla="*/ 178515 w 1039209"/>
                <a:gd name="T7" fmla="*/ 761874 h 1118903"/>
                <a:gd name="T8" fmla="*/ 130698 w 1039209"/>
                <a:gd name="T9" fmla="*/ 1118903 h 1118903"/>
                <a:gd name="T10" fmla="*/ 436723 w 1039209"/>
                <a:gd name="T11" fmla="*/ 898948 h 1118903"/>
                <a:gd name="T12" fmla="*/ 777813 w 1039209"/>
                <a:gd name="T13" fmla="*/ 898948 h 1118903"/>
                <a:gd name="T14" fmla="*/ 1039209 w 1039209"/>
                <a:gd name="T15" fmla="*/ 449474 h 1118903"/>
                <a:gd name="T16" fmla="*/ 777813 w 1039209"/>
                <a:gd name="T17" fmla="*/ 0 h 1118903"/>
                <a:gd name="T18" fmla="*/ 723621 w 1039209"/>
                <a:gd name="T19" fmla="*/ 672617 h 1118903"/>
                <a:gd name="T20" fmla="*/ 331527 w 1039209"/>
                <a:gd name="T21" fmla="*/ 672617 h 1118903"/>
                <a:gd name="T22" fmla="*/ 331527 w 1039209"/>
                <a:gd name="T23" fmla="*/ 602486 h 1118903"/>
                <a:gd name="T24" fmla="*/ 723621 w 1039209"/>
                <a:gd name="T25" fmla="*/ 602486 h 1118903"/>
                <a:gd name="T26" fmla="*/ 723621 w 1039209"/>
                <a:gd name="T27" fmla="*/ 672617 h 1118903"/>
                <a:gd name="T28" fmla="*/ 723621 w 1039209"/>
                <a:gd name="T29" fmla="*/ 484539 h 1118903"/>
                <a:gd name="T30" fmla="*/ 331527 w 1039209"/>
                <a:gd name="T31" fmla="*/ 484539 h 1118903"/>
                <a:gd name="T32" fmla="*/ 331527 w 1039209"/>
                <a:gd name="T33" fmla="*/ 414409 h 1118903"/>
                <a:gd name="T34" fmla="*/ 723621 w 1039209"/>
                <a:gd name="T35" fmla="*/ 414409 h 1118903"/>
                <a:gd name="T36" fmla="*/ 723621 w 1039209"/>
                <a:gd name="T37" fmla="*/ 484539 h 1118903"/>
                <a:gd name="T38" fmla="*/ 723621 w 1039209"/>
                <a:gd name="T39" fmla="*/ 296462 h 1118903"/>
                <a:gd name="T40" fmla="*/ 331527 w 1039209"/>
                <a:gd name="T41" fmla="*/ 296462 h 1118903"/>
                <a:gd name="T42" fmla="*/ 331527 w 1039209"/>
                <a:gd name="T43" fmla="*/ 226331 h 1118903"/>
                <a:gd name="T44" fmla="*/ 723621 w 1039209"/>
                <a:gd name="T45" fmla="*/ 226331 h 1118903"/>
                <a:gd name="T46" fmla="*/ 723621 w 1039209"/>
                <a:gd name="T47" fmla="*/ 296462 h 1118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9209" h="1118903">
                  <a:moveTo>
                    <a:pt x="777813" y="0"/>
                  </a:moveTo>
                  <a:lnTo>
                    <a:pt x="258209" y="0"/>
                  </a:lnTo>
                  <a:lnTo>
                    <a:pt x="0" y="449474"/>
                  </a:lnTo>
                  <a:lnTo>
                    <a:pt x="178515" y="761874"/>
                  </a:lnTo>
                  <a:lnTo>
                    <a:pt x="130698" y="1118903"/>
                  </a:lnTo>
                  <a:lnTo>
                    <a:pt x="436723" y="898948"/>
                  </a:lnTo>
                  <a:lnTo>
                    <a:pt x="777813" y="898948"/>
                  </a:lnTo>
                  <a:lnTo>
                    <a:pt x="1039209" y="449474"/>
                  </a:lnTo>
                  <a:lnTo>
                    <a:pt x="777813" y="0"/>
                  </a:lnTo>
                  <a:close/>
                  <a:moveTo>
                    <a:pt x="723621" y="672617"/>
                  </a:moveTo>
                  <a:lnTo>
                    <a:pt x="331527" y="672617"/>
                  </a:lnTo>
                  <a:lnTo>
                    <a:pt x="331527" y="602486"/>
                  </a:lnTo>
                  <a:lnTo>
                    <a:pt x="723621" y="602486"/>
                  </a:lnTo>
                  <a:lnTo>
                    <a:pt x="723621" y="672617"/>
                  </a:lnTo>
                  <a:close/>
                  <a:moveTo>
                    <a:pt x="723621" y="484539"/>
                  </a:moveTo>
                  <a:lnTo>
                    <a:pt x="331527" y="484539"/>
                  </a:lnTo>
                  <a:lnTo>
                    <a:pt x="331527" y="414409"/>
                  </a:lnTo>
                  <a:lnTo>
                    <a:pt x="723621" y="414409"/>
                  </a:lnTo>
                  <a:lnTo>
                    <a:pt x="723621" y="484539"/>
                  </a:lnTo>
                  <a:close/>
                  <a:moveTo>
                    <a:pt x="723621" y="296462"/>
                  </a:moveTo>
                  <a:lnTo>
                    <a:pt x="331527" y="296462"/>
                  </a:lnTo>
                  <a:lnTo>
                    <a:pt x="331527" y="226331"/>
                  </a:lnTo>
                  <a:lnTo>
                    <a:pt x="723621" y="226331"/>
                  </a:lnTo>
                  <a:lnTo>
                    <a:pt x="723621" y="29646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0" y="4317304"/>
            <a:ext cx="6502400" cy="2540696"/>
            <a:chOff x="5715000" y="173562"/>
            <a:chExt cx="3298187" cy="1863554"/>
          </a:xfrm>
        </p:grpSpPr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6644150" y="807920"/>
              <a:ext cx="1245414" cy="1080177"/>
            </a:xfrm>
            <a:custGeom>
              <a:avLst/>
              <a:gdLst>
                <a:gd name="T0" fmla="*/ 503665 w 2021037"/>
                <a:gd name="T1" fmla="*/ 1753267 h 1753267"/>
                <a:gd name="T2" fmla="*/ 0 w 2021037"/>
                <a:gd name="T3" fmla="*/ 876633 h 1753267"/>
                <a:gd name="T4" fmla="*/ 503665 w 2021037"/>
                <a:gd name="T5" fmla="*/ 0 h 1753267"/>
                <a:gd name="T6" fmla="*/ 1517372 w 2021037"/>
                <a:gd name="T7" fmla="*/ 0 h 1753267"/>
                <a:gd name="T8" fmla="*/ 2021037 w 2021037"/>
                <a:gd name="T9" fmla="*/ 876633 h 1753267"/>
                <a:gd name="T10" fmla="*/ 1517372 w 2021037"/>
                <a:gd name="T11" fmla="*/ 1753267 h 1753267"/>
                <a:gd name="T12" fmla="*/ 503665 w 2021037"/>
                <a:gd name="T13" fmla="*/ 1753267 h 17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037" h="1753267">
                  <a:moveTo>
                    <a:pt x="503665" y="1753267"/>
                  </a:moveTo>
                  <a:lnTo>
                    <a:pt x="0" y="876633"/>
                  </a:lnTo>
                  <a:lnTo>
                    <a:pt x="503665" y="0"/>
                  </a:lnTo>
                  <a:lnTo>
                    <a:pt x="1517372" y="0"/>
                  </a:lnTo>
                  <a:lnTo>
                    <a:pt x="2021037" y="876633"/>
                  </a:lnTo>
                  <a:lnTo>
                    <a:pt x="1517372" y="1753267"/>
                  </a:lnTo>
                  <a:lnTo>
                    <a:pt x="503665" y="17532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35"/>
            <p:cNvSpPr>
              <a:spLocks noEditPoints="1"/>
            </p:cNvSpPr>
            <p:nvPr/>
          </p:nvSpPr>
          <p:spPr bwMode="auto">
            <a:xfrm>
              <a:off x="7416149" y="201057"/>
              <a:ext cx="310372" cy="269062"/>
            </a:xfrm>
            <a:custGeom>
              <a:avLst/>
              <a:gdLst>
                <a:gd name="T0" fmla="*/ 379343 w 503666"/>
                <a:gd name="T1" fmla="*/ 0 h 436723"/>
                <a:gd name="T2" fmla="*/ 127510 w 503666"/>
                <a:gd name="T3" fmla="*/ 0 h 436723"/>
                <a:gd name="T4" fmla="*/ 0 w 503666"/>
                <a:gd name="T5" fmla="*/ 216768 h 436723"/>
                <a:gd name="T6" fmla="*/ 127510 w 503666"/>
                <a:gd name="T7" fmla="*/ 436723 h 436723"/>
                <a:gd name="T8" fmla="*/ 379343 w 503666"/>
                <a:gd name="T9" fmla="*/ 436723 h 436723"/>
                <a:gd name="T10" fmla="*/ 503666 w 503666"/>
                <a:gd name="T11" fmla="*/ 216768 h 436723"/>
                <a:gd name="T12" fmla="*/ 379343 w 503666"/>
                <a:gd name="T13" fmla="*/ 0 h 436723"/>
                <a:gd name="T14" fmla="*/ 334714 w 503666"/>
                <a:gd name="T15" fmla="*/ 360217 h 436723"/>
                <a:gd name="T16" fmla="*/ 168951 w 503666"/>
                <a:gd name="T17" fmla="*/ 360217 h 436723"/>
                <a:gd name="T18" fmla="*/ 86069 w 503666"/>
                <a:gd name="T19" fmla="*/ 216768 h 436723"/>
                <a:gd name="T20" fmla="*/ 168951 w 503666"/>
                <a:gd name="T21" fmla="*/ 76507 h 436723"/>
                <a:gd name="T22" fmla="*/ 334714 w 503666"/>
                <a:gd name="T23" fmla="*/ 76507 h 436723"/>
                <a:gd name="T24" fmla="*/ 417596 w 503666"/>
                <a:gd name="T25" fmla="*/ 216768 h 436723"/>
                <a:gd name="T26" fmla="*/ 334714 w 503666"/>
                <a:gd name="T27" fmla="*/ 360217 h 436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3666" h="436723">
                  <a:moveTo>
                    <a:pt x="379343" y="0"/>
                  </a:moveTo>
                  <a:lnTo>
                    <a:pt x="127510" y="0"/>
                  </a:lnTo>
                  <a:lnTo>
                    <a:pt x="0" y="216768"/>
                  </a:lnTo>
                  <a:lnTo>
                    <a:pt x="127510" y="436723"/>
                  </a:lnTo>
                  <a:lnTo>
                    <a:pt x="379343" y="436723"/>
                  </a:lnTo>
                  <a:lnTo>
                    <a:pt x="503666" y="216768"/>
                  </a:lnTo>
                  <a:lnTo>
                    <a:pt x="379343" y="0"/>
                  </a:lnTo>
                  <a:close/>
                  <a:moveTo>
                    <a:pt x="334714" y="360217"/>
                  </a:moveTo>
                  <a:lnTo>
                    <a:pt x="168951" y="360217"/>
                  </a:lnTo>
                  <a:lnTo>
                    <a:pt x="86069" y="216768"/>
                  </a:lnTo>
                  <a:lnTo>
                    <a:pt x="168951" y="76507"/>
                  </a:lnTo>
                  <a:lnTo>
                    <a:pt x="334714" y="76507"/>
                  </a:lnTo>
                  <a:lnTo>
                    <a:pt x="417596" y="216768"/>
                  </a:lnTo>
                  <a:lnTo>
                    <a:pt x="334714" y="3602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6"/>
            <p:cNvSpPr>
              <a:spLocks noEditPoints="1"/>
            </p:cNvSpPr>
            <p:nvPr/>
          </p:nvSpPr>
          <p:spPr bwMode="auto">
            <a:xfrm>
              <a:off x="7623361" y="1760198"/>
              <a:ext cx="320193" cy="276918"/>
            </a:xfrm>
            <a:custGeom>
              <a:avLst/>
              <a:gdLst>
                <a:gd name="T0" fmla="*/ 392094 w 519604"/>
                <a:gd name="T1" fmla="*/ 0 h 449473"/>
                <a:gd name="T2" fmla="*/ 130698 w 519604"/>
                <a:gd name="T3" fmla="*/ 0 h 449473"/>
                <a:gd name="T4" fmla="*/ 0 w 519604"/>
                <a:gd name="T5" fmla="*/ 226330 h 449473"/>
                <a:gd name="T6" fmla="*/ 130698 w 519604"/>
                <a:gd name="T7" fmla="*/ 449473 h 449473"/>
                <a:gd name="T8" fmla="*/ 392094 w 519604"/>
                <a:gd name="T9" fmla="*/ 449473 h 449473"/>
                <a:gd name="T10" fmla="*/ 519604 w 519604"/>
                <a:gd name="T11" fmla="*/ 226330 h 449473"/>
                <a:gd name="T12" fmla="*/ 392094 w 519604"/>
                <a:gd name="T13" fmla="*/ 0 h 449473"/>
                <a:gd name="T14" fmla="*/ 347465 w 519604"/>
                <a:gd name="T15" fmla="*/ 372967 h 449473"/>
                <a:gd name="T16" fmla="*/ 175326 w 519604"/>
                <a:gd name="T17" fmla="*/ 372967 h 449473"/>
                <a:gd name="T18" fmla="*/ 92444 w 519604"/>
                <a:gd name="T19" fmla="*/ 226330 h 449473"/>
                <a:gd name="T20" fmla="*/ 175326 w 519604"/>
                <a:gd name="T21" fmla="*/ 79694 h 449473"/>
                <a:gd name="T22" fmla="*/ 347465 w 519604"/>
                <a:gd name="T23" fmla="*/ 79694 h 449473"/>
                <a:gd name="T24" fmla="*/ 430347 w 519604"/>
                <a:gd name="T25" fmla="*/ 226330 h 449473"/>
                <a:gd name="T26" fmla="*/ 347465 w 519604"/>
                <a:gd name="T27" fmla="*/ 372967 h 449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604" h="449473">
                  <a:moveTo>
                    <a:pt x="392094" y="0"/>
                  </a:moveTo>
                  <a:lnTo>
                    <a:pt x="130698" y="0"/>
                  </a:lnTo>
                  <a:lnTo>
                    <a:pt x="0" y="226330"/>
                  </a:lnTo>
                  <a:lnTo>
                    <a:pt x="130698" y="449473"/>
                  </a:lnTo>
                  <a:lnTo>
                    <a:pt x="392094" y="449473"/>
                  </a:lnTo>
                  <a:lnTo>
                    <a:pt x="519604" y="226330"/>
                  </a:lnTo>
                  <a:lnTo>
                    <a:pt x="392094" y="0"/>
                  </a:lnTo>
                  <a:close/>
                  <a:moveTo>
                    <a:pt x="347465" y="372967"/>
                  </a:moveTo>
                  <a:lnTo>
                    <a:pt x="175326" y="372967"/>
                  </a:lnTo>
                  <a:lnTo>
                    <a:pt x="92444" y="226330"/>
                  </a:lnTo>
                  <a:lnTo>
                    <a:pt x="175326" y="79694"/>
                  </a:lnTo>
                  <a:lnTo>
                    <a:pt x="347465" y="79694"/>
                  </a:lnTo>
                  <a:lnTo>
                    <a:pt x="430347" y="226330"/>
                  </a:lnTo>
                  <a:lnTo>
                    <a:pt x="347465" y="3729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38"/>
            <p:cNvSpPr>
              <a:spLocks noEditPoints="1"/>
            </p:cNvSpPr>
            <p:nvPr/>
          </p:nvSpPr>
          <p:spPr bwMode="auto">
            <a:xfrm>
              <a:off x="7919030" y="654731"/>
              <a:ext cx="253404" cy="133549"/>
            </a:xfrm>
            <a:custGeom>
              <a:avLst/>
              <a:gdLst>
                <a:gd name="T0" fmla="*/ 71 w 129"/>
                <a:gd name="T1" fmla="*/ 68 h 68"/>
                <a:gd name="T2" fmla="*/ 129 w 129"/>
                <a:gd name="T3" fmla="*/ 34 h 68"/>
                <a:gd name="T4" fmla="*/ 71 w 129"/>
                <a:gd name="T5" fmla="*/ 0 h 68"/>
                <a:gd name="T6" fmla="*/ 71 w 129"/>
                <a:gd name="T7" fmla="*/ 20 h 68"/>
                <a:gd name="T8" fmla="*/ 0 w 129"/>
                <a:gd name="T9" fmla="*/ 20 h 68"/>
                <a:gd name="T10" fmla="*/ 0 w 129"/>
                <a:gd name="T11" fmla="*/ 48 h 68"/>
                <a:gd name="T12" fmla="*/ 71 w 129"/>
                <a:gd name="T13" fmla="*/ 48 h 68"/>
                <a:gd name="T14" fmla="*/ 71 w 129"/>
                <a:gd name="T15" fmla="*/ 68 h 68"/>
                <a:gd name="T16" fmla="*/ 8 w 129"/>
                <a:gd name="T17" fmla="*/ 40 h 68"/>
                <a:gd name="T18" fmla="*/ 8 w 129"/>
                <a:gd name="T19" fmla="*/ 28 h 68"/>
                <a:gd name="T20" fmla="*/ 79 w 129"/>
                <a:gd name="T21" fmla="*/ 28 h 68"/>
                <a:gd name="T22" fmla="*/ 79 w 129"/>
                <a:gd name="T23" fmla="*/ 15 h 68"/>
                <a:gd name="T24" fmla="*/ 112 w 129"/>
                <a:gd name="T25" fmla="*/ 34 h 68"/>
                <a:gd name="T26" fmla="*/ 79 w 129"/>
                <a:gd name="T27" fmla="*/ 53 h 68"/>
                <a:gd name="T28" fmla="*/ 79 w 129"/>
                <a:gd name="T29" fmla="*/ 40 h 68"/>
                <a:gd name="T30" fmla="*/ 8 w 129"/>
                <a:gd name="T3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8">
                  <a:moveTo>
                    <a:pt x="71" y="68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5"/>
                    <a:pt x="71" y="20"/>
                  </a:cubicBezTo>
                  <a:cubicBezTo>
                    <a:pt x="63" y="20"/>
                    <a:pt x="0" y="20"/>
                    <a:pt x="0" y="2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63" y="48"/>
                    <a:pt x="71" y="48"/>
                  </a:cubicBezTo>
                  <a:cubicBezTo>
                    <a:pt x="71" y="53"/>
                    <a:pt x="71" y="68"/>
                    <a:pt x="71" y="68"/>
                  </a:cubicBezTo>
                  <a:close/>
                  <a:moveTo>
                    <a:pt x="8" y="40"/>
                  </a:moveTo>
                  <a:cubicBezTo>
                    <a:pt x="8" y="36"/>
                    <a:pt x="8" y="32"/>
                    <a:pt x="8" y="28"/>
                  </a:cubicBezTo>
                  <a:cubicBezTo>
                    <a:pt x="16" y="28"/>
                    <a:pt x="79" y="28"/>
                    <a:pt x="79" y="28"/>
                  </a:cubicBezTo>
                  <a:cubicBezTo>
                    <a:pt x="79" y="28"/>
                    <a:pt x="79" y="19"/>
                    <a:pt x="79" y="15"/>
                  </a:cubicBezTo>
                  <a:cubicBezTo>
                    <a:pt x="87" y="19"/>
                    <a:pt x="104" y="29"/>
                    <a:pt x="112" y="34"/>
                  </a:cubicBezTo>
                  <a:cubicBezTo>
                    <a:pt x="104" y="39"/>
                    <a:pt x="87" y="49"/>
                    <a:pt x="79" y="53"/>
                  </a:cubicBezTo>
                  <a:cubicBezTo>
                    <a:pt x="79" y="49"/>
                    <a:pt x="79" y="40"/>
                    <a:pt x="79" y="40"/>
                  </a:cubicBezTo>
                  <a:cubicBezTo>
                    <a:pt x="79" y="40"/>
                    <a:pt x="16" y="40"/>
                    <a:pt x="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7742236" y="733290"/>
              <a:ext cx="290728" cy="153189"/>
            </a:xfrm>
            <a:custGeom>
              <a:avLst/>
              <a:gdLst>
                <a:gd name="T0" fmla="*/ 67 w 148"/>
                <a:gd name="T1" fmla="*/ 55 h 78"/>
                <a:gd name="T2" fmla="*/ 148 w 148"/>
                <a:gd name="T3" fmla="*/ 55 h 78"/>
                <a:gd name="T4" fmla="*/ 148 w 148"/>
                <a:gd name="T5" fmla="*/ 23 h 78"/>
                <a:gd name="T6" fmla="*/ 67 w 148"/>
                <a:gd name="T7" fmla="*/ 23 h 78"/>
                <a:gd name="T8" fmla="*/ 67 w 148"/>
                <a:gd name="T9" fmla="*/ 0 h 78"/>
                <a:gd name="T10" fmla="*/ 0 w 148"/>
                <a:gd name="T11" fmla="*/ 39 h 78"/>
                <a:gd name="T12" fmla="*/ 67 w 148"/>
                <a:gd name="T13" fmla="*/ 78 h 78"/>
                <a:gd name="T14" fmla="*/ 67 w 148"/>
                <a:gd name="T15" fmla="*/ 55 h 78"/>
                <a:gd name="T16" fmla="*/ 57 w 148"/>
                <a:gd name="T17" fmla="*/ 45 h 78"/>
                <a:gd name="T18" fmla="*/ 57 w 148"/>
                <a:gd name="T19" fmla="*/ 61 h 78"/>
                <a:gd name="T20" fmla="*/ 20 w 148"/>
                <a:gd name="T21" fmla="*/ 39 h 78"/>
                <a:gd name="T22" fmla="*/ 57 w 148"/>
                <a:gd name="T23" fmla="*/ 17 h 78"/>
                <a:gd name="T24" fmla="*/ 57 w 148"/>
                <a:gd name="T25" fmla="*/ 33 h 78"/>
                <a:gd name="T26" fmla="*/ 138 w 148"/>
                <a:gd name="T27" fmla="*/ 33 h 78"/>
                <a:gd name="T28" fmla="*/ 138 w 148"/>
                <a:gd name="T29" fmla="*/ 45 h 78"/>
                <a:gd name="T30" fmla="*/ 57 w 148"/>
                <a:gd name="T31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78">
                  <a:moveTo>
                    <a:pt x="67" y="55"/>
                  </a:moveTo>
                  <a:cubicBezTo>
                    <a:pt x="76" y="55"/>
                    <a:pt x="148" y="55"/>
                    <a:pt x="148" y="55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76" y="23"/>
                    <a:pt x="67" y="23"/>
                  </a:cubicBezTo>
                  <a:cubicBezTo>
                    <a:pt x="67" y="17"/>
                    <a:pt x="67" y="0"/>
                    <a:pt x="67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7" y="61"/>
                    <a:pt x="67" y="5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56"/>
                    <a:pt x="57" y="61"/>
                  </a:cubicBezTo>
                  <a:cubicBezTo>
                    <a:pt x="48" y="56"/>
                    <a:pt x="29" y="44"/>
                    <a:pt x="20" y="39"/>
                  </a:cubicBezTo>
                  <a:cubicBezTo>
                    <a:pt x="29" y="34"/>
                    <a:pt x="48" y="22"/>
                    <a:pt x="57" y="17"/>
                  </a:cubicBezTo>
                  <a:cubicBezTo>
                    <a:pt x="57" y="22"/>
                    <a:pt x="57" y="33"/>
                    <a:pt x="57" y="33"/>
                  </a:cubicBezTo>
                  <a:cubicBezTo>
                    <a:pt x="57" y="33"/>
                    <a:pt x="130" y="33"/>
                    <a:pt x="138" y="33"/>
                  </a:cubicBezTo>
                  <a:cubicBezTo>
                    <a:pt x="138" y="37"/>
                    <a:pt x="138" y="41"/>
                    <a:pt x="138" y="45"/>
                  </a:cubicBezTo>
                  <a:cubicBezTo>
                    <a:pt x="130" y="45"/>
                    <a:pt x="57" y="45"/>
                    <a:pt x="57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43"/>
            <p:cNvSpPr>
              <a:spLocks noEditPoints="1"/>
            </p:cNvSpPr>
            <p:nvPr/>
          </p:nvSpPr>
          <p:spPr bwMode="auto">
            <a:xfrm>
              <a:off x="5907509" y="285508"/>
              <a:ext cx="269120" cy="384936"/>
            </a:xfrm>
            <a:custGeom>
              <a:avLst/>
              <a:gdLst>
                <a:gd name="T0" fmla="*/ 0 w 436723"/>
                <a:gd name="T1" fmla="*/ 188078 h 624800"/>
                <a:gd name="T2" fmla="*/ 108384 w 436723"/>
                <a:gd name="T3" fmla="*/ 376155 h 624800"/>
                <a:gd name="T4" fmla="*/ 328339 w 436723"/>
                <a:gd name="T5" fmla="*/ 376155 h 624800"/>
                <a:gd name="T6" fmla="*/ 436723 w 436723"/>
                <a:gd name="T7" fmla="*/ 188078 h 624800"/>
                <a:gd name="T8" fmla="*/ 328339 w 436723"/>
                <a:gd name="T9" fmla="*/ 0 h 624800"/>
                <a:gd name="T10" fmla="*/ 108384 w 436723"/>
                <a:gd name="T11" fmla="*/ 0 h 624800"/>
                <a:gd name="T12" fmla="*/ 0 w 436723"/>
                <a:gd name="T13" fmla="*/ 188078 h 624800"/>
                <a:gd name="T14" fmla="*/ 76506 w 436723"/>
                <a:gd name="T15" fmla="*/ 188078 h 624800"/>
                <a:gd name="T16" fmla="*/ 146637 w 436723"/>
                <a:gd name="T17" fmla="*/ 63755 h 624800"/>
                <a:gd name="T18" fmla="*/ 290086 w 436723"/>
                <a:gd name="T19" fmla="*/ 63755 h 624800"/>
                <a:gd name="T20" fmla="*/ 360217 w 436723"/>
                <a:gd name="T21" fmla="*/ 188078 h 624800"/>
                <a:gd name="T22" fmla="*/ 290086 w 436723"/>
                <a:gd name="T23" fmla="*/ 312400 h 624800"/>
                <a:gd name="T24" fmla="*/ 146637 w 436723"/>
                <a:gd name="T25" fmla="*/ 312400 h 624800"/>
                <a:gd name="T26" fmla="*/ 76506 w 436723"/>
                <a:gd name="T27" fmla="*/ 188078 h 624800"/>
                <a:gd name="T28" fmla="*/ 277335 w 436723"/>
                <a:gd name="T29" fmla="*/ 567421 h 624800"/>
                <a:gd name="T30" fmla="*/ 159388 w 436723"/>
                <a:gd name="T31" fmla="*/ 567421 h 624800"/>
                <a:gd name="T32" fmla="*/ 159388 w 436723"/>
                <a:gd name="T33" fmla="*/ 624800 h 624800"/>
                <a:gd name="T34" fmla="*/ 277335 w 436723"/>
                <a:gd name="T35" fmla="*/ 624800 h 624800"/>
                <a:gd name="T36" fmla="*/ 277335 w 436723"/>
                <a:gd name="T37" fmla="*/ 567421 h 624800"/>
                <a:gd name="T38" fmla="*/ 328339 w 436723"/>
                <a:gd name="T39" fmla="*/ 404845 h 624800"/>
                <a:gd name="T40" fmla="*/ 108384 w 436723"/>
                <a:gd name="T41" fmla="*/ 404845 h 624800"/>
                <a:gd name="T42" fmla="*/ 108384 w 436723"/>
                <a:gd name="T43" fmla="*/ 462225 h 624800"/>
                <a:gd name="T44" fmla="*/ 328339 w 436723"/>
                <a:gd name="T45" fmla="*/ 462225 h 624800"/>
                <a:gd name="T46" fmla="*/ 328339 w 436723"/>
                <a:gd name="T47" fmla="*/ 404845 h 624800"/>
                <a:gd name="T48" fmla="*/ 328339 w 436723"/>
                <a:gd name="T49" fmla="*/ 487727 h 624800"/>
                <a:gd name="T50" fmla="*/ 108384 w 436723"/>
                <a:gd name="T51" fmla="*/ 487727 h 624800"/>
                <a:gd name="T52" fmla="*/ 108384 w 436723"/>
                <a:gd name="T53" fmla="*/ 545106 h 624800"/>
                <a:gd name="T54" fmla="*/ 328339 w 436723"/>
                <a:gd name="T55" fmla="*/ 545106 h 624800"/>
                <a:gd name="T56" fmla="*/ 328339 w 436723"/>
                <a:gd name="T57" fmla="*/ 487727 h 6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6723" h="624800">
                  <a:moveTo>
                    <a:pt x="0" y="188078"/>
                  </a:moveTo>
                  <a:lnTo>
                    <a:pt x="108384" y="376155"/>
                  </a:lnTo>
                  <a:lnTo>
                    <a:pt x="328339" y="376155"/>
                  </a:lnTo>
                  <a:lnTo>
                    <a:pt x="436723" y="188078"/>
                  </a:lnTo>
                  <a:lnTo>
                    <a:pt x="328339" y="0"/>
                  </a:lnTo>
                  <a:lnTo>
                    <a:pt x="108384" y="0"/>
                  </a:lnTo>
                  <a:lnTo>
                    <a:pt x="0" y="188078"/>
                  </a:lnTo>
                  <a:close/>
                  <a:moveTo>
                    <a:pt x="76506" y="188078"/>
                  </a:moveTo>
                  <a:lnTo>
                    <a:pt x="146637" y="63755"/>
                  </a:lnTo>
                  <a:lnTo>
                    <a:pt x="290086" y="63755"/>
                  </a:lnTo>
                  <a:lnTo>
                    <a:pt x="360217" y="188078"/>
                  </a:lnTo>
                  <a:lnTo>
                    <a:pt x="290086" y="312400"/>
                  </a:lnTo>
                  <a:lnTo>
                    <a:pt x="146637" y="312400"/>
                  </a:lnTo>
                  <a:lnTo>
                    <a:pt x="76506" y="188078"/>
                  </a:lnTo>
                  <a:close/>
                  <a:moveTo>
                    <a:pt x="277335" y="567421"/>
                  </a:moveTo>
                  <a:lnTo>
                    <a:pt x="159388" y="567421"/>
                  </a:lnTo>
                  <a:lnTo>
                    <a:pt x="159388" y="624800"/>
                  </a:lnTo>
                  <a:lnTo>
                    <a:pt x="277335" y="624800"/>
                  </a:lnTo>
                  <a:lnTo>
                    <a:pt x="277335" y="567421"/>
                  </a:lnTo>
                  <a:close/>
                  <a:moveTo>
                    <a:pt x="328339" y="404845"/>
                  </a:moveTo>
                  <a:lnTo>
                    <a:pt x="108384" y="404845"/>
                  </a:lnTo>
                  <a:lnTo>
                    <a:pt x="108384" y="462225"/>
                  </a:lnTo>
                  <a:lnTo>
                    <a:pt x="328339" y="462225"/>
                  </a:lnTo>
                  <a:lnTo>
                    <a:pt x="328339" y="404845"/>
                  </a:lnTo>
                  <a:close/>
                  <a:moveTo>
                    <a:pt x="328339" y="487727"/>
                  </a:moveTo>
                  <a:lnTo>
                    <a:pt x="108384" y="487727"/>
                  </a:lnTo>
                  <a:lnTo>
                    <a:pt x="108384" y="545106"/>
                  </a:lnTo>
                  <a:lnTo>
                    <a:pt x="328339" y="545106"/>
                  </a:lnTo>
                  <a:lnTo>
                    <a:pt x="328339" y="48772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44"/>
            <p:cNvSpPr>
              <a:spLocks noEditPoints="1"/>
            </p:cNvSpPr>
            <p:nvPr/>
          </p:nvSpPr>
          <p:spPr bwMode="auto">
            <a:xfrm>
              <a:off x="5911438" y="959145"/>
              <a:ext cx="267155" cy="26709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9 w 136"/>
                <a:gd name="T5" fmla="*/ 72 h 136"/>
                <a:gd name="T6" fmla="*/ 33 w 136"/>
                <a:gd name="T7" fmla="*/ 93 h 136"/>
                <a:gd name="T8" fmla="*/ 9 w 136"/>
                <a:gd name="T9" fmla="*/ 72 h 136"/>
                <a:gd name="T10" fmla="*/ 72 w 136"/>
                <a:gd name="T11" fmla="*/ 9 h 136"/>
                <a:gd name="T12" fmla="*/ 72 w 136"/>
                <a:gd name="T13" fmla="*/ 34 h 136"/>
                <a:gd name="T14" fmla="*/ 98 w 136"/>
                <a:gd name="T15" fmla="*/ 64 h 136"/>
                <a:gd name="T16" fmla="*/ 72 w 136"/>
                <a:gd name="T17" fmla="*/ 42 h 136"/>
                <a:gd name="T18" fmla="*/ 64 w 136"/>
                <a:gd name="T19" fmla="*/ 9 h 136"/>
                <a:gd name="T20" fmla="*/ 44 w 136"/>
                <a:gd name="T21" fmla="*/ 34 h 136"/>
                <a:gd name="T22" fmla="*/ 64 w 136"/>
                <a:gd name="T23" fmla="*/ 42 h 136"/>
                <a:gd name="T24" fmla="*/ 39 w 136"/>
                <a:gd name="T25" fmla="*/ 64 h 136"/>
                <a:gd name="T26" fmla="*/ 64 w 136"/>
                <a:gd name="T27" fmla="*/ 42 h 136"/>
                <a:gd name="T28" fmla="*/ 9 w 136"/>
                <a:gd name="T29" fmla="*/ 64 h 136"/>
                <a:gd name="T30" fmla="*/ 33 w 136"/>
                <a:gd name="T31" fmla="*/ 42 h 136"/>
                <a:gd name="T32" fmla="*/ 39 w 136"/>
                <a:gd name="T33" fmla="*/ 72 h 136"/>
                <a:gd name="T34" fmla="*/ 64 w 136"/>
                <a:gd name="T35" fmla="*/ 93 h 136"/>
                <a:gd name="T36" fmla="*/ 39 w 136"/>
                <a:gd name="T37" fmla="*/ 72 h 136"/>
                <a:gd name="T38" fmla="*/ 64 w 136"/>
                <a:gd name="T39" fmla="*/ 127 h 136"/>
                <a:gd name="T40" fmla="*/ 64 w 136"/>
                <a:gd name="T41" fmla="*/ 101 h 136"/>
                <a:gd name="T42" fmla="*/ 72 w 136"/>
                <a:gd name="T43" fmla="*/ 101 h 136"/>
                <a:gd name="T44" fmla="*/ 72 w 136"/>
                <a:gd name="T45" fmla="*/ 127 h 136"/>
                <a:gd name="T46" fmla="*/ 72 w 136"/>
                <a:gd name="T47" fmla="*/ 72 h 136"/>
                <a:gd name="T48" fmla="*/ 95 w 136"/>
                <a:gd name="T49" fmla="*/ 93 h 136"/>
                <a:gd name="T50" fmla="*/ 106 w 136"/>
                <a:gd name="T51" fmla="*/ 72 h 136"/>
                <a:gd name="T52" fmla="*/ 122 w 136"/>
                <a:gd name="T53" fmla="*/ 93 h 136"/>
                <a:gd name="T54" fmla="*/ 106 w 136"/>
                <a:gd name="T55" fmla="*/ 72 h 136"/>
                <a:gd name="T56" fmla="*/ 103 w 136"/>
                <a:gd name="T57" fmla="*/ 42 h 136"/>
                <a:gd name="T58" fmla="*/ 127 w 136"/>
                <a:gd name="T59" fmla="*/ 64 h 136"/>
                <a:gd name="T60" fmla="*/ 117 w 136"/>
                <a:gd name="T61" fmla="*/ 34 h 136"/>
                <a:gd name="T62" fmla="*/ 91 w 136"/>
                <a:gd name="T63" fmla="*/ 13 h 136"/>
                <a:gd name="T64" fmla="*/ 46 w 136"/>
                <a:gd name="T65" fmla="*/ 13 h 136"/>
                <a:gd name="T66" fmla="*/ 20 w 136"/>
                <a:gd name="T67" fmla="*/ 34 h 136"/>
                <a:gd name="T68" fmla="*/ 19 w 136"/>
                <a:gd name="T69" fmla="*/ 101 h 136"/>
                <a:gd name="T70" fmla="*/ 46 w 136"/>
                <a:gd name="T71" fmla="*/ 123 h 136"/>
                <a:gd name="T72" fmla="*/ 91 w 136"/>
                <a:gd name="T73" fmla="*/ 123 h 136"/>
                <a:gd name="T74" fmla="*/ 118 w 136"/>
                <a:gd name="T7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6" y="106"/>
                    <a:pt x="136" y="68"/>
                  </a:cubicBezTo>
                  <a:cubicBezTo>
                    <a:pt x="136" y="31"/>
                    <a:pt x="106" y="0"/>
                    <a:pt x="68" y="0"/>
                  </a:cubicBezTo>
                  <a:close/>
                  <a:moveTo>
                    <a:pt x="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1" y="80"/>
                    <a:pt x="31" y="86"/>
                    <a:pt x="3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1" y="86"/>
                    <a:pt x="10" y="80"/>
                    <a:pt x="9" y="72"/>
                  </a:cubicBezTo>
                  <a:close/>
                  <a:moveTo>
                    <a:pt x="72" y="34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0" y="12"/>
                    <a:pt x="88" y="21"/>
                    <a:pt x="92" y="34"/>
                  </a:cubicBezTo>
                  <a:lnTo>
                    <a:pt x="72" y="34"/>
                  </a:lnTo>
                  <a:close/>
                  <a:moveTo>
                    <a:pt x="95" y="42"/>
                  </a:moveTo>
                  <a:cubicBezTo>
                    <a:pt x="96" y="49"/>
                    <a:pt x="97" y="56"/>
                    <a:pt x="9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95" y="42"/>
                  </a:lnTo>
                  <a:close/>
                  <a:moveTo>
                    <a:pt x="64" y="9"/>
                  </a:moveTo>
                  <a:cubicBezTo>
                    <a:pt x="64" y="34"/>
                    <a:pt x="64" y="34"/>
                    <a:pt x="6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21"/>
                    <a:pt x="56" y="12"/>
                    <a:pt x="64" y="9"/>
                  </a:cubicBezTo>
                  <a:close/>
                  <a:moveTo>
                    <a:pt x="64" y="42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56"/>
                    <a:pt x="40" y="49"/>
                    <a:pt x="42" y="42"/>
                  </a:cubicBezTo>
                  <a:lnTo>
                    <a:pt x="64" y="42"/>
                  </a:lnTo>
                  <a:close/>
                  <a:moveTo>
                    <a:pt x="30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10" y="56"/>
                    <a:pt x="12" y="49"/>
                    <a:pt x="1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9"/>
                    <a:pt x="31" y="56"/>
                    <a:pt x="30" y="64"/>
                  </a:cubicBezTo>
                  <a:close/>
                  <a:moveTo>
                    <a:pt x="39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0" y="86"/>
                    <a:pt x="39" y="80"/>
                    <a:pt x="39" y="72"/>
                  </a:cubicBezTo>
                  <a:close/>
                  <a:moveTo>
                    <a:pt x="64" y="101"/>
                  </a:moveTo>
                  <a:cubicBezTo>
                    <a:pt x="64" y="127"/>
                    <a:pt x="64" y="127"/>
                    <a:pt x="64" y="127"/>
                  </a:cubicBezTo>
                  <a:cubicBezTo>
                    <a:pt x="56" y="124"/>
                    <a:pt x="48" y="115"/>
                    <a:pt x="44" y="101"/>
                  </a:cubicBezTo>
                  <a:lnTo>
                    <a:pt x="64" y="101"/>
                  </a:lnTo>
                  <a:close/>
                  <a:moveTo>
                    <a:pt x="72" y="127"/>
                  </a:moveTo>
                  <a:cubicBezTo>
                    <a:pt x="72" y="101"/>
                    <a:pt x="72" y="101"/>
                    <a:pt x="72" y="10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88" y="115"/>
                    <a:pt x="81" y="124"/>
                    <a:pt x="72" y="127"/>
                  </a:cubicBezTo>
                  <a:close/>
                  <a:moveTo>
                    <a:pt x="72" y="93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7" y="80"/>
                    <a:pt x="96" y="86"/>
                    <a:pt x="95" y="93"/>
                  </a:cubicBezTo>
                  <a:lnTo>
                    <a:pt x="72" y="93"/>
                  </a:lnTo>
                  <a:close/>
                  <a:moveTo>
                    <a:pt x="106" y="72"/>
                  </a:moveTo>
                  <a:cubicBezTo>
                    <a:pt x="127" y="72"/>
                    <a:pt x="127" y="72"/>
                    <a:pt x="127" y="72"/>
                  </a:cubicBezTo>
                  <a:cubicBezTo>
                    <a:pt x="127" y="80"/>
                    <a:pt x="125" y="86"/>
                    <a:pt x="122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86"/>
                    <a:pt x="106" y="80"/>
                    <a:pt x="106" y="72"/>
                  </a:cubicBezTo>
                  <a:close/>
                  <a:moveTo>
                    <a:pt x="106" y="64"/>
                  </a:moveTo>
                  <a:cubicBezTo>
                    <a:pt x="106" y="56"/>
                    <a:pt x="105" y="49"/>
                    <a:pt x="103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5" y="49"/>
                    <a:pt x="127" y="56"/>
                    <a:pt x="127" y="64"/>
                  </a:cubicBezTo>
                  <a:lnTo>
                    <a:pt x="106" y="64"/>
                  </a:lnTo>
                  <a:close/>
                  <a:moveTo>
                    <a:pt x="117" y="34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8" y="26"/>
                    <a:pt x="95" y="19"/>
                    <a:pt x="91" y="13"/>
                  </a:cubicBezTo>
                  <a:cubicBezTo>
                    <a:pt x="101" y="18"/>
                    <a:pt x="110" y="25"/>
                    <a:pt x="117" y="34"/>
                  </a:cubicBezTo>
                  <a:close/>
                  <a:moveTo>
                    <a:pt x="46" y="13"/>
                  </a:moveTo>
                  <a:cubicBezTo>
                    <a:pt x="42" y="19"/>
                    <a:pt x="38" y="26"/>
                    <a:pt x="35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6" y="25"/>
                    <a:pt x="35" y="18"/>
                    <a:pt x="46" y="13"/>
                  </a:cubicBezTo>
                  <a:close/>
                  <a:moveTo>
                    <a:pt x="19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8" y="110"/>
                    <a:pt x="41" y="117"/>
                    <a:pt x="46" y="123"/>
                  </a:cubicBezTo>
                  <a:cubicBezTo>
                    <a:pt x="35" y="119"/>
                    <a:pt x="25" y="111"/>
                    <a:pt x="19" y="101"/>
                  </a:cubicBezTo>
                  <a:close/>
                  <a:moveTo>
                    <a:pt x="91" y="123"/>
                  </a:moveTo>
                  <a:cubicBezTo>
                    <a:pt x="95" y="117"/>
                    <a:pt x="99" y="110"/>
                    <a:pt x="101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1" y="111"/>
                    <a:pt x="102" y="119"/>
                    <a:pt x="91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45"/>
            <p:cNvSpPr>
              <a:spLocks noEditPoints="1"/>
            </p:cNvSpPr>
            <p:nvPr/>
          </p:nvSpPr>
          <p:spPr bwMode="auto">
            <a:xfrm>
              <a:off x="8416017" y="326751"/>
              <a:ext cx="229832" cy="300486"/>
            </a:xfrm>
            <a:custGeom>
              <a:avLst/>
              <a:gdLst>
                <a:gd name="T0" fmla="*/ 280523 w 372968"/>
                <a:gd name="T1" fmla="*/ 0 h 487727"/>
                <a:gd name="T2" fmla="*/ 92445 w 372968"/>
                <a:gd name="T3" fmla="*/ 0 h 487727"/>
                <a:gd name="T4" fmla="*/ 0 w 372968"/>
                <a:gd name="T5" fmla="*/ 162575 h 487727"/>
                <a:gd name="T6" fmla="*/ 76506 w 372968"/>
                <a:gd name="T7" fmla="*/ 299649 h 487727"/>
                <a:gd name="T8" fmla="*/ 0 w 372968"/>
                <a:gd name="T9" fmla="*/ 430347 h 487727"/>
                <a:gd name="T10" fmla="*/ 31878 w 372968"/>
                <a:gd name="T11" fmla="*/ 487727 h 487727"/>
                <a:gd name="T12" fmla="*/ 127510 w 372968"/>
                <a:gd name="T13" fmla="*/ 325151 h 487727"/>
                <a:gd name="T14" fmla="*/ 280523 w 372968"/>
                <a:gd name="T15" fmla="*/ 325151 h 487727"/>
                <a:gd name="T16" fmla="*/ 372968 w 372968"/>
                <a:gd name="T17" fmla="*/ 162575 h 487727"/>
                <a:gd name="T18" fmla="*/ 280523 w 372968"/>
                <a:gd name="T19" fmla="*/ 0 h 487727"/>
                <a:gd name="T20" fmla="*/ 245457 w 372968"/>
                <a:gd name="T21" fmla="*/ 267771 h 487727"/>
                <a:gd name="T22" fmla="*/ 124323 w 372968"/>
                <a:gd name="T23" fmla="*/ 267771 h 487727"/>
                <a:gd name="T24" fmla="*/ 63755 w 372968"/>
                <a:gd name="T25" fmla="*/ 162575 h 487727"/>
                <a:gd name="T26" fmla="*/ 124323 w 372968"/>
                <a:gd name="T27" fmla="*/ 57379 h 487727"/>
                <a:gd name="T28" fmla="*/ 245457 w 372968"/>
                <a:gd name="T29" fmla="*/ 57379 h 487727"/>
                <a:gd name="T30" fmla="*/ 309212 w 372968"/>
                <a:gd name="T31" fmla="*/ 162575 h 487727"/>
                <a:gd name="T32" fmla="*/ 245457 w 372968"/>
                <a:gd name="T33" fmla="*/ 267771 h 487727"/>
                <a:gd name="T34" fmla="*/ 197641 w 372968"/>
                <a:gd name="T35" fmla="*/ 149824 h 487727"/>
                <a:gd name="T36" fmla="*/ 197641 w 372968"/>
                <a:gd name="T37" fmla="*/ 95633 h 487727"/>
                <a:gd name="T38" fmla="*/ 168951 w 372968"/>
                <a:gd name="T39" fmla="*/ 95633 h 487727"/>
                <a:gd name="T40" fmla="*/ 168951 w 372968"/>
                <a:gd name="T41" fmla="*/ 149824 h 487727"/>
                <a:gd name="T42" fmla="*/ 117947 w 372968"/>
                <a:gd name="T43" fmla="*/ 149824 h 487727"/>
                <a:gd name="T44" fmla="*/ 117947 w 372968"/>
                <a:gd name="T45" fmla="*/ 172139 h 487727"/>
                <a:gd name="T46" fmla="*/ 168951 w 372968"/>
                <a:gd name="T47" fmla="*/ 172139 h 487727"/>
                <a:gd name="T48" fmla="*/ 168951 w 372968"/>
                <a:gd name="T49" fmla="*/ 226331 h 487727"/>
                <a:gd name="T50" fmla="*/ 197641 w 372968"/>
                <a:gd name="T51" fmla="*/ 226331 h 487727"/>
                <a:gd name="T52" fmla="*/ 197641 w 372968"/>
                <a:gd name="T53" fmla="*/ 172139 h 487727"/>
                <a:gd name="T54" fmla="*/ 251833 w 372968"/>
                <a:gd name="T55" fmla="*/ 172139 h 487727"/>
                <a:gd name="T56" fmla="*/ 251833 w 372968"/>
                <a:gd name="T57" fmla="*/ 149824 h 487727"/>
                <a:gd name="T58" fmla="*/ 197641 w 372968"/>
                <a:gd name="T59" fmla="*/ 149824 h 487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968" h="487727">
                  <a:moveTo>
                    <a:pt x="280523" y="0"/>
                  </a:moveTo>
                  <a:lnTo>
                    <a:pt x="92445" y="0"/>
                  </a:lnTo>
                  <a:lnTo>
                    <a:pt x="0" y="162575"/>
                  </a:lnTo>
                  <a:lnTo>
                    <a:pt x="76506" y="299649"/>
                  </a:lnTo>
                  <a:lnTo>
                    <a:pt x="0" y="430347"/>
                  </a:lnTo>
                  <a:lnTo>
                    <a:pt x="31878" y="487727"/>
                  </a:lnTo>
                  <a:lnTo>
                    <a:pt x="127510" y="325151"/>
                  </a:lnTo>
                  <a:lnTo>
                    <a:pt x="280523" y="325151"/>
                  </a:lnTo>
                  <a:lnTo>
                    <a:pt x="372968" y="162575"/>
                  </a:lnTo>
                  <a:lnTo>
                    <a:pt x="280523" y="0"/>
                  </a:lnTo>
                  <a:close/>
                  <a:moveTo>
                    <a:pt x="245457" y="267771"/>
                  </a:moveTo>
                  <a:lnTo>
                    <a:pt x="124323" y="267771"/>
                  </a:lnTo>
                  <a:lnTo>
                    <a:pt x="63755" y="162575"/>
                  </a:lnTo>
                  <a:lnTo>
                    <a:pt x="124323" y="57379"/>
                  </a:lnTo>
                  <a:lnTo>
                    <a:pt x="245457" y="57379"/>
                  </a:lnTo>
                  <a:lnTo>
                    <a:pt x="309212" y="162575"/>
                  </a:lnTo>
                  <a:lnTo>
                    <a:pt x="245457" y="267771"/>
                  </a:lnTo>
                  <a:close/>
                  <a:moveTo>
                    <a:pt x="197641" y="149824"/>
                  </a:moveTo>
                  <a:lnTo>
                    <a:pt x="197641" y="95633"/>
                  </a:lnTo>
                  <a:lnTo>
                    <a:pt x="168951" y="95633"/>
                  </a:lnTo>
                  <a:lnTo>
                    <a:pt x="168951" y="149824"/>
                  </a:lnTo>
                  <a:lnTo>
                    <a:pt x="117947" y="149824"/>
                  </a:lnTo>
                  <a:lnTo>
                    <a:pt x="117947" y="172139"/>
                  </a:lnTo>
                  <a:lnTo>
                    <a:pt x="168951" y="172139"/>
                  </a:lnTo>
                  <a:lnTo>
                    <a:pt x="168951" y="226331"/>
                  </a:lnTo>
                  <a:lnTo>
                    <a:pt x="197641" y="226331"/>
                  </a:lnTo>
                  <a:lnTo>
                    <a:pt x="197641" y="172139"/>
                  </a:lnTo>
                  <a:lnTo>
                    <a:pt x="251833" y="172139"/>
                  </a:lnTo>
                  <a:lnTo>
                    <a:pt x="251833" y="149824"/>
                  </a:lnTo>
                  <a:lnTo>
                    <a:pt x="197641" y="1498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46"/>
            <p:cNvSpPr>
              <a:spLocks noEditPoints="1"/>
            </p:cNvSpPr>
            <p:nvPr/>
          </p:nvSpPr>
          <p:spPr bwMode="auto">
            <a:xfrm>
              <a:off x="8180291" y="173562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5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47"/>
            <p:cNvSpPr>
              <a:spLocks noEditPoints="1"/>
            </p:cNvSpPr>
            <p:nvPr/>
          </p:nvSpPr>
          <p:spPr bwMode="auto">
            <a:xfrm>
              <a:off x="5715000" y="183382"/>
              <a:ext cx="656102" cy="567583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3" y="148"/>
                    <a:pt x="10" y="144"/>
                  </a:cubicBezTo>
                  <a:cubicBezTo>
                    <a:pt x="13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48"/>
            <p:cNvSpPr>
              <a:spLocks/>
            </p:cNvSpPr>
            <p:nvPr userDrawn="1"/>
          </p:nvSpPr>
          <p:spPr bwMode="auto">
            <a:xfrm>
              <a:off x="6259132" y="499579"/>
              <a:ext cx="636458" cy="551872"/>
            </a:xfrm>
            <a:custGeom>
              <a:avLst/>
              <a:gdLst>
                <a:gd name="T0" fmla="*/ 258208 w 1032833"/>
                <a:gd name="T1" fmla="*/ 895760 h 895760"/>
                <a:gd name="T2" fmla="*/ 0 w 1032833"/>
                <a:gd name="T3" fmla="*/ 446286 h 895760"/>
                <a:gd name="T4" fmla="*/ 258208 w 1032833"/>
                <a:gd name="T5" fmla="*/ 0 h 895760"/>
                <a:gd name="T6" fmla="*/ 774624 w 1032833"/>
                <a:gd name="T7" fmla="*/ 0 h 895760"/>
                <a:gd name="T8" fmla="*/ 1032833 w 1032833"/>
                <a:gd name="T9" fmla="*/ 446286 h 895760"/>
                <a:gd name="T10" fmla="*/ 774624 w 1032833"/>
                <a:gd name="T11" fmla="*/ 895760 h 895760"/>
                <a:gd name="T12" fmla="*/ 258208 w 1032833"/>
                <a:gd name="T13" fmla="*/ 895760 h 89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833" h="895760">
                  <a:moveTo>
                    <a:pt x="258208" y="895760"/>
                  </a:moveTo>
                  <a:lnTo>
                    <a:pt x="0" y="446286"/>
                  </a:lnTo>
                  <a:lnTo>
                    <a:pt x="258208" y="0"/>
                  </a:lnTo>
                  <a:lnTo>
                    <a:pt x="774624" y="0"/>
                  </a:lnTo>
                  <a:lnTo>
                    <a:pt x="1032833" y="446286"/>
                  </a:lnTo>
                  <a:lnTo>
                    <a:pt x="774624" y="895760"/>
                  </a:lnTo>
                  <a:lnTo>
                    <a:pt x="258208" y="8957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8121361" y="796137"/>
              <a:ext cx="891826" cy="771835"/>
            </a:xfrm>
            <a:custGeom>
              <a:avLst/>
              <a:gdLst>
                <a:gd name="T0" fmla="*/ 113 w 454"/>
                <a:gd name="T1" fmla="*/ 0 h 393"/>
                <a:gd name="T2" fmla="*/ 0 w 454"/>
                <a:gd name="T3" fmla="*/ 197 h 393"/>
                <a:gd name="T4" fmla="*/ 113 w 454"/>
                <a:gd name="T5" fmla="*/ 393 h 393"/>
                <a:gd name="T6" fmla="*/ 340 w 454"/>
                <a:gd name="T7" fmla="*/ 393 h 393"/>
                <a:gd name="T8" fmla="*/ 454 w 454"/>
                <a:gd name="T9" fmla="*/ 197 h 393"/>
                <a:gd name="T10" fmla="*/ 340 w 454"/>
                <a:gd name="T11" fmla="*/ 0 h 393"/>
                <a:gd name="T12" fmla="*/ 113 w 454"/>
                <a:gd name="T13" fmla="*/ 0 h 393"/>
                <a:gd name="T14" fmla="*/ 336 w 454"/>
                <a:gd name="T15" fmla="*/ 9 h 393"/>
                <a:gd name="T16" fmla="*/ 444 w 454"/>
                <a:gd name="T17" fmla="*/ 197 h 393"/>
                <a:gd name="T18" fmla="*/ 336 w 454"/>
                <a:gd name="T19" fmla="*/ 385 h 393"/>
                <a:gd name="T20" fmla="*/ 118 w 454"/>
                <a:gd name="T21" fmla="*/ 385 h 393"/>
                <a:gd name="T22" fmla="*/ 10 w 454"/>
                <a:gd name="T23" fmla="*/ 197 h 393"/>
                <a:gd name="T24" fmla="*/ 118 w 454"/>
                <a:gd name="T25" fmla="*/ 9 h 393"/>
                <a:gd name="T26" fmla="*/ 336 w 454"/>
                <a:gd name="T27" fmla="*/ 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393">
                  <a:moveTo>
                    <a:pt x="113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3" y="393"/>
                    <a:pt x="113" y="393"/>
                    <a:pt x="113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340" y="0"/>
                    <a:pt x="340" y="0"/>
                    <a:pt x="340" y="0"/>
                  </a:cubicBezTo>
                  <a:lnTo>
                    <a:pt x="113" y="0"/>
                  </a:lnTo>
                  <a:close/>
                  <a:moveTo>
                    <a:pt x="336" y="9"/>
                  </a:moveTo>
                  <a:cubicBezTo>
                    <a:pt x="338" y="13"/>
                    <a:pt x="442" y="193"/>
                    <a:pt x="444" y="197"/>
                  </a:cubicBezTo>
                  <a:cubicBezTo>
                    <a:pt x="442" y="201"/>
                    <a:pt x="338" y="381"/>
                    <a:pt x="336" y="385"/>
                  </a:cubicBezTo>
                  <a:cubicBezTo>
                    <a:pt x="331" y="385"/>
                    <a:pt x="123" y="385"/>
                    <a:pt x="118" y="385"/>
                  </a:cubicBezTo>
                  <a:cubicBezTo>
                    <a:pt x="116" y="381"/>
                    <a:pt x="12" y="201"/>
                    <a:pt x="10" y="197"/>
                  </a:cubicBezTo>
                  <a:cubicBezTo>
                    <a:pt x="12" y="193"/>
                    <a:pt x="116" y="13"/>
                    <a:pt x="118" y="9"/>
                  </a:cubicBezTo>
                  <a:cubicBezTo>
                    <a:pt x="123" y="9"/>
                    <a:pt x="331" y="9"/>
                    <a:pt x="33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51"/>
            <p:cNvSpPr>
              <a:spLocks noEditPoints="1"/>
            </p:cNvSpPr>
            <p:nvPr/>
          </p:nvSpPr>
          <p:spPr bwMode="auto">
            <a:xfrm>
              <a:off x="5716965" y="809884"/>
              <a:ext cx="656101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6785585" y="181418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0 w 334"/>
                <a:gd name="T7" fmla="*/ 289 h 289"/>
                <a:gd name="T8" fmla="*/ 334 w 334"/>
                <a:gd name="T9" fmla="*/ 145 h 289"/>
                <a:gd name="T10" fmla="*/ 250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53"/>
            <p:cNvSpPr>
              <a:spLocks noEditPoints="1"/>
            </p:cNvSpPr>
            <p:nvPr/>
          </p:nvSpPr>
          <p:spPr bwMode="auto">
            <a:xfrm>
              <a:off x="7628302" y="477975"/>
              <a:ext cx="656101" cy="567584"/>
            </a:xfrm>
            <a:custGeom>
              <a:avLst/>
              <a:gdLst>
                <a:gd name="T0" fmla="*/ 83 w 334"/>
                <a:gd name="T1" fmla="*/ 0 h 289"/>
                <a:gd name="T2" fmla="*/ 0 w 334"/>
                <a:gd name="T3" fmla="*/ 144 h 289"/>
                <a:gd name="T4" fmla="*/ 83 w 334"/>
                <a:gd name="T5" fmla="*/ 289 h 289"/>
                <a:gd name="T6" fmla="*/ 250 w 334"/>
                <a:gd name="T7" fmla="*/ 289 h 289"/>
                <a:gd name="T8" fmla="*/ 334 w 334"/>
                <a:gd name="T9" fmla="*/ 144 h 289"/>
                <a:gd name="T10" fmla="*/ 250 w 334"/>
                <a:gd name="T11" fmla="*/ 0 h 289"/>
                <a:gd name="T12" fmla="*/ 83 w 334"/>
                <a:gd name="T13" fmla="*/ 0 h 289"/>
                <a:gd name="T14" fmla="*/ 245 w 334"/>
                <a:gd name="T15" fmla="*/ 8 h 289"/>
                <a:gd name="T16" fmla="*/ 324 w 334"/>
                <a:gd name="T17" fmla="*/ 144 h 289"/>
                <a:gd name="T18" fmla="*/ 245 w 334"/>
                <a:gd name="T19" fmla="*/ 280 h 289"/>
                <a:gd name="T20" fmla="*/ 88 w 334"/>
                <a:gd name="T21" fmla="*/ 280 h 289"/>
                <a:gd name="T22" fmla="*/ 10 w 334"/>
                <a:gd name="T23" fmla="*/ 144 h 289"/>
                <a:gd name="T24" fmla="*/ 88 w 334"/>
                <a:gd name="T25" fmla="*/ 8 h 289"/>
                <a:gd name="T26" fmla="*/ 245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3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3" y="0"/>
                  </a:lnTo>
                  <a:close/>
                  <a:moveTo>
                    <a:pt x="245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5" y="280"/>
                  </a:cubicBezTo>
                  <a:cubicBezTo>
                    <a:pt x="241" y="280"/>
                    <a:pt x="93" y="280"/>
                    <a:pt x="88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8" y="8"/>
                  </a:cubicBezTo>
                  <a:cubicBezTo>
                    <a:pt x="93" y="8"/>
                    <a:pt x="241" y="8"/>
                    <a:pt x="245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Rectangle 54"/>
            <p:cNvSpPr>
              <a:spLocks noChangeArrowheads="1"/>
            </p:cNvSpPr>
            <p:nvPr userDrawn="1"/>
          </p:nvSpPr>
          <p:spPr bwMode="auto">
            <a:xfrm>
              <a:off x="7115600" y="1159469"/>
              <a:ext cx="306443" cy="345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cxnSp>
        <p:nvCxnSpPr>
          <p:cNvPr id="63" name="Straight Connector 62"/>
          <p:cNvCxnSpPr/>
          <p:nvPr userDrawn="1"/>
        </p:nvCxnSpPr>
        <p:spPr>
          <a:xfrm>
            <a:off x="0" y="6172200"/>
            <a:ext cx="1249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1117601" y="6400800"/>
            <a:ext cx="1912519" cy="2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rgbClr val="DEDDDC">
                    <a:lumMod val="50000"/>
                  </a:srgbClr>
                </a:solidFill>
                <a:cs typeface="Arial" pitchFamily="34" charset="0"/>
              </a:rPr>
              <a:t>© ACTS CONSULTANTS</a:t>
            </a:r>
            <a:endParaRPr lang="en-US" sz="1800" dirty="0">
              <a:solidFill>
                <a:srgbClr val="DEDDDC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1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CC33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pPr/>
              <a:t>14-07-2020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3649" r:id="rId17"/>
    <p:sldLayoutId id="2147483651" r:id="rId18"/>
    <p:sldLayoutId id="2147483650" r:id="rId19"/>
    <p:sldLayoutId id="2147483661" r:id="rId20"/>
    <p:sldLayoutId id="2147483662" r:id="rId21"/>
    <p:sldLayoutId id="2147483663" r:id="rId22"/>
    <p:sldLayoutId id="2147483654" r:id="rId23"/>
    <p:sldLayoutId id="2147483664" r:id="rId24"/>
    <p:sldLayoutId id="2147483666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741" r:id="rId31"/>
    <p:sldLayoutId id="2147483673" r:id="rId3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audio" Target="file:///H:\MY%20TRAINING%20KIT\MY%20TRG-AVI\POWER\I%20Got%20the%20Power%20(Instrumental%20with%20Hook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3" Type="http://schemas.openxmlformats.org/officeDocument/2006/relationships/diagramData" Target="../diagrams/data10.xml"/><Relationship Id="rId21" Type="http://schemas.openxmlformats.org/officeDocument/2006/relationships/diagramColors" Target="../diagrams/colors13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19" Type="http://schemas.openxmlformats.org/officeDocument/2006/relationships/diagramLayout" Target="../diagrams/layout13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Relationship Id="rId22" Type="http://schemas.microsoft.com/office/2007/relationships/diagramDrawing" Target="../diagrams/drawing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Data" Target="../diagrams/data17.xml"/><Relationship Id="rId3" Type="http://schemas.openxmlformats.org/officeDocument/2006/relationships/diagramData" Target="../diagrams/data14.xml"/><Relationship Id="rId21" Type="http://schemas.openxmlformats.org/officeDocument/2006/relationships/diagramColors" Target="../diagrams/colors17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7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microsoft.com/office/2007/relationships/diagramDrawing" Target="../diagrams/drawin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winburne.edu.au/careers/pep" TargetMode="Externa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0600" y="2189163"/>
            <a:ext cx="5905500" cy="2090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br>
              <a:rPr lang="en-IN" sz="4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IN" sz="4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INTEGRATED EMPLOYABILITY SKILL DEVELOPMENT PROGRAM</a:t>
            </a:r>
            <a:endParaRPr lang="en-IN" sz="3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 b="9630"/>
          <a:stretch>
            <a:fillRect/>
          </a:stretch>
        </p:blipFill>
        <p:spPr/>
      </p:pic>
      <p:pic>
        <p:nvPicPr>
          <p:cNvPr id="9" name="Picture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4309173"/>
            <a:ext cx="2305050" cy="2266114"/>
          </a:xfrm>
          <a:prstGeom prst="ellipse">
            <a:avLst/>
          </a:prstGeom>
          <a:solidFill>
            <a:schemeClr val="bg2"/>
          </a:solidFill>
        </p:spPr>
      </p:pic>
      <p:pic>
        <p:nvPicPr>
          <p:cNvPr id="6" name="I Got the Power (Instrumental with Hook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73410D-F2D2-42B2-BFB3-95B60D252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772199"/>
              </p:ext>
            </p:extLst>
          </p:nvPr>
        </p:nvGraphicFramePr>
        <p:xfrm>
          <a:off x="676140" y="960122"/>
          <a:ext cx="11149578" cy="160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B86D7DA-710D-47E2-A6CC-DAB20AFC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0"/>
            <a:ext cx="10990054" cy="789788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Plan – Long Term	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D90A3FB-8F5E-42D5-85BC-91DA4A1E3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458840"/>
              </p:ext>
            </p:extLst>
          </p:nvPr>
        </p:nvGraphicFramePr>
        <p:xfrm>
          <a:off x="1127760" y="2727960"/>
          <a:ext cx="2621280" cy="333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D90A3FB-8F5E-42D5-85BC-91DA4A1E3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458840"/>
              </p:ext>
            </p:extLst>
          </p:nvPr>
        </p:nvGraphicFramePr>
        <p:xfrm>
          <a:off x="4632960" y="2743200"/>
          <a:ext cx="2621280" cy="333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D90A3FB-8F5E-42D5-85BC-91DA4A1E3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458840"/>
              </p:ext>
            </p:extLst>
          </p:nvPr>
        </p:nvGraphicFramePr>
        <p:xfrm>
          <a:off x="8321040" y="2804160"/>
          <a:ext cx="2621280" cy="333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85362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4E77D-8C93-4D4F-8358-11CC1A6C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5E58BA-D147-4EE0-AD84-C615BBB7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9FC344-18E1-430D-9B2B-67E469A30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545B1-45A6-4991-94AB-2E28E6F68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7650DB-87F0-437E-8BD6-504FE0B2B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0DCD77-0A32-4BB8-A279-90C955C6A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48AFC-0DE2-4081-9130-3CBE3E844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7CDE6C-A61D-4C5B-AC3B-30D3744E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578D52-0E31-4411-ADC9-B7752F26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0CEF41-1638-4CB1-A77F-5D4A44A29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EDCE1E-E74D-4C1F-B972-FF0DD34B4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E5E3FB-AAD2-488E-A287-8E4DCC739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D5D458-8C1C-4A53-8855-C2EFFFF69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911B7B-72E4-437B-B042-2AA02414E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4E932-56D5-45E0-9EFA-C06B32F48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E4269-D147-4B30-B94A-F06932761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5BAE2-7232-48E0-B754-BFBB4431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F5F0A-96CC-4791-85FE-C55638989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3423D3-5979-444B-9B7E-2A93516C4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3CF0E-06B3-4DF3-AC15-141B43C54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C1FF4-2484-42A2-9193-DBD1A133A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A2633-9255-479F-BC17-D716B22BD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295AC-1087-4703-9A4A-0762088AC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7D6373-6C4B-4836-B12E-F72D2817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809737-8C41-472E-A2CA-3E42F6069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1B87C-EB7A-4A02-8555-F784A8E4F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DA212A-02C9-4B85-9089-B60177521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lvlOne"/>
        </p:bldSub>
      </p:bldGraphic>
      <p:bldGraphic spid="9" grpId="0">
        <p:bldSub>
          <a:bldDgm bld="lvlOne"/>
        </p:bldSub>
      </p:bldGraphic>
      <p:bldGraphic spid="10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73410D-F2D2-42B2-BFB3-95B60D252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772199"/>
              </p:ext>
            </p:extLst>
          </p:nvPr>
        </p:nvGraphicFramePr>
        <p:xfrm>
          <a:off x="478147" y="960122"/>
          <a:ext cx="11149578" cy="160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B86D7DA-710D-47E2-A6CC-DAB20AFC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0"/>
            <a:ext cx="10886537" cy="789788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Plan – Short Term (Final Year /Completed)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D90A3FB-8F5E-42D5-85BC-91DA4A1E3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458840"/>
              </p:ext>
            </p:extLst>
          </p:nvPr>
        </p:nvGraphicFramePr>
        <p:xfrm>
          <a:off x="1127760" y="2727960"/>
          <a:ext cx="2621280" cy="333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D90A3FB-8F5E-42D5-85BC-91DA4A1E3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458840"/>
              </p:ext>
            </p:extLst>
          </p:nvPr>
        </p:nvGraphicFramePr>
        <p:xfrm>
          <a:off x="4632960" y="2743200"/>
          <a:ext cx="2621280" cy="333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D90A3FB-8F5E-42D5-85BC-91DA4A1E3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458840"/>
              </p:ext>
            </p:extLst>
          </p:nvPr>
        </p:nvGraphicFramePr>
        <p:xfrm>
          <a:off x="8321040" y="2804160"/>
          <a:ext cx="2621280" cy="333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85362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4E77D-8C93-4D4F-8358-11CC1A6C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5E58BA-D147-4EE0-AD84-C615BBB7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9FC344-18E1-430D-9B2B-67E469A30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545B1-45A6-4991-94AB-2E28E6F68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7650DB-87F0-437E-8BD6-504FE0B2B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0DCD77-0A32-4BB8-A279-90C955C6A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48AFC-0DE2-4081-9130-3CBE3E844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7CDE6C-A61D-4C5B-AC3B-30D3744E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578D52-0E31-4411-ADC9-B7752F26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0CEF41-1638-4CB1-A77F-5D4A44A29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EDCE1E-E74D-4C1F-B972-FF0DD34B4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E5E3FB-AAD2-488E-A287-8E4DCC739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E4269-D147-4B30-B94A-F06932761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5BAE2-7232-48E0-B754-BFBB4431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F5F0A-96CC-4791-85FE-C55638989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3423D3-5979-444B-9B7E-2A93516C4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3CF0E-06B3-4DF3-AC15-141B43C54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C1FF4-2484-42A2-9193-DBD1A133A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A2633-9255-479F-BC17-D716B22BD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295AC-1087-4703-9A4A-0762088AC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7D6373-6C4B-4836-B12E-F72D2817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564FE-255C-4686-BB0D-CFAEFE39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9183FA-A4C8-4901-ADFB-C78ADBDA8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40A5E0-5BF9-4C2B-9765-A4A5FDD8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lvlOne"/>
        </p:bldSub>
      </p:bldGraphic>
      <p:bldGraphic spid="9" grpId="0">
        <p:bldSub>
          <a:bldDgm bld="lvlOne"/>
        </p:bldSub>
      </p:bldGraphic>
      <p:bldGraphic spid="10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-20170303-WA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877825"/>
            <a:ext cx="4083558" cy="2297972"/>
          </a:xfrm>
          <a:prstGeom prst="rect">
            <a:avLst/>
          </a:prstGeom>
        </p:spPr>
      </p:pic>
      <p:pic>
        <p:nvPicPr>
          <p:cNvPr id="4" name="Picture 3" descr="industrial-automation-training-and-placement-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604"/>
            <a:ext cx="3547872" cy="2660904"/>
          </a:xfrm>
          <a:prstGeom prst="rect">
            <a:avLst/>
          </a:prstGeom>
        </p:spPr>
      </p:pic>
      <p:pic>
        <p:nvPicPr>
          <p:cNvPr id="5" name="Picture 4" descr="industrial-automation-training-bangalo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46" y="3511296"/>
            <a:ext cx="4762500" cy="2907792"/>
          </a:xfrm>
          <a:prstGeom prst="rect">
            <a:avLst/>
          </a:prstGeom>
        </p:spPr>
      </p:pic>
      <p:pic>
        <p:nvPicPr>
          <p:cNvPr id="6" name="Picture 5" descr="industrial-automation-training-institute-in-bangalo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464" y="4850769"/>
            <a:ext cx="4817355" cy="2007231"/>
          </a:xfrm>
          <a:prstGeom prst="rect">
            <a:avLst/>
          </a:prstGeom>
        </p:spPr>
      </p:pic>
      <p:pic>
        <p:nvPicPr>
          <p:cNvPr id="7" name="Picture 6" descr="pneumatics-training-center-in-bangalore-ind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163" y="2706624"/>
            <a:ext cx="5337837" cy="22240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4" y="1642041"/>
            <a:ext cx="2804432" cy="1407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67" y="1690823"/>
            <a:ext cx="2743200" cy="1358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71" y="1690823"/>
            <a:ext cx="2808511" cy="1358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33" y="1642042"/>
            <a:ext cx="2677884" cy="1407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0" y="3197825"/>
            <a:ext cx="2765337" cy="1296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19" y="3197825"/>
            <a:ext cx="2752997" cy="1296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16" y="3197825"/>
            <a:ext cx="2824755" cy="1296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74" y="3197825"/>
            <a:ext cx="2651844" cy="1296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1" y="4643109"/>
            <a:ext cx="2765337" cy="1357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12" y="4643110"/>
            <a:ext cx="2694648" cy="1357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14" y="4643109"/>
            <a:ext cx="2764971" cy="13576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1" y="4636132"/>
            <a:ext cx="2624316" cy="13072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FEEDBACK/INTEREST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8243" y="999897"/>
            <a:ext cx="7411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https://zfrmz.com/H2WU7E2fSqmrXPh2xaPS</a:t>
            </a:r>
          </a:p>
        </p:txBody>
      </p:sp>
      <p:pic>
        <p:nvPicPr>
          <p:cNvPr id="1026" name="Picture 2" descr="C:\Users\admin\Downloads\42758534_ACTSWORKSHOPFEEDBA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962" y="1395845"/>
            <a:ext cx="4133504" cy="4133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Presentation slides can be accessed at:</a:t>
            </a:r>
            <a:br>
              <a:rPr lang="en-AU" b="1" dirty="0">
                <a:solidFill>
                  <a:srgbClr val="FF0000"/>
                </a:solidFill>
              </a:rPr>
            </a:br>
            <a:br>
              <a:rPr lang="en-AU" b="1" dirty="0">
                <a:solidFill>
                  <a:srgbClr val="FF0000"/>
                </a:solidFill>
              </a:rPr>
            </a:br>
            <a:br>
              <a:rPr lang="en-AU" dirty="0">
                <a:solidFill>
                  <a:srgbClr val="FF0000"/>
                </a:solidFill>
              </a:rPr>
            </a:br>
            <a:br>
              <a:rPr lang="en-AU" dirty="0"/>
            </a:b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AEB0F0-5540-4FE2-9628-2CB6653FEAB5}" type="slidenum">
              <a:rPr lang="en-US">
                <a:solidFill>
                  <a:srgbClr val="80808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endParaRPr lang="en-AU" dirty="0">
              <a:hlinkClick r:id="rId2"/>
            </a:endParaRPr>
          </a:p>
          <a:p>
            <a:r>
              <a:rPr lang="en-AU" u="sng" dirty="0">
                <a:solidFill>
                  <a:srgbClr val="00B0F0"/>
                </a:solidFill>
                <a:hlinkClick r:id="rId2"/>
              </a:rPr>
              <a:t>UPDATE LINK</a:t>
            </a:r>
            <a:br>
              <a:rPr lang="en-AU" dirty="0">
                <a:solidFill>
                  <a:srgbClr val="00B0F0"/>
                </a:solidFill>
                <a:hlinkClick r:id="rId2"/>
              </a:rPr>
            </a:br>
            <a:br>
              <a:rPr lang="en-AU" dirty="0">
                <a:solidFill>
                  <a:srgbClr val="00B0F0"/>
                </a:solidFill>
                <a:hlinkClick r:id="rId2"/>
              </a:rPr>
            </a:br>
            <a:r>
              <a:rPr lang="en-AU" dirty="0">
                <a:solidFill>
                  <a:srgbClr val="00B0F0"/>
                </a:solidFill>
                <a:hlinkClick r:id="rId2"/>
              </a:rPr>
              <a:t>http://www.swinburne.edu.au/careers/pep</a:t>
            </a:r>
            <a:r>
              <a:rPr lang="en-AU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5" name="Picture 2" descr="S:\DVCA\Student_Services\Student_Support\Careers Services\Promotion - Images Logos Graphics\Stock Images_web\shutterstock_10682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134"/>
            <a:ext cx="12192000" cy="70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1025" y="917912"/>
            <a:ext cx="104241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professional Career starts </a:t>
            </a:r>
          </a:p>
          <a:p>
            <a:pPr algn="ctr"/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A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endParaRPr lang="en-A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908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we do?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27280160"/>
              </p:ext>
            </p:extLst>
          </p:nvPr>
        </p:nvGraphicFramePr>
        <p:xfrm>
          <a:off x="4267200" y="1143000"/>
          <a:ext cx="6778752" cy="50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cts-logo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0276" y="2609569"/>
            <a:ext cx="2411069" cy="208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0880350-FD6F-4747-83D1-0735808D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C0880350-FD6F-4747-83D1-0735808D7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8C24C4-8E6C-463F-9CEE-C2B76FFCF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148C24C4-8E6C-463F-9CEE-C2B76FFCF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687081A-9F3B-45FB-9272-CCBD46FD8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dgm id="{7687081A-9F3B-45FB-9272-CCBD46FD8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835FFB1-A33F-4F5A-A08C-609536CF8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dgm id="{2835FFB1-A33F-4F5A-A08C-609536CF8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B827AAC-172A-4BA9-9C87-ABD4B87BE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BB827AAC-172A-4BA9-9C87-ABD4B87BE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9074BA2-C141-4BD5-9BDF-69331DF99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dgm id="{A9074BA2-C141-4BD5-9BDF-69331DF99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FBD025D-2496-48C3-B31D-1A3E8B134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graphicEl>
                                              <a:dgm id="{5FBD025D-2496-48C3-B31D-1A3E8B134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3513FE-D78C-4CB6-8D9E-F72CE8FC0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dgm id="{433513FE-D78C-4CB6-8D9E-F72CE8FC0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5CAAFF7-7F53-445D-A043-CD6DAAD3C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dgm id="{15CAAFF7-7F53-445D-A043-CD6DAAD3C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B50C190-8A84-4FB1-B8A0-23DDDD88C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graphicEl>
                                              <a:dgm id="{0B50C190-8A84-4FB1-B8A0-23DDDD88C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713630A-DF37-4EC3-98AC-F34013F0D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graphicEl>
                                              <a:dgm id="{4713630A-DF37-4EC3-98AC-F34013F0D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3A59CF5-120D-467A-8BB8-4DBE00389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>
                                            <p:graphicEl>
                                              <a:dgm id="{93A59CF5-120D-467A-8BB8-4DBE00389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69CA723-8C5B-45C8-89B4-0E5C3B794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>
                                            <p:graphicEl>
                                              <a:dgm id="{F69CA723-8C5B-45C8-89B4-0E5C3B794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75395"/>
            <a:ext cx="8026996" cy="7897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Partial List Of Assignments Delivered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200" y="1202298"/>
            <a:ext cx="6197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Conceptualization, Design, development and Delivery of Training &amp; Interventions -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Management Lessons from Mahabharata -YIL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Effective Presentation Skills - YIL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Customer Delight – Next Level - YIL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Team Building in working Environment - YIL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Professional Service Sales Essentials - YIL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Time Management  for Sales Professionals – Mahindra Finance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Sales Skills for Service Personnel- Training - YIL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Negotiation Skills for Managers – </a:t>
            </a:r>
            <a:r>
              <a:rPr lang="en-US" sz="1050" dirty="0" err="1">
                <a:latin typeface="Trebuchet MS" panose="020B0603020202020204" pitchFamily="34" charset="0"/>
              </a:rPr>
              <a:t>Hutti</a:t>
            </a:r>
            <a:r>
              <a:rPr lang="en-US" sz="1050" dirty="0">
                <a:latin typeface="Trebuchet MS" panose="020B0603020202020204" pitchFamily="34" charset="0"/>
              </a:rPr>
              <a:t> Gold Mines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Performance Appraisal and Review System – </a:t>
            </a:r>
            <a:r>
              <a:rPr lang="en-US" sz="1050" dirty="0" err="1">
                <a:latin typeface="Trebuchet MS" panose="020B0603020202020204" pitchFamily="34" charset="0"/>
              </a:rPr>
              <a:t>Hutti</a:t>
            </a:r>
            <a:r>
              <a:rPr lang="en-US" sz="1050" dirty="0">
                <a:latin typeface="Trebuchet MS" panose="020B0603020202020204" pitchFamily="34" charset="0"/>
              </a:rPr>
              <a:t> Gold Mines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Creative Problem Solving and Innovation – </a:t>
            </a:r>
            <a:r>
              <a:rPr lang="en-US" sz="1050" dirty="0" err="1">
                <a:latin typeface="Trebuchet MS" panose="020B0603020202020204" pitchFamily="34" charset="0"/>
              </a:rPr>
              <a:t>Hutti</a:t>
            </a:r>
            <a:r>
              <a:rPr lang="en-US" sz="1050" dirty="0">
                <a:latin typeface="Trebuchet MS" panose="020B0603020202020204" pitchFamily="34" charset="0"/>
              </a:rPr>
              <a:t> Gold Mines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Time Management &amp; Self Organizing – </a:t>
            </a:r>
            <a:r>
              <a:rPr lang="en-US" sz="1050" dirty="0" err="1">
                <a:latin typeface="Trebuchet MS" panose="020B0603020202020204" pitchFamily="34" charset="0"/>
              </a:rPr>
              <a:t>Hutti</a:t>
            </a:r>
            <a:r>
              <a:rPr lang="en-US" sz="1050" dirty="0">
                <a:latin typeface="Trebuchet MS" panose="020B0603020202020204" pitchFamily="34" charset="0"/>
              </a:rPr>
              <a:t> Gold Mines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Customer Service and Communication Skills – SJIL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Effective Communication in Business – Presentation – SJIL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Interpersonal Skills for Junior Managers – L&amp;T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Communication Skills for Junior Managers-L&amp;T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Team Building, Communication Skills for better Customer Satisfaction for SJ InfoTech, Bangalore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Performance Appraisal &amp; Review – For a State Government Unit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Creative Problem Solving Techniques – For a State Government Unit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Effective Time Management – For a State Government Unit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Negotiation Skills for Managers – For a State Government Unit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Performance Appraisal Systems for </a:t>
            </a:r>
            <a:r>
              <a:rPr lang="en-US" sz="1050" dirty="0" err="1">
                <a:latin typeface="Trebuchet MS" panose="020B0603020202020204" pitchFamily="34" charset="0"/>
              </a:rPr>
              <a:t>Enn</a:t>
            </a:r>
            <a:r>
              <a:rPr lang="en-US" sz="1050" dirty="0"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latin typeface="Trebuchet MS" panose="020B0603020202020204" pitchFamily="34" charset="0"/>
              </a:rPr>
              <a:t>Vee</a:t>
            </a:r>
            <a:r>
              <a:rPr lang="en-US" sz="1050" dirty="0">
                <a:latin typeface="Trebuchet MS" panose="020B0603020202020204" pitchFamily="34" charset="0"/>
              </a:rPr>
              <a:t> Solutions </a:t>
            </a:r>
            <a:r>
              <a:rPr lang="en-US" sz="1050" dirty="0" err="1">
                <a:latin typeface="Trebuchet MS" panose="020B0603020202020204" pitchFamily="34" charset="0"/>
              </a:rPr>
              <a:t>Pvt</a:t>
            </a:r>
            <a:r>
              <a:rPr lang="en-US" sz="1050" dirty="0">
                <a:latin typeface="Trebuchet MS" panose="020B0603020202020204" pitchFamily="34" charset="0"/>
              </a:rPr>
              <a:t> Ltd, Bangalore</a:t>
            </a:r>
          </a:p>
          <a:p>
            <a:pPr lvl="0">
              <a:buFont typeface="Arial" pitchFamily="34" charset="0"/>
              <a:buChar char="•"/>
            </a:pPr>
            <a:r>
              <a:rPr lang="en-US" sz="1100" dirty="0">
                <a:latin typeface="Trebuchet MS" panose="020B0603020202020204" pitchFamily="34" charset="0"/>
                <a:cs typeface="Arial" pitchFamily="34" charset="0"/>
              </a:rPr>
              <a:t>Employability Competencies Development  Training Program 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>
                <a:latin typeface="Trebuchet MS" panose="020B0603020202020204" pitchFamily="34" charset="0"/>
                <a:cs typeface="Arial" pitchFamily="34" charset="0"/>
              </a:rPr>
              <a:t> for MBA &amp; M Com Graduates at Maharani’s College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>
                <a:latin typeface="Trebuchet MS" panose="020B0603020202020204" pitchFamily="34" charset="0"/>
                <a:cs typeface="Arial" pitchFamily="34" charset="0"/>
              </a:rPr>
              <a:t>Engineering Students at </a:t>
            </a:r>
            <a:r>
              <a:rPr lang="en-US" sz="1100" dirty="0" err="1">
                <a:latin typeface="Trebuchet MS" panose="020B0603020202020204" pitchFamily="34" charset="0"/>
                <a:cs typeface="Arial" pitchFamily="34" charset="0"/>
              </a:rPr>
              <a:t>Sambhram</a:t>
            </a:r>
            <a:r>
              <a:rPr lang="en-US" sz="1100" dirty="0"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Trebuchet MS" panose="020B0603020202020204" pitchFamily="34" charset="0"/>
                <a:cs typeface="Arial" pitchFamily="34" charset="0"/>
              </a:rPr>
              <a:t>Engg</a:t>
            </a:r>
            <a:r>
              <a:rPr lang="en-US" sz="1100" dirty="0">
                <a:latin typeface="Trebuchet MS" panose="020B0603020202020204" pitchFamily="34" charset="0"/>
                <a:cs typeface="Arial" pitchFamily="34" charset="0"/>
              </a:rPr>
              <a:t> College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>
                <a:latin typeface="Trebuchet MS" panose="020B0603020202020204" pitchFamily="34" charset="0"/>
                <a:cs typeface="Arial" pitchFamily="34" charset="0"/>
              </a:rPr>
              <a:t>Industry Expectations and getting prepared for it – R C College of Management &amp; Commerce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err="1">
                <a:latin typeface="Trebuchet MS" panose="020B0603020202020204" pitchFamily="34" charset="0"/>
                <a:cs typeface="Arial" pitchFamily="34" charset="0"/>
              </a:rPr>
              <a:t>UniqVal</a:t>
            </a:r>
            <a:r>
              <a:rPr lang="en-US" sz="1100" dirty="0">
                <a:latin typeface="Trebuchet MS" panose="020B0603020202020204" pitchFamily="34" charset="0"/>
                <a:cs typeface="Arial" pitchFamily="34" charset="0"/>
              </a:rPr>
              <a:t>  Software  Solutions, Bangalore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2400" y="1283326"/>
            <a:ext cx="55880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Career and Higher Education path Training for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</a:rPr>
              <a:t>Camel High School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latin typeface="Trebuchet MS" panose="020B0603020202020204" pitchFamily="34" charset="0"/>
              </a:rPr>
              <a:t>Vidya</a:t>
            </a:r>
            <a:r>
              <a:rPr lang="en-US" sz="1050" dirty="0">
                <a:latin typeface="Trebuchet MS" panose="020B0603020202020204" pitchFamily="34" charset="0"/>
              </a:rPr>
              <a:t> </a:t>
            </a:r>
            <a:r>
              <a:rPr lang="en-US" sz="1050" dirty="0" err="1">
                <a:latin typeface="Trebuchet MS" panose="020B0603020202020204" pitchFamily="34" charset="0"/>
              </a:rPr>
              <a:t>Niketan</a:t>
            </a:r>
            <a:r>
              <a:rPr lang="en-US" sz="1050" dirty="0">
                <a:latin typeface="Trebuchet MS" panose="020B0603020202020204" pitchFamily="34" charset="0"/>
              </a:rPr>
              <a:t> College, </a:t>
            </a:r>
            <a:r>
              <a:rPr lang="en-US" sz="1050" dirty="0" err="1">
                <a:latin typeface="Trebuchet MS" panose="020B0603020202020204" pitchFamily="34" charset="0"/>
              </a:rPr>
              <a:t>Shimoga</a:t>
            </a:r>
            <a:endParaRPr lang="en-US" sz="1050" dirty="0"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Workshop &amp; Seminar on Employability for Graduates &amp; Post Graduates at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latin typeface="Trebuchet MS" panose="020B0603020202020204" pitchFamily="34" charset="0"/>
                <a:cs typeface="Arial" pitchFamily="34" charset="0"/>
              </a:rPr>
              <a:t>Poornapragna</a:t>
            </a: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 Academy of Skill Development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Engineering Students at </a:t>
            </a:r>
            <a:r>
              <a:rPr lang="en-US" sz="1050" dirty="0" err="1">
                <a:latin typeface="Trebuchet MS" panose="020B0603020202020204" pitchFamily="34" charset="0"/>
                <a:cs typeface="Arial" pitchFamily="34" charset="0"/>
              </a:rPr>
              <a:t>MCE,Hassan</a:t>
            </a:r>
            <a:endParaRPr lang="en-US" sz="1050" dirty="0">
              <a:latin typeface="Trebuchet MS" panose="020B0603020202020204" pitchFamily="34" charset="0"/>
              <a:cs typeface="Arial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latin typeface="Trebuchet MS" panose="020B0603020202020204" pitchFamily="34" charset="0"/>
                <a:cs typeface="Arial" pitchFamily="34" charset="0"/>
              </a:rPr>
              <a:t>Sambhram</a:t>
            </a: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 Engineering College, Bangalore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RC College, Bangalore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JSSATE, Bangalore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Rajiv College Of Engineering, Hassan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latin typeface="Trebuchet MS" panose="020B0603020202020204" pitchFamily="34" charset="0"/>
                <a:cs typeface="Arial" pitchFamily="34" charset="0"/>
              </a:rPr>
              <a:t>Bapuji</a:t>
            </a: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 Institute of Commerce &amp; Management, Bangalore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latin typeface="Trebuchet MS" panose="020B0603020202020204" pitchFamily="34" charset="0"/>
                <a:cs typeface="Arial" pitchFamily="34" charset="0"/>
              </a:rPr>
              <a:t>UniqVal</a:t>
            </a: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 Software Solutions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I-LEAP, Bangalore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Train The Trainer – Interventions 3 Sessions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Career Inclination and Guidance Workshops and Counseling - Many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Relationship and Fun program - outbound Training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Spearheaded  and guided a Team of Subject Matter Experts and developed Contents for Graduate Instrumentation Finishing School – I-POINT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Program Manager for successful Conceptualization, Planning, Execution and Project Management – Year 2000 solution for all Non-IT Systems at all Facilities of Malaysia Airlines, Malaysia.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Business Development Consultation  for Education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I-LEAP, Bangalore for a start-up of Education Business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promote a Flow Sensor Product in the Indian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 panose="020B0603020202020204" pitchFamily="34" charset="0"/>
                <a:cs typeface="Arial" pitchFamily="34" charset="0"/>
              </a:rPr>
              <a:t>Design and Development of Complete Course Curriculum and Training Kit on around 50 HR Topics for a leading Software Giant.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us…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016000" y="1702118"/>
            <a:ext cx="10261600" cy="50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Business Address    	:32, 1</a:t>
            </a:r>
            <a:r>
              <a:rPr kumimoji="0" lang="en-ZA" sz="1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st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Floor,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			</a:t>
            </a:r>
            <a:r>
              <a:rPr kumimoji="0" lang="en-ZA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Brindavan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Street,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			Off 80 Feet Road,(</a:t>
            </a:r>
            <a:r>
              <a:rPr kumimoji="0" lang="en-ZA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Kanakapura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Main Road)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			Sahara Layout, </a:t>
            </a:r>
            <a:r>
              <a:rPr kumimoji="0" lang="en-ZA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Gubbalala</a:t>
            </a:r>
            <a:r>
              <a:rPr lang="en-ZA" b="1" dirty="0">
                <a:latin typeface="Trebuchet MS" pitchFamily="34" charset="0"/>
              </a:rPr>
              <a:t>,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			BENGALURU-560 061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                                         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Tel			: 8971470582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</a:b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Email			:info@acts-consultants.com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Website		              : www.acts-consultants.net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		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en-Z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</a:br>
            <a:br>
              <a:rPr kumimoji="0" lang="en-Z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80000" y="5715001"/>
            <a:ext cx="2743200" cy="365125"/>
          </a:xfrm>
          <a:prstGeom prst="rect">
            <a:avLst/>
          </a:prstGeom>
        </p:spPr>
        <p:txBody>
          <a:bodyPr/>
          <a:lstStyle/>
          <a:p>
            <a:fld id="{C48B6436-9841-4B93-A10B-DA02680160A9}" type="datetime11">
              <a:rPr lang="en-US" smtClean="0"/>
              <a:pPr/>
              <a:t>10:46:05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5729" y="1841577"/>
            <a:ext cx="620016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9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2</a:t>
            </a:fld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3720225"/>
              </p:ext>
            </p:extLst>
          </p:nvPr>
        </p:nvGraphicFramePr>
        <p:xfrm>
          <a:off x="498764" y="-510988"/>
          <a:ext cx="11305309" cy="968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028425" y="825832"/>
            <a:ext cx="5057068" cy="11718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22041"/>
            <a:r>
              <a:rPr lang="en-US" sz="2954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215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Integrated Employability Skills Development</a:t>
            </a:r>
            <a:endParaRPr lang="en-US" sz="1846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422041"/>
            <a:r>
              <a:rPr lang="en-US" sz="1846" b="1" dirty="0">
                <a:solidFill>
                  <a:srgbClr val="FFC000"/>
                </a:solidFill>
                <a:latin typeface="Calibri"/>
              </a:rPr>
              <a:t>Most Comprehensive Finishing School Concept</a:t>
            </a:r>
            <a:r>
              <a:rPr lang="en-US" sz="1846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 </a:t>
            </a:r>
            <a:endParaRPr lang="en-US" sz="1015" b="1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931" y="41564"/>
            <a:ext cx="5101598" cy="660437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 defTabSz="422041"/>
            <a:r>
              <a:rPr lang="en-US" sz="184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For unemployed/Studying </a:t>
            </a:r>
            <a:r>
              <a:rPr lang="en-US" sz="184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Engg</a:t>
            </a:r>
            <a:r>
              <a:rPr lang="en-US" sz="184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/</a:t>
            </a:r>
            <a:r>
              <a:rPr lang="en-US" sz="184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Mngt</a:t>
            </a:r>
            <a:r>
              <a:rPr lang="en-US" sz="184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/Dip/Gen Grads/PGs/Others</a:t>
            </a:r>
            <a:endParaRPr lang="en-US" sz="166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3060" y="411381"/>
            <a:ext cx="4389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Stand out from the Rest</a:t>
            </a:r>
          </a:p>
          <a:p>
            <a:pPr algn="ctr" defTabSz="422041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make your Career Best</a:t>
            </a:r>
          </a:p>
        </p:txBody>
      </p:sp>
      <p:pic>
        <p:nvPicPr>
          <p:cNvPr id="8" name="Picture 1" descr="Image result for student employability skills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" y="121970"/>
            <a:ext cx="2442804" cy="1608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ar: 7 Points 8">
            <a:extLst>
              <a:ext uri="{FF2B5EF4-FFF2-40B4-BE49-F238E27FC236}">
                <a16:creationId xmlns:a16="http://schemas.microsoft.com/office/drawing/2014/main" id="{C829CB43-C62E-4CAE-975E-4EBD49C9752E}"/>
              </a:ext>
            </a:extLst>
          </p:cNvPr>
          <p:cNvSpPr/>
          <p:nvPr/>
        </p:nvSpPr>
        <p:spPr>
          <a:xfrm>
            <a:off x="1267326" y="1361926"/>
            <a:ext cx="2085473" cy="1227571"/>
          </a:xfrm>
          <a:prstGeom prst="star7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Financial </a:t>
            </a:r>
          </a:p>
          <a:p>
            <a:pPr algn="ctr"/>
            <a:r>
              <a:rPr lang="en-US" dirty="0"/>
              <a:t>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5FAA5-38F7-4545-BA8E-EAA4DEF82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099D4-9148-41E5-AC7E-AE433AF6D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0ABF2-DC67-4537-A151-8562635BF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C9B50-2562-438C-ABDD-A34AD855D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F5785B-7F88-471D-8B74-4621ECC96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3CCECB-DE6C-4A71-A8C5-CF6DADB2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6F110-3B42-4F9A-A947-9F3EE2BEC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C4069-122C-4548-A9C1-C5443E4B3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E6404-CEC1-4CF5-9F65-FAEA0EA45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C429C2-632E-4648-B993-7763C102F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A5C5C0-DE89-4289-AAA7-89C0DEBE9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20058-F6F1-4E3F-9061-C6731518F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180F78-C71A-4DFC-A9AD-1075639D3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CF2C-6B29-4EDD-A13C-C61E99CB1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Composition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C4BA5654-5137-4199-89E4-B3417656E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647501"/>
              </p:ext>
            </p:extLst>
          </p:nvPr>
        </p:nvGraphicFramePr>
        <p:xfrm>
          <a:off x="302524" y="-930657"/>
          <a:ext cx="11536550" cy="838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E505DFD-19FA-40A1-9217-ED05A6308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FE505DFD-19FA-40A1-9217-ED05A6308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12B25AE-CB5C-41AD-A021-1D7104366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dgm id="{412B25AE-CB5C-41AD-A021-1D7104366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1E35B61-599E-47A5-A45A-97A79C65F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graphicEl>
                                              <a:dgm id="{71E35B61-599E-47A5-A45A-97A79C65F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6E5A1A6-53D8-4688-96E0-EB9DFD4B8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graphicEl>
                                              <a:dgm id="{76E5A1A6-53D8-4688-96E0-EB9DFD4B8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4CCF27-8F00-4C2F-9088-CA557325D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graphicEl>
                                              <a:dgm id="{A64CCF27-8F00-4C2F-9088-CA557325D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0793B10-52B4-47DE-A900-D3E93BFA8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graphicEl>
                                              <a:dgm id="{A0793B10-52B4-47DE-A900-D3E93BFA8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C1B266E-C3FA-4050-A723-E02C9499F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>
                                            <p:graphicEl>
                                              <a:dgm id="{5C1B266E-C3FA-4050-A723-E02C9499F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AEACE54-F17D-4133-B871-FB1EF2C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>
                                            <p:graphicEl>
                                              <a:dgm id="{CAEACE54-F17D-4133-B871-FB1EF2C9B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1508E54-72AC-4E5D-8FF1-B4B0286C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>
                                            <p:graphicEl>
                                              <a:dgm id="{01508E54-72AC-4E5D-8FF1-B4B0286CB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3D27E22-F2BC-442D-8BE2-3BE9C5E1C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graphicEl>
                                              <a:dgm id="{03D27E22-F2BC-442D-8BE2-3BE9C5E1C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BD2DBE6-C104-44AD-A058-AF95957EB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graphicEl>
                                              <a:dgm id="{0BD2DBE6-C104-44AD-A058-AF95957EB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A802383-BAC6-4181-98CF-7B3190956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>
                                            <p:graphicEl>
                                              <a:dgm id="{1A802383-BAC6-4181-98CF-7B3190956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4CFFD72-9AA8-4681-8AEB-9FF4E740C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graphicEl>
                                              <a:dgm id="{D4CFFD72-9AA8-4681-8AEB-9FF4E740C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A2F13B8-4C3B-43B4-9D7E-1A270328E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>
                                            <p:graphicEl>
                                              <a:dgm id="{7A2F13B8-4C3B-43B4-9D7E-1A270328E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4" y="1"/>
            <a:ext cx="10515600" cy="8763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The Plan &amp; Purpose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C4BA5654-5137-4199-89E4-B3417656E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647501"/>
              </p:ext>
            </p:extLst>
          </p:nvPr>
        </p:nvGraphicFramePr>
        <p:xfrm>
          <a:off x="270993" y="1008992"/>
          <a:ext cx="11536550" cy="547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3ABDA9B-C197-4E0C-AA38-F8463CE9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graphicEl>
                                              <a:dgm id="{23ABDA9B-C197-4E0C-AA38-F8463CE90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906A939-8471-4A1F-ACE3-012BF9D1C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graphicEl>
                                              <a:dgm id="{9906A939-8471-4A1F-ACE3-012BF9D1C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25E2283-CA13-4A5B-898D-F07F795DB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graphicEl>
                                              <a:dgm id="{225E2283-CA13-4A5B-898D-F07F795DB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B77FD66-4D89-4F98-AAB6-0B5A98031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graphicEl>
                                              <a:dgm id="{0B77FD66-4D89-4F98-AAB6-0B5A98031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4A84913-A39C-49AF-B99D-A5DF0319C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graphicEl>
                                              <a:dgm id="{64A84913-A39C-49AF-B99D-A5DF0319C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A67351B-E831-4ABE-9180-09724062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graphicEl>
                                              <a:dgm id="{3A67351B-E831-4ABE-9180-09724062D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83A67CA-D201-4664-BC13-94D899305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graphicEl>
                                              <a:dgm id="{283A67CA-D201-4664-BC13-94D899305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8075BE9-8230-4728-8639-55865732B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graphicEl>
                                              <a:dgm id="{A8075BE9-8230-4728-8639-55865732B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FC47EB0-7C88-4339-A75E-2F919A100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graphicEl>
                                              <a:dgm id="{CFC47EB0-7C88-4339-A75E-2F919A100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1AE788D-E95A-49D3-BDA9-B3B127C5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graphicEl>
                                              <a:dgm id="{61AE788D-E95A-49D3-BDA9-B3B127C54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AC2FF96-1DB5-44F1-8CF5-A3ED595FF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>
                                            <p:graphicEl>
                                              <a:dgm id="{9AC2FF96-1DB5-44F1-8CF5-A3ED595FF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5562BED-6EBC-4838-B557-74C79114B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>
                                            <p:graphicEl>
                                              <a:dgm id="{A5562BED-6EBC-4838-B557-74C79114B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CEB4986-F8EA-4CDB-AD98-382DFC443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>
                                            <p:graphicEl>
                                              <a:dgm id="{2CEB4986-F8EA-4CDB-AD98-382DFC443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49731C3-C762-4E76-A22F-90E646927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>
                                            <p:graphicEl>
                                              <a:dgm id="{649731C3-C762-4E76-A22F-90E646927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35B8F34-F528-4C64-AF6B-F943D9C2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>
                                            <p:graphicEl>
                                              <a:dgm id="{735B8F34-F528-4C64-AF6B-F943D9C26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A5DB360-DD03-4C09-807B-12B58261B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>
                                            <p:graphicEl>
                                              <a:dgm id="{8A5DB360-DD03-4C09-807B-12B58261B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E93F1A5-CED2-4CF5-90C7-64B378A7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>
                                            <p:graphicEl>
                                              <a:dgm id="{2E93F1A5-CED2-4CF5-90C7-64B378A7D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156D6E8-317C-4932-A690-34CC38742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>
                                            <p:graphicEl>
                                              <a:dgm id="{2156D6E8-317C-4932-A690-34CC38742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DB46CE1-E16E-4916-A59C-C3EE99A31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>
                                            <p:graphicEl>
                                              <a:dgm id="{1DB46CE1-E16E-4916-A59C-C3EE99A31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9938B4D-4414-4C5D-9E8C-073CD97BE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7">
                                            <p:graphicEl>
                                              <a:dgm id="{89938B4D-4414-4C5D-9E8C-073CD97BE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13EFA52-31F3-4EA7-99F3-58B369971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7">
                                            <p:graphicEl>
                                              <a:dgm id="{813EFA52-31F3-4EA7-99F3-58B369971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36FCBC2-F975-454F-93ED-ED81D9C3F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">
                                            <p:graphicEl>
                                              <a:dgm id="{F36FCBC2-F975-454F-93ED-ED81D9C3F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8B5B999-332E-4965-8C5F-752D7FFC6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">
                                            <p:graphicEl>
                                              <a:dgm id="{28B5B999-332E-4965-8C5F-752D7FFC6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4A7C100-5667-4D20-99FF-B5E496978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7">
                                            <p:graphicEl>
                                              <a:dgm id="{E4A7C100-5667-4D20-99FF-B5E496978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63D52EB-AAD1-476F-A181-4FA0DACB6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7">
                                            <p:graphicEl>
                                              <a:dgm id="{063D52EB-AAD1-476F-A181-4FA0DACB6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D26A65F-6175-4D93-9E92-C2CB301B4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7">
                                            <p:graphicEl>
                                              <a:dgm id="{AD26A65F-6175-4D93-9E92-C2CB301B4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B82C27A-0F8D-4CBC-BD3D-76736573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7">
                                            <p:graphicEl>
                                              <a:dgm id="{6B82C27A-0F8D-4CBC-BD3D-76736573E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27E0556-4B0B-4D4B-9A01-46888867D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7">
                                            <p:graphicEl>
                                              <a:dgm id="{C27E0556-4B0B-4D4B-9A01-46888867D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95EA79C-D778-4FA2-9091-40A8DB4E4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7">
                                            <p:graphicEl>
                                              <a:dgm id="{595EA79C-D778-4FA2-9091-40A8DB4E4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D4E3996-A841-43C6-B7B2-B092BAC96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7">
                                            <p:graphicEl>
                                              <a:dgm id="{DD4E3996-A841-43C6-B7B2-B092BAC96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911AAAC-C629-4844-9277-12FFED219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7">
                                            <p:graphicEl>
                                              <a:dgm id="{F911AAAC-C629-4844-9277-12FFED219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C56F2CF-06E3-4034-B1DD-C8E2D7C15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7">
                                            <p:graphicEl>
                                              <a:dgm id="{AC56F2CF-06E3-4034-B1DD-C8E2D7C15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1718675-8965-4FF1-875E-9B1BF366D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7">
                                            <p:graphicEl>
                                              <a:dgm id="{11718675-8965-4FF1-875E-9B1BF366D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19100" y="1371599"/>
            <a:ext cx="8020050" cy="48196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Program Road Map – Crash Plan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496300" y="1390649"/>
            <a:ext cx="3352800" cy="481965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658990" y="1615441"/>
            <a:ext cx="7348990" cy="3599170"/>
            <a:chOff x="3658990" y="1615441"/>
            <a:chExt cx="7348990" cy="3599170"/>
          </a:xfrm>
        </p:grpSpPr>
        <p:sp>
          <p:nvSpPr>
            <p:cNvPr id="6" name="Rectangle 5"/>
            <p:cNvSpPr/>
            <p:nvPr/>
          </p:nvSpPr>
          <p:spPr>
            <a:xfrm>
              <a:off x="9342119" y="1615441"/>
              <a:ext cx="1665861" cy="8066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Placement Assistance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8990" y="4406196"/>
              <a:ext cx="1734893" cy="808415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Technical Training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301014" y="4440539"/>
              <a:ext cx="1665934" cy="733825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the Job Training</a:t>
              </a:r>
            </a:p>
          </p:txBody>
        </p:sp>
        <p:cxnSp>
          <p:nvCxnSpPr>
            <p:cNvPr id="11" name="Elbow Connector 10"/>
            <p:cNvCxnSpPr>
              <a:stCxn id="9" idx="3"/>
              <a:endCxn id="10" idx="1"/>
            </p:cNvCxnSpPr>
            <p:nvPr/>
          </p:nvCxnSpPr>
          <p:spPr>
            <a:xfrm flipV="1">
              <a:off x="5393883" y="4807452"/>
              <a:ext cx="3907131" cy="2952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11"/>
            <p:cNvCxnSpPr>
              <a:stCxn id="10" idx="3"/>
              <a:endCxn id="6" idx="1"/>
            </p:cNvCxnSpPr>
            <p:nvPr/>
          </p:nvCxnSpPr>
          <p:spPr>
            <a:xfrm flipH="1" flipV="1">
              <a:off x="9342119" y="2018751"/>
              <a:ext cx="1624829" cy="2788701"/>
            </a:xfrm>
            <a:prstGeom prst="bentConnector5">
              <a:avLst>
                <a:gd name="adj1" fmla="val -14069"/>
                <a:gd name="adj2" fmla="val 49347"/>
                <a:gd name="adj3" fmla="val 114069"/>
              </a:avLst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743200" y="914400"/>
            <a:ext cx="345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On-Campus during Course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4900" y="914400"/>
            <a:ext cx="327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Off-Campus after Course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489" y="5773420"/>
            <a:ext cx="1734893" cy="306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5362" y="3111175"/>
            <a:ext cx="1734893" cy="808415"/>
          </a:xfrm>
          <a:prstGeom prst="rect">
            <a:avLst/>
          </a:prstGeom>
          <a:solidFill>
            <a:srgbClr val="9900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Assistance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98220" y="1569720"/>
            <a:ext cx="6805409" cy="1398643"/>
            <a:chOff x="998220" y="1569720"/>
            <a:chExt cx="6805409" cy="1398643"/>
          </a:xfrm>
        </p:grpSpPr>
        <p:sp>
          <p:nvSpPr>
            <p:cNvPr id="4" name="Rectangle 3"/>
            <p:cNvSpPr/>
            <p:nvPr/>
          </p:nvSpPr>
          <p:spPr>
            <a:xfrm>
              <a:off x="3576247" y="1614169"/>
              <a:ext cx="1734893" cy="808415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Personality Development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68736" y="1569720"/>
              <a:ext cx="1734893" cy="883649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Career Planning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8220" y="1596389"/>
              <a:ext cx="1665934" cy="733825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Personality Assessment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47452" y="2234538"/>
              <a:ext cx="1665934" cy="733825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Technical Assessment</a:t>
              </a:r>
            </a:p>
          </p:txBody>
        </p:sp>
        <p:cxnSp>
          <p:nvCxnSpPr>
            <p:cNvPr id="17" name="Elbow Connector 16"/>
            <p:cNvCxnSpPr>
              <a:stCxn id="8" idx="3"/>
              <a:endCxn id="4" idx="1"/>
            </p:cNvCxnSpPr>
            <p:nvPr/>
          </p:nvCxnSpPr>
          <p:spPr>
            <a:xfrm flipV="1">
              <a:off x="3013386" y="2018377"/>
              <a:ext cx="562861" cy="583074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4" idx="3"/>
              <a:endCxn id="5" idx="1"/>
            </p:cNvCxnSpPr>
            <p:nvPr/>
          </p:nvCxnSpPr>
          <p:spPr>
            <a:xfrm flipV="1">
              <a:off x="5311140" y="2011545"/>
              <a:ext cx="757596" cy="6832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Program Road Map – Integrated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96300" y="1390649"/>
            <a:ext cx="3352800" cy="481965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1800" y="1447799"/>
            <a:ext cx="7924800" cy="48196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54"/>
          <p:cNvGrpSpPr/>
          <p:nvPr/>
        </p:nvGrpSpPr>
        <p:grpSpPr>
          <a:xfrm>
            <a:off x="772730" y="1504949"/>
            <a:ext cx="10394056" cy="2730671"/>
            <a:chOff x="772730" y="1504949"/>
            <a:chExt cx="10394056" cy="2730671"/>
          </a:xfrm>
        </p:grpSpPr>
        <p:sp>
          <p:nvSpPr>
            <p:cNvPr id="7" name="Rectangle 6"/>
            <p:cNvSpPr/>
            <p:nvPr/>
          </p:nvSpPr>
          <p:spPr>
            <a:xfrm>
              <a:off x="772730" y="1566392"/>
              <a:ext cx="1734893" cy="808415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Personality Assessment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91056" y="1564247"/>
              <a:ext cx="1734893" cy="808415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Personality Development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5282" y="2311221"/>
              <a:ext cx="1734893" cy="808415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Technical Assessment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51807" y="1568449"/>
              <a:ext cx="1734893" cy="808415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Personality Development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5416" y="2925114"/>
              <a:ext cx="1734893" cy="808415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Career Planning</a:t>
              </a:r>
            </a:p>
          </p:txBody>
        </p:sp>
        <p:cxnSp>
          <p:nvCxnSpPr>
            <p:cNvPr id="12" name="Elbow Connector 11"/>
            <p:cNvCxnSpPr>
              <a:stCxn id="7" idx="3"/>
              <a:endCxn id="8" idx="1"/>
            </p:cNvCxnSpPr>
            <p:nvPr/>
          </p:nvCxnSpPr>
          <p:spPr>
            <a:xfrm flipV="1">
              <a:off x="2507623" y="1968455"/>
              <a:ext cx="1083433" cy="2145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8" idx="3"/>
              <a:endCxn id="10" idx="1"/>
            </p:cNvCxnSpPr>
            <p:nvPr/>
          </p:nvCxnSpPr>
          <p:spPr>
            <a:xfrm>
              <a:off x="5325949" y="1968455"/>
              <a:ext cx="825858" cy="4202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hape 13"/>
            <p:cNvCxnSpPr>
              <a:stCxn id="10" idx="3"/>
              <a:endCxn id="11" idx="0"/>
            </p:cNvCxnSpPr>
            <p:nvPr/>
          </p:nvCxnSpPr>
          <p:spPr>
            <a:xfrm flipH="1">
              <a:off x="7042863" y="1972657"/>
              <a:ext cx="843837" cy="952457"/>
            </a:xfrm>
            <a:prstGeom prst="bentConnector4">
              <a:avLst>
                <a:gd name="adj1" fmla="val -27091"/>
                <a:gd name="adj2" fmla="val 71219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9326807" y="3501795"/>
              <a:ext cx="1665934" cy="7338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Placement Assistance</a:t>
              </a:r>
            </a:p>
          </p:txBody>
        </p:sp>
        <p:cxnSp>
          <p:nvCxnSpPr>
            <p:cNvPr id="16" name="Elbow Connector 15"/>
            <p:cNvCxnSpPr>
              <a:stCxn id="11" idx="3"/>
              <a:endCxn id="17" idx="1"/>
            </p:cNvCxnSpPr>
            <p:nvPr/>
          </p:nvCxnSpPr>
          <p:spPr>
            <a:xfrm flipV="1">
              <a:off x="7910309" y="1871862"/>
              <a:ext cx="1347991" cy="145746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9258300" y="1504949"/>
              <a:ext cx="1665934" cy="733825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Personality Assessment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00852" y="2249778"/>
              <a:ext cx="1665934" cy="733825"/>
            </a:xfrm>
            <a:prstGeom prst="rect">
              <a:avLst/>
            </a:prstGeom>
            <a:solidFill>
              <a:srgbClr val="00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Technical Assessment</a:t>
              </a:r>
            </a:p>
          </p:txBody>
        </p:sp>
        <p:cxnSp>
          <p:nvCxnSpPr>
            <p:cNvPr id="19" name="Shape 18"/>
            <p:cNvCxnSpPr>
              <a:stCxn id="18" idx="3"/>
              <a:endCxn id="15" idx="1"/>
            </p:cNvCxnSpPr>
            <p:nvPr/>
          </p:nvCxnSpPr>
          <p:spPr>
            <a:xfrm flipH="1">
              <a:off x="9326807" y="2616691"/>
              <a:ext cx="1839979" cy="1252017"/>
            </a:xfrm>
            <a:prstGeom prst="bentConnector5">
              <a:avLst>
                <a:gd name="adj1" fmla="val -12424"/>
                <a:gd name="adj2" fmla="val 50000"/>
                <a:gd name="adj3" fmla="val 112424"/>
              </a:avLst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55"/>
          <p:cNvGrpSpPr/>
          <p:nvPr/>
        </p:nvGrpSpPr>
        <p:grpSpPr>
          <a:xfrm>
            <a:off x="925129" y="2715429"/>
            <a:ext cx="10057059" cy="3065209"/>
            <a:chOff x="925129" y="2715429"/>
            <a:chExt cx="10057059" cy="3065209"/>
          </a:xfrm>
        </p:grpSpPr>
        <p:sp>
          <p:nvSpPr>
            <p:cNvPr id="21" name="Rectangle 20"/>
            <p:cNvSpPr/>
            <p:nvPr/>
          </p:nvSpPr>
          <p:spPr>
            <a:xfrm>
              <a:off x="925129" y="3555368"/>
              <a:ext cx="1734893" cy="808415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Technical Training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50809" y="4972223"/>
              <a:ext cx="1734893" cy="808415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Technical Training</a:t>
              </a:r>
            </a:p>
          </p:txBody>
        </p:sp>
        <p:cxnSp>
          <p:nvCxnSpPr>
            <p:cNvPr id="23" name="Elbow Connector 22"/>
            <p:cNvCxnSpPr>
              <a:stCxn id="21" idx="3"/>
              <a:endCxn id="22" idx="1"/>
            </p:cNvCxnSpPr>
            <p:nvPr/>
          </p:nvCxnSpPr>
          <p:spPr>
            <a:xfrm>
              <a:off x="2660022" y="3959576"/>
              <a:ext cx="890787" cy="1416855"/>
            </a:xfrm>
            <a:prstGeom prst="bentConnector3">
              <a:avLst>
                <a:gd name="adj1" fmla="val 69960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stCxn id="9" idx="3"/>
              <a:endCxn id="21" idx="0"/>
            </p:cNvCxnSpPr>
            <p:nvPr/>
          </p:nvCxnSpPr>
          <p:spPr>
            <a:xfrm flipH="1">
              <a:off x="1792576" y="2715429"/>
              <a:ext cx="957599" cy="839939"/>
            </a:xfrm>
            <a:prstGeom prst="bentConnector4">
              <a:avLst>
                <a:gd name="adj1" fmla="val -23872"/>
                <a:gd name="adj2" fmla="val 74062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188831" y="5003800"/>
              <a:ext cx="1710570" cy="749291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Technical Training</a:t>
              </a:r>
            </a:p>
          </p:txBody>
        </p:sp>
        <p:cxnSp>
          <p:nvCxnSpPr>
            <p:cNvPr id="26" name="Elbow Connector 25"/>
            <p:cNvCxnSpPr>
              <a:stCxn id="22" idx="3"/>
              <a:endCxn id="25" idx="1"/>
            </p:cNvCxnSpPr>
            <p:nvPr/>
          </p:nvCxnSpPr>
          <p:spPr>
            <a:xfrm>
              <a:off x="5285702" y="5376431"/>
              <a:ext cx="903129" cy="2015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9245600" y="5003801"/>
              <a:ext cx="1736588" cy="734444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the Job Training</a:t>
              </a:r>
            </a:p>
          </p:txBody>
        </p:sp>
        <p:cxnSp>
          <p:nvCxnSpPr>
            <p:cNvPr id="28" name="Elbow Connector 27"/>
            <p:cNvCxnSpPr>
              <a:stCxn id="25" idx="3"/>
              <a:endCxn id="27" idx="1"/>
            </p:cNvCxnSpPr>
            <p:nvPr/>
          </p:nvCxnSpPr>
          <p:spPr>
            <a:xfrm flipV="1">
              <a:off x="7899401" y="5371023"/>
              <a:ext cx="1346199" cy="7423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28"/>
            <p:cNvCxnSpPr>
              <a:stCxn id="27" idx="3"/>
              <a:endCxn id="15" idx="1"/>
            </p:cNvCxnSpPr>
            <p:nvPr/>
          </p:nvCxnSpPr>
          <p:spPr>
            <a:xfrm flipH="1" flipV="1">
              <a:off x="9326807" y="3868708"/>
              <a:ext cx="1655381" cy="1502315"/>
            </a:xfrm>
            <a:prstGeom prst="bentConnector5">
              <a:avLst>
                <a:gd name="adj1" fmla="val -13810"/>
                <a:gd name="adj2" fmla="val 50010"/>
                <a:gd name="adj3" fmla="val 113810"/>
              </a:avLst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743200" y="914400"/>
            <a:ext cx="345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On-Campus during Course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60207" y="914400"/>
            <a:ext cx="327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Off-Campus after Course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23509" y="5842000"/>
            <a:ext cx="1734893" cy="306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12709" y="5892800"/>
            <a:ext cx="1734893" cy="306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41609" y="5880100"/>
            <a:ext cx="1734893" cy="306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136900" y="1422400"/>
            <a:ext cx="0" cy="472440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26100" y="1435100"/>
            <a:ext cx="0" cy="472440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" name="Group 161"/>
          <p:cNvGrpSpPr/>
          <p:nvPr/>
        </p:nvGrpSpPr>
        <p:grpSpPr>
          <a:xfrm>
            <a:off x="3616814" y="2907406"/>
            <a:ext cx="5628786" cy="2463617"/>
            <a:chOff x="3616814" y="2907406"/>
            <a:chExt cx="5628786" cy="2463617"/>
          </a:xfrm>
        </p:grpSpPr>
        <p:sp>
          <p:nvSpPr>
            <p:cNvPr id="38" name="Rectangle 37"/>
            <p:cNvSpPr/>
            <p:nvPr/>
          </p:nvSpPr>
          <p:spPr>
            <a:xfrm>
              <a:off x="3616814" y="2907406"/>
              <a:ext cx="1734893" cy="808415"/>
            </a:xfrm>
            <a:prstGeom prst="rect">
              <a:avLst/>
            </a:prstGeom>
            <a:solidFill>
              <a:srgbClr val="9900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Internship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90442" y="3934135"/>
              <a:ext cx="1734893" cy="808415"/>
            </a:xfrm>
            <a:prstGeom prst="rect">
              <a:avLst/>
            </a:prstGeom>
            <a:solidFill>
              <a:srgbClr val="9900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 Assistance</a:t>
              </a:r>
            </a:p>
          </p:txBody>
        </p:sp>
        <p:cxnSp>
          <p:nvCxnSpPr>
            <p:cNvPr id="40" name="Elbow Connector 39"/>
            <p:cNvCxnSpPr>
              <a:stCxn id="38" idx="3"/>
              <a:endCxn id="39" idx="1"/>
            </p:cNvCxnSpPr>
            <p:nvPr/>
          </p:nvCxnSpPr>
          <p:spPr>
            <a:xfrm>
              <a:off x="5351707" y="3311614"/>
              <a:ext cx="838735" cy="1026729"/>
            </a:xfrm>
            <a:prstGeom prst="bentConnector3">
              <a:avLst>
                <a:gd name="adj1" fmla="val 62114"/>
              </a:avLst>
            </a:prstGeom>
            <a:ln w="317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157"/>
            <p:cNvCxnSpPr>
              <a:stCxn id="39" idx="3"/>
              <a:endCxn id="27" idx="1"/>
            </p:cNvCxnSpPr>
            <p:nvPr/>
          </p:nvCxnSpPr>
          <p:spPr>
            <a:xfrm>
              <a:off x="7925335" y="4338343"/>
              <a:ext cx="1320265" cy="103268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Execution Plan – Crash Plan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C73410D-F2D2-42B2-BFB3-95B60D252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04026"/>
              </p:ext>
            </p:extLst>
          </p:nvPr>
        </p:nvGraphicFramePr>
        <p:xfrm>
          <a:off x="1950291" y="1082041"/>
          <a:ext cx="11485844" cy="51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D90A3FB-8F5E-42D5-85BC-91DA4A1E3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587258"/>
              </p:ext>
            </p:extLst>
          </p:nvPr>
        </p:nvGraphicFramePr>
        <p:xfrm>
          <a:off x="658873" y="1185333"/>
          <a:ext cx="2967704" cy="406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AC92ED-3081-4B8E-BDE4-CBF72D1CF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511956"/>
              </p:ext>
            </p:extLst>
          </p:nvPr>
        </p:nvGraphicFramePr>
        <p:xfrm>
          <a:off x="1196623" y="5204178"/>
          <a:ext cx="3804355" cy="78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FD5F2-CA24-43A5-93C8-F0FC1D8C2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27FD5F2-CA24-43A5-93C8-F0FC1D8C2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4F06F6-4D0A-47E1-B068-03C3FA3E7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654F06F6-4D0A-47E1-B068-03C3FA3E7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0B9831-7279-4243-AC62-98A2F81D0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760B9831-7279-4243-AC62-98A2F81D0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9B6371-9B9E-4415-90FC-3453BC097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89B6371-9B9E-4415-90FC-3453BC097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BA1027-9B04-4D50-B230-AC0407C26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ABA1027-9B04-4D50-B230-AC0407C26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1D814-95B8-4CCE-9271-0353744C9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6071D814-95B8-4CCE-9271-0353744C9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7E4998-3D8D-4406-9315-50B604EDC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87E4998-3D8D-4406-9315-50B604EDC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E3CC0-3B30-4E5A-A4A0-570F98D2E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611E3CC0-3B30-4E5A-A4A0-570F98D2E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E124D3-B98A-428E-B109-3F57A875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25E124D3-B98A-428E-B109-3F57A875B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9DEDB-B2B2-4525-9345-FFB1FDC6A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3D59DEDB-B2B2-4525-9345-FFB1FDC6A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527718-5870-49CB-8066-5113D4ABE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8527718-5870-49CB-8066-5113D4ABE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281A9D-5743-42B2-94BF-C60267B4C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E0281A9D-5743-42B2-94BF-C60267B4C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12DE0D-C503-4B0E-93E1-AD0E79813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BE12DE0D-C503-4B0E-93E1-AD0E79813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753B7-0B97-47BA-880C-6CEDE40D9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C44753B7-0B97-47BA-880C-6CEDE40D9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DAE7D4-AFB1-4152-8551-22903C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C8DAE7D4-AFB1-4152-8551-22903C695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5" grpId="0">
        <p:bldSub>
          <a:bldDgm bld="lvlOne"/>
        </p:bldSub>
      </p:bldGraphic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Execution Plan – Integrated Plan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C73410D-F2D2-42B2-BFB3-95B60D252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04026"/>
              </p:ext>
            </p:extLst>
          </p:nvPr>
        </p:nvGraphicFramePr>
        <p:xfrm>
          <a:off x="1950291" y="1043941"/>
          <a:ext cx="11485844" cy="51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90A3FB-8F5E-42D5-85BC-91DA4A1E3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587258"/>
              </p:ext>
            </p:extLst>
          </p:nvPr>
        </p:nvGraphicFramePr>
        <p:xfrm>
          <a:off x="99750" y="1494749"/>
          <a:ext cx="2967704" cy="406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FAC92ED-3081-4B8E-BDE4-CBF72D1CF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511956"/>
              </p:ext>
            </p:extLst>
          </p:nvPr>
        </p:nvGraphicFramePr>
        <p:xfrm>
          <a:off x="3747912" y="4797778"/>
          <a:ext cx="4063999" cy="78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3A871E-2EF6-4698-89DB-CBE95D69D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B3A871E-2EF6-4698-89DB-CBE95D69D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0274-98C6-44FA-A8BC-F6D795FBB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76A0274-98C6-44FA-A8BC-F6D795FBB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4266F-67A8-44A7-9B61-E5DD9C172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BF4266F-67A8-44A7-9B61-E5DD9C172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0BBA60-6CB1-4D9A-8411-45359CBB9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200BBA60-6CB1-4D9A-8411-45359CBB9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6BDEB1-D5B9-4036-893C-03EFC8CE2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616BDEB1-D5B9-4036-893C-03EFC8CE2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E1CCF5-1271-4C60-BFE3-A7557DBC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DFE1CCF5-1271-4C60-BFE3-A7557DBC5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37622C-B616-49EE-8767-91194A1F6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B737622C-B616-49EE-8767-91194A1F6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0FF4BC-DCA1-4E64-908F-B1D106584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180FF4BC-DCA1-4E64-908F-B1D106584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072C31-C9B1-4AAA-8C9D-3985BA3CC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8C072C31-C9B1-4AAA-8C9D-3985BA3CC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B6623C-AA1D-43C5-B742-FB4497048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9FB6623C-AA1D-43C5-B742-FB4497048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650561-954D-4434-81E5-028DFCD91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3F650561-954D-4434-81E5-028DFCD91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9B5DC3-8DFC-4345-84D7-BCA91E2C6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819B5DC3-8DFC-4345-84D7-BCA91E2C6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61BA19-226D-4AEF-AE16-A02E6B983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7D61BA19-226D-4AEF-AE16-A02E6B983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437E6A-7544-4EDA-8ACD-F5746172B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61437E6A-7544-4EDA-8ACD-F5746172B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6A770F-FD87-4908-908E-ED44410E3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EA6A770F-FD87-4908-908E-ED44410E3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4F06F6-4D0A-47E1-B068-03C3FA3E7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654F06F6-4D0A-47E1-B068-03C3FA3E7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0B9831-7279-4243-AC62-98A2F81D0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760B9831-7279-4243-AC62-98A2F81D0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9B6371-9B9E-4415-90FC-3453BC097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D89B6371-9B9E-4415-90FC-3453BC097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BA1027-9B04-4D50-B230-AC0407C26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5ABA1027-9B04-4D50-B230-AC0407C26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1D814-95B8-4CCE-9271-0353744C9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6071D814-95B8-4CCE-9271-0353744C9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7E4998-3D8D-4406-9315-50B604EDC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>
                                            <p:graphicEl>
                                              <a:dgm id="{D87E4998-3D8D-4406-9315-50B604EDC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E3CC0-3B30-4E5A-A4A0-570F98D2E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graphicEl>
                                              <a:dgm id="{611E3CC0-3B30-4E5A-A4A0-570F98D2E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E124D3-B98A-428E-B109-3F57A875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25E124D3-B98A-428E-B109-3F57A875B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9DEDB-B2B2-4525-9345-FFB1FDC6A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graphicEl>
                                              <a:dgm id="{3D59DEDB-B2B2-4525-9345-FFB1FDC6A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5F6375-68B8-466D-BC02-6B60E6C1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">
                                            <p:graphicEl>
                                              <a:dgm id="{335F6375-68B8-466D-BC02-6B60E6C13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4C06D-F5B1-4FD2-BC81-E54E5787E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">
                                            <p:graphicEl>
                                              <a:dgm id="{2F74C06D-F5B1-4FD2-BC81-E54E5787E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527718-5870-49CB-8066-5113D4ABE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>
                                            <p:graphicEl>
                                              <a:dgm id="{C8527718-5870-49CB-8066-5113D4ABE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281A9D-5743-42B2-94BF-C60267B4C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">
                                            <p:graphicEl>
                                              <a:dgm id="{E0281A9D-5743-42B2-94BF-C60267B4C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12DE0D-C503-4B0E-93E1-AD0E79813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">
                                            <p:graphicEl>
                                              <a:dgm id="{BE12DE0D-C503-4B0E-93E1-AD0E79813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D7EDEA83-5BA5-4294-AE3F-1E6DDFEC9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97BAC2F1-F7CA-4718-9DC4-230F79363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4753B7-0B97-47BA-880C-6CEDE40D9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">
                                            <p:graphicEl>
                                              <a:dgm id="{C44753B7-0B97-47BA-880C-6CEDE40D9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DAE7D4-AFB1-4152-8551-22903C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">
                                            <p:graphicEl>
                                              <a:dgm id="{C8DAE7D4-AFB1-4152-8551-22903C695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4" grpId="0">
        <p:bldSub>
          <a:bldDgm bld="lvlOne"/>
        </p:bldSub>
      </p:bldGraphic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Plan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62129" y="1056067"/>
          <a:ext cx="9205340" cy="508897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1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4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SL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PROGRAM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DURATION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SCHEDULE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BATCH        MIN-MAX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INVESTMENT 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REMARKS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FINAL YEAR &amp; SHORT TERM</a:t>
                      </a:r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Assessment Services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2 hours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Personality Development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40 hours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Career Planning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40 hours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Technical Skill Development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120 hours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Internship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120 hours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Project Assistance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40 hours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On the Job Training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3 months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Virtual Skill Development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LONG TERM (2ND TO 4TH YEAR)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Assessment Services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2 hours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Personality Development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40 hours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Career Planning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40 hours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Technical Skill Development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180 hours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4A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Technical Skill Development (with Placement)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360 hours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Internship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120 hours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Project Assistance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40 hours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On the Job Training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3 months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Assessment Services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2 hours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Placement Assistance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Virtual Skill Development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4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chemeClr val="tx1"/>
                          </a:solidFill>
                        </a:rPr>
                        <a:t>Note : 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03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A. GST, Logistic Expenses for Staff and Faculty towards Working lunch &amp; Tea and Transport/Conveyance as applicable are addition to the </a:t>
                      </a:r>
                      <a:r>
                        <a:rPr lang="en-US" sz="1000" u="none" strike="noStrike" dirty="0" err="1">
                          <a:solidFill>
                            <a:schemeClr val="tx1"/>
                          </a:solidFill>
                        </a:rPr>
                        <a:t>quited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 Charges.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B. Venue and Laboratory arrangements by Institution.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C. Payment Terms: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solidFill>
                            <a:schemeClr val="tx1"/>
                          </a:solidFill>
                        </a:rPr>
                        <a:t>D.Institution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 to take lead in collection of Fee from Students.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E. Payment Mode : Online Bank Transfer only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96" marR="7196" marT="719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StockLayouts Computer &amp; Information Technology TC998">
  <a:themeElements>
    <a:clrScheme name="Custom 1">
      <a:dk1>
        <a:sysClr val="windowText" lastClr="000000"/>
      </a:dk1>
      <a:lt1>
        <a:sysClr val="window" lastClr="FFFFFF"/>
      </a:lt1>
      <a:dk2>
        <a:srgbClr val="3F3F42"/>
      </a:dk2>
      <a:lt2>
        <a:srgbClr val="DEDDDC"/>
      </a:lt2>
      <a:accent1>
        <a:srgbClr val="E82683"/>
      </a:accent1>
      <a:accent2>
        <a:srgbClr val="EB632D"/>
      </a:accent2>
      <a:accent3>
        <a:srgbClr val="E5322C"/>
      </a:accent3>
      <a:accent4>
        <a:srgbClr val="009ED6"/>
      </a:accent4>
      <a:accent5>
        <a:srgbClr val="374B8C"/>
      </a:accent5>
      <a:accent6>
        <a:srgbClr val="6D2D7A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6c05727-aa75-4e4a-9b5f-8a80a1165891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1995</Words>
  <Application>Microsoft Office PowerPoint</Application>
  <PresentationFormat>Widescreen</PresentationFormat>
  <Paragraphs>532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StockLayouts Computer &amp; Information Technology TC998</vt:lpstr>
      <vt:lpstr>Office Theme</vt:lpstr>
      <vt:lpstr> INTEGRATED EMPLOYABILITY SKILL DEVELOPMENT PROGRAM</vt:lpstr>
      <vt:lpstr>PowerPoint Presentation</vt:lpstr>
      <vt:lpstr>Composition</vt:lpstr>
      <vt:lpstr>The Plan &amp; Purpose</vt:lpstr>
      <vt:lpstr>Program Road Map – Crash Plan</vt:lpstr>
      <vt:lpstr>Program Road Map – Integrated Plan</vt:lpstr>
      <vt:lpstr>Execution Plan – Crash Plan</vt:lpstr>
      <vt:lpstr>Execution Plan – Integrated Plan</vt:lpstr>
      <vt:lpstr>Financial Plan</vt:lpstr>
      <vt:lpstr>Financial Plan – Long Term </vt:lpstr>
      <vt:lpstr>Financial Plan – Short Term (Final Year /Completed)</vt:lpstr>
      <vt:lpstr>PowerPoint Presentation</vt:lpstr>
      <vt:lpstr>PowerPoint Presentation</vt:lpstr>
      <vt:lpstr>FEEDBACK/INTEREST</vt:lpstr>
      <vt:lpstr>Presentation slides can be accessed at:    </vt:lpstr>
      <vt:lpstr>What we do?</vt:lpstr>
      <vt:lpstr>PowerPoint Presentation</vt:lpstr>
      <vt:lpstr>Connect with us…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2019-03-07T11:50:32Z</dcterms:created>
  <dcterms:modified xsi:type="dcterms:W3CDTF">2020-07-14T05:39:08Z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