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1" r:id="rId3"/>
    <p:sldId id="258" r:id="rId4"/>
    <p:sldId id="266" r:id="rId5"/>
    <p:sldId id="268" r:id="rId6"/>
    <p:sldId id="262" r:id="rId7"/>
    <p:sldId id="264" r:id="rId8"/>
    <p:sldId id="269" r:id="rId9"/>
    <p:sldId id="270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4" autoAdjust="0"/>
    <p:restoredTop sz="94728" autoAdjust="0"/>
  </p:normalViewPr>
  <p:slideViewPr>
    <p:cSldViewPr>
      <p:cViewPr>
        <p:scale>
          <a:sx n="98" d="100"/>
          <a:sy n="98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94FB1-1AD9-40F4-BFA4-94D9AE5399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89DC8-97BC-4387-9FCA-635A30707FF7}">
      <dgm:prSet phldrT="[Текст]" custT="1"/>
      <dgm:spPr/>
      <dgm:t>
        <a:bodyPr/>
        <a:lstStyle/>
        <a:p>
          <a:r>
            <a:rPr lang="be-BY" sz="3600" dirty="0" smtClean="0"/>
            <a:t>Сказы</a:t>
          </a:r>
          <a:endParaRPr lang="ru-RU" sz="3600" dirty="0"/>
        </a:p>
      </dgm:t>
    </dgm:pt>
    <dgm:pt modelId="{95A01F9A-DA89-4B9A-8AAB-74DF31F7AC02}" type="parTrans" cxnId="{56FE7F01-9262-42E1-B412-C90A8B580C43}">
      <dgm:prSet/>
      <dgm:spPr/>
      <dgm:t>
        <a:bodyPr/>
        <a:lstStyle/>
        <a:p>
          <a:endParaRPr lang="ru-RU"/>
        </a:p>
      </dgm:t>
    </dgm:pt>
    <dgm:pt modelId="{B78A1A52-2FD5-4D89-B176-4BF9DC9BC6CE}" type="sibTrans" cxnId="{56FE7F01-9262-42E1-B412-C90A8B580C43}">
      <dgm:prSet/>
      <dgm:spPr/>
      <dgm:t>
        <a:bodyPr/>
        <a:lstStyle/>
        <a:p>
          <a:endParaRPr lang="ru-RU"/>
        </a:p>
      </dgm:t>
    </dgm:pt>
    <dgm:pt modelId="{D7394C81-AF46-4B5C-8A10-3442E045DFE1}">
      <dgm:prSet phldrT="[Текст]" custT="1"/>
      <dgm:spPr/>
      <dgm:t>
        <a:bodyPr/>
        <a:lstStyle/>
        <a:p>
          <a:r>
            <a:rPr lang="be-BY" sz="2400" dirty="0" smtClean="0"/>
            <a:t>Апавядальныя</a:t>
          </a:r>
        </a:p>
        <a:p>
          <a:r>
            <a:rPr lang="be-BY" sz="2400" dirty="0" smtClean="0"/>
            <a:t>Паведамляюць пра падзеі</a:t>
          </a:r>
          <a:endParaRPr lang="ru-RU" sz="2400" dirty="0"/>
        </a:p>
      </dgm:t>
    </dgm:pt>
    <dgm:pt modelId="{1F2EA6B1-120D-4426-AA5C-311EAA09E22E}" type="parTrans" cxnId="{C7CBD13A-2073-4EFD-BD95-7CB33947C690}">
      <dgm:prSet/>
      <dgm:spPr/>
      <dgm:t>
        <a:bodyPr/>
        <a:lstStyle/>
        <a:p>
          <a:endParaRPr lang="ru-RU"/>
        </a:p>
      </dgm:t>
    </dgm:pt>
    <dgm:pt modelId="{93C9DA95-6B8F-4BF2-9389-31EED8C2215D}" type="sibTrans" cxnId="{C7CBD13A-2073-4EFD-BD95-7CB33947C690}">
      <dgm:prSet/>
      <dgm:spPr/>
      <dgm:t>
        <a:bodyPr/>
        <a:lstStyle/>
        <a:p>
          <a:endParaRPr lang="ru-RU"/>
        </a:p>
      </dgm:t>
    </dgm:pt>
    <dgm:pt modelId="{3F170A8B-B5C4-4D08-BB9C-ED7BEBD06CCA}">
      <dgm:prSet phldrT="[Текст]" custT="1"/>
      <dgm:spPr/>
      <dgm:t>
        <a:bodyPr/>
        <a:lstStyle/>
        <a:p>
          <a:r>
            <a:rPr lang="be-BY" sz="2400" dirty="0" smtClean="0"/>
            <a:t>Пытальныя</a:t>
          </a:r>
        </a:p>
        <a:p>
          <a:r>
            <a:rPr lang="be-BY" sz="2400" dirty="0" smtClean="0"/>
            <a:t>Выражаюць пытанне</a:t>
          </a:r>
          <a:endParaRPr lang="ru-RU" sz="2400" dirty="0"/>
        </a:p>
      </dgm:t>
    </dgm:pt>
    <dgm:pt modelId="{D943E4E4-C1E9-467E-A8A8-73C0CD21E963}" type="parTrans" cxnId="{9A26B9F4-8D96-4BD9-9571-3475ECB3B23F}">
      <dgm:prSet/>
      <dgm:spPr/>
      <dgm:t>
        <a:bodyPr/>
        <a:lstStyle/>
        <a:p>
          <a:endParaRPr lang="ru-RU"/>
        </a:p>
      </dgm:t>
    </dgm:pt>
    <dgm:pt modelId="{CD724734-D88F-4057-B1B3-FDC8F8ED3D1A}" type="sibTrans" cxnId="{9A26B9F4-8D96-4BD9-9571-3475ECB3B23F}">
      <dgm:prSet/>
      <dgm:spPr/>
      <dgm:t>
        <a:bodyPr/>
        <a:lstStyle/>
        <a:p>
          <a:endParaRPr lang="ru-RU"/>
        </a:p>
      </dgm:t>
    </dgm:pt>
    <dgm:pt modelId="{BBA1833D-41DF-4FFC-8C1A-30F638FE44E0}">
      <dgm:prSet phldrT="[Текст]" custT="1"/>
      <dgm:spPr/>
      <dgm:t>
        <a:bodyPr/>
        <a:lstStyle/>
        <a:p>
          <a:r>
            <a:rPr lang="be-BY" sz="2400" dirty="0" smtClean="0"/>
            <a:t>Пабуджальныя</a:t>
          </a:r>
        </a:p>
        <a:p>
          <a:r>
            <a:rPr lang="be-BY" sz="2400" dirty="0" smtClean="0"/>
            <a:t>Выражаюць пабуджэнне да дзеяння</a:t>
          </a:r>
          <a:r>
            <a:rPr lang="be-BY" sz="2400" smtClean="0"/>
            <a:t>, загад, </a:t>
          </a:r>
          <a:r>
            <a:rPr lang="be-BY" sz="2400" dirty="0" smtClean="0"/>
            <a:t>просьбу</a:t>
          </a:r>
          <a:endParaRPr lang="ru-RU" sz="2400" dirty="0"/>
        </a:p>
      </dgm:t>
    </dgm:pt>
    <dgm:pt modelId="{7C8C3623-82C6-4B43-87D8-655F2BDA3711}" type="parTrans" cxnId="{DA13427D-FB04-4FEE-95A7-84B709FBD2F7}">
      <dgm:prSet/>
      <dgm:spPr/>
      <dgm:t>
        <a:bodyPr/>
        <a:lstStyle/>
        <a:p>
          <a:endParaRPr lang="ru-RU"/>
        </a:p>
      </dgm:t>
    </dgm:pt>
    <dgm:pt modelId="{3FBAFA78-1EA6-47A2-B23C-AE33E3A9EF19}" type="sibTrans" cxnId="{DA13427D-FB04-4FEE-95A7-84B709FBD2F7}">
      <dgm:prSet/>
      <dgm:spPr/>
      <dgm:t>
        <a:bodyPr/>
        <a:lstStyle/>
        <a:p>
          <a:endParaRPr lang="ru-RU"/>
        </a:p>
      </dgm:t>
    </dgm:pt>
    <dgm:pt modelId="{9F86E419-01F7-43DC-98DD-F2F8CD8F802E}" type="pres">
      <dgm:prSet presAssocID="{51894FB1-1AD9-40F4-BFA4-94D9AE5399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989127-857B-4E69-A73D-AB21E8449A67}" type="pres">
      <dgm:prSet presAssocID="{60389DC8-97BC-4387-9FCA-635A30707FF7}" presName="hierRoot1" presStyleCnt="0">
        <dgm:presLayoutVars>
          <dgm:hierBranch val="init"/>
        </dgm:presLayoutVars>
      </dgm:prSet>
      <dgm:spPr/>
    </dgm:pt>
    <dgm:pt modelId="{F348B9C4-DD4B-40B9-B34B-0A001BF59D7A}" type="pres">
      <dgm:prSet presAssocID="{60389DC8-97BC-4387-9FCA-635A30707FF7}" presName="rootComposite1" presStyleCnt="0"/>
      <dgm:spPr/>
    </dgm:pt>
    <dgm:pt modelId="{916297D4-D34E-4995-B4CD-3284EC81A377}" type="pres">
      <dgm:prSet presAssocID="{60389DC8-97BC-4387-9FCA-635A30707FF7}" presName="rootText1" presStyleLbl="node0" presStyleIdx="0" presStyleCnt="1" custScaleX="226260" custScaleY="180591" custLinFactNeighborX="-8529" custLinFactNeighborY="-7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2AB081-679A-493B-9B4C-8D1A06071AE8}" type="pres">
      <dgm:prSet presAssocID="{60389DC8-97BC-4387-9FCA-635A30707F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60989E9-567A-445D-87AB-94A89871C041}" type="pres">
      <dgm:prSet presAssocID="{60389DC8-97BC-4387-9FCA-635A30707FF7}" presName="hierChild2" presStyleCnt="0"/>
      <dgm:spPr/>
    </dgm:pt>
    <dgm:pt modelId="{7A73CE60-97B1-4A55-B289-BAAF63DDF69B}" type="pres">
      <dgm:prSet presAssocID="{1F2EA6B1-120D-4426-AA5C-311EAA09E22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022E10A-930D-4172-A95B-076D3671B366}" type="pres">
      <dgm:prSet presAssocID="{D7394C81-AF46-4B5C-8A10-3442E045DFE1}" presName="hierRoot2" presStyleCnt="0">
        <dgm:presLayoutVars>
          <dgm:hierBranch val="init"/>
        </dgm:presLayoutVars>
      </dgm:prSet>
      <dgm:spPr/>
    </dgm:pt>
    <dgm:pt modelId="{871CEA94-A70E-4FEF-BA50-A0C07AB6F08B}" type="pres">
      <dgm:prSet presAssocID="{D7394C81-AF46-4B5C-8A10-3442E045DFE1}" presName="rootComposite" presStyleCnt="0"/>
      <dgm:spPr/>
    </dgm:pt>
    <dgm:pt modelId="{D96941FD-939B-48A2-A96F-8C25806235D3}" type="pres">
      <dgm:prSet presAssocID="{D7394C81-AF46-4B5C-8A10-3442E045DFE1}" presName="rootText" presStyleLbl="node2" presStyleIdx="0" presStyleCnt="3" custScaleX="119307" custScaleY="186421" custLinFactNeighborX="5345" custLinFactNeighborY="14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2E7777-FD9D-4E27-9761-7C3F5CF82101}" type="pres">
      <dgm:prSet presAssocID="{D7394C81-AF46-4B5C-8A10-3442E045DFE1}" presName="rootConnector" presStyleLbl="node2" presStyleIdx="0" presStyleCnt="3"/>
      <dgm:spPr/>
      <dgm:t>
        <a:bodyPr/>
        <a:lstStyle/>
        <a:p>
          <a:endParaRPr lang="ru-RU"/>
        </a:p>
      </dgm:t>
    </dgm:pt>
    <dgm:pt modelId="{E9F6AB3B-0BB4-42E1-9873-84BA0AD3E3D8}" type="pres">
      <dgm:prSet presAssocID="{D7394C81-AF46-4B5C-8A10-3442E045DFE1}" presName="hierChild4" presStyleCnt="0"/>
      <dgm:spPr/>
    </dgm:pt>
    <dgm:pt modelId="{56FF7B75-56D6-43C9-82FD-A4A449C95777}" type="pres">
      <dgm:prSet presAssocID="{D7394C81-AF46-4B5C-8A10-3442E045DFE1}" presName="hierChild5" presStyleCnt="0"/>
      <dgm:spPr/>
    </dgm:pt>
    <dgm:pt modelId="{04DDDCC5-8116-46F5-8BB0-21C9894BA6B2}" type="pres">
      <dgm:prSet presAssocID="{D943E4E4-C1E9-467E-A8A8-73C0CD21E963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4ABE5B7-9C0D-4237-8929-1826A9DE0DF3}" type="pres">
      <dgm:prSet presAssocID="{3F170A8B-B5C4-4D08-BB9C-ED7BEBD06CCA}" presName="hierRoot2" presStyleCnt="0">
        <dgm:presLayoutVars>
          <dgm:hierBranch val="init"/>
        </dgm:presLayoutVars>
      </dgm:prSet>
      <dgm:spPr/>
    </dgm:pt>
    <dgm:pt modelId="{4116A706-174F-46E2-A912-F3E6C4CDA7F0}" type="pres">
      <dgm:prSet presAssocID="{3F170A8B-B5C4-4D08-BB9C-ED7BEBD06CCA}" presName="rootComposite" presStyleCnt="0"/>
      <dgm:spPr/>
    </dgm:pt>
    <dgm:pt modelId="{40B6FDB7-9C0D-439C-B5FE-65C020ACA465}" type="pres">
      <dgm:prSet presAssocID="{3F170A8B-B5C4-4D08-BB9C-ED7BEBD06CCA}" presName="rootText" presStyleLbl="node2" presStyleIdx="1" presStyleCnt="3" custScaleY="200325" custLinFactNeighborX="2100" custLinFactNeighborY="116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0CE90-9211-4E29-939F-17AE2D3BF7BA}" type="pres">
      <dgm:prSet presAssocID="{3F170A8B-B5C4-4D08-BB9C-ED7BEBD06CCA}" presName="rootConnector" presStyleLbl="node2" presStyleIdx="1" presStyleCnt="3"/>
      <dgm:spPr/>
      <dgm:t>
        <a:bodyPr/>
        <a:lstStyle/>
        <a:p>
          <a:endParaRPr lang="ru-RU"/>
        </a:p>
      </dgm:t>
    </dgm:pt>
    <dgm:pt modelId="{B44271CC-FD04-4159-A706-5BBF5148DA8A}" type="pres">
      <dgm:prSet presAssocID="{3F170A8B-B5C4-4D08-BB9C-ED7BEBD06CCA}" presName="hierChild4" presStyleCnt="0"/>
      <dgm:spPr/>
    </dgm:pt>
    <dgm:pt modelId="{B1C4E6A1-1BC4-4BAE-81AE-F6DE4F142C92}" type="pres">
      <dgm:prSet presAssocID="{3F170A8B-B5C4-4D08-BB9C-ED7BEBD06CCA}" presName="hierChild5" presStyleCnt="0"/>
      <dgm:spPr/>
    </dgm:pt>
    <dgm:pt modelId="{5000A9F5-CFC4-46C2-990A-B74048D0843D}" type="pres">
      <dgm:prSet presAssocID="{7C8C3623-82C6-4B43-87D8-655F2BDA371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9BA26D2-8F17-40BA-BC7C-AB7381B570ED}" type="pres">
      <dgm:prSet presAssocID="{BBA1833D-41DF-4FFC-8C1A-30F638FE44E0}" presName="hierRoot2" presStyleCnt="0">
        <dgm:presLayoutVars>
          <dgm:hierBranch val="init"/>
        </dgm:presLayoutVars>
      </dgm:prSet>
      <dgm:spPr/>
    </dgm:pt>
    <dgm:pt modelId="{7316732D-9511-4B14-8256-CE56B6211A08}" type="pres">
      <dgm:prSet presAssocID="{BBA1833D-41DF-4FFC-8C1A-30F638FE44E0}" presName="rootComposite" presStyleCnt="0"/>
      <dgm:spPr/>
    </dgm:pt>
    <dgm:pt modelId="{FF241F51-A139-4795-A84D-4EF8810B8F5E}" type="pres">
      <dgm:prSet presAssocID="{BBA1833D-41DF-4FFC-8C1A-30F638FE44E0}" presName="rootText" presStyleLbl="node2" presStyleIdx="2" presStyleCnt="3" custScaleX="120835" custScaleY="177718" custLinFactNeighborX="1727" custLinFactNeighborY="27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02179-D0ED-4DE3-B58F-142947E25C7C}" type="pres">
      <dgm:prSet presAssocID="{BBA1833D-41DF-4FFC-8C1A-30F638FE44E0}" presName="rootConnector" presStyleLbl="node2" presStyleIdx="2" presStyleCnt="3"/>
      <dgm:spPr/>
      <dgm:t>
        <a:bodyPr/>
        <a:lstStyle/>
        <a:p>
          <a:endParaRPr lang="ru-RU"/>
        </a:p>
      </dgm:t>
    </dgm:pt>
    <dgm:pt modelId="{EA804C97-5DD8-4F2F-920D-85C325AEFE00}" type="pres">
      <dgm:prSet presAssocID="{BBA1833D-41DF-4FFC-8C1A-30F638FE44E0}" presName="hierChild4" presStyleCnt="0"/>
      <dgm:spPr/>
    </dgm:pt>
    <dgm:pt modelId="{1B9AA5AE-727C-4DA3-A2C2-2ED177F5621F}" type="pres">
      <dgm:prSet presAssocID="{BBA1833D-41DF-4FFC-8C1A-30F638FE44E0}" presName="hierChild5" presStyleCnt="0"/>
      <dgm:spPr/>
    </dgm:pt>
    <dgm:pt modelId="{02B5AB78-2D92-4F4E-BD7F-C3C2B3CF22BD}" type="pres">
      <dgm:prSet presAssocID="{60389DC8-97BC-4387-9FCA-635A30707FF7}" presName="hierChild3" presStyleCnt="0"/>
      <dgm:spPr/>
    </dgm:pt>
  </dgm:ptLst>
  <dgm:cxnLst>
    <dgm:cxn modelId="{6DE2374E-15F7-4781-B972-F49D2AB804F0}" type="presOf" srcId="{60389DC8-97BC-4387-9FCA-635A30707FF7}" destId="{916297D4-D34E-4995-B4CD-3284EC81A377}" srcOrd="0" destOrd="0" presId="urn:microsoft.com/office/officeart/2005/8/layout/orgChart1"/>
    <dgm:cxn modelId="{B9257238-7C66-40DC-9E0E-4502D9CA5AEF}" type="presOf" srcId="{BBA1833D-41DF-4FFC-8C1A-30F638FE44E0}" destId="{FF241F51-A139-4795-A84D-4EF8810B8F5E}" srcOrd="0" destOrd="0" presId="urn:microsoft.com/office/officeart/2005/8/layout/orgChart1"/>
    <dgm:cxn modelId="{DA13427D-FB04-4FEE-95A7-84B709FBD2F7}" srcId="{60389DC8-97BC-4387-9FCA-635A30707FF7}" destId="{BBA1833D-41DF-4FFC-8C1A-30F638FE44E0}" srcOrd="2" destOrd="0" parTransId="{7C8C3623-82C6-4B43-87D8-655F2BDA3711}" sibTransId="{3FBAFA78-1EA6-47A2-B23C-AE33E3A9EF19}"/>
    <dgm:cxn modelId="{87ED5E99-C618-475D-BB1D-B3B15831D983}" type="presOf" srcId="{3F170A8B-B5C4-4D08-BB9C-ED7BEBD06CCA}" destId="{40B6FDB7-9C0D-439C-B5FE-65C020ACA465}" srcOrd="0" destOrd="0" presId="urn:microsoft.com/office/officeart/2005/8/layout/orgChart1"/>
    <dgm:cxn modelId="{4F665ECB-2356-4FBB-A2D1-647B6014FCE2}" type="presOf" srcId="{D7394C81-AF46-4B5C-8A10-3442E045DFE1}" destId="{5E2E7777-FD9D-4E27-9761-7C3F5CF82101}" srcOrd="1" destOrd="0" presId="urn:microsoft.com/office/officeart/2005/8/layout/orgChart1"/>
    <dgm:cxn modelId="{61D36766-86FA-455A-B579-A4F55CA2DCFF}" type="presOf" srcId="{3F170A8B-B5C4-4D08-BB9C-ED7BEBD06CCA}" destId="{F4D0CE90-9211-4E29-939F-17AE2D3BF7BA}" srcOrd="1" destOrd="0" presId="urn:microsoft.com/office/officeart/2005/8/layout/orgChart1"/>
    <dgm:cxn modelId="{302A61A3-3496-4E60-B41D-38094F881CAB}" type="presOf" srcId="{7C8C3623-82C6-4B43-87D8-655F2BDA3711}" destId="{5000A9F5-CFC4-46C2-990A-B74048D0843D}" srcOrd="0" destOrd="0" presId="urn:microsoft.com/office/officeart/2005/8/layout/orgChart1"/>
    <dgm:cxn modelId="{F3FA1F21-70CD-4479-B4F1-FCE26E0D0F2A}" type="presOf" srcId="{60389DC8-97BC-4387-9FCA-635A30707FF7}" destId="{BE2AB081-679A-493B-9B4C-8D1A06071AE8}" srcOrd="1" destOrd="0" presId="urn:microsoft.com/office/officeart/2005/8/layout/orgChart1"/>
    <dgm:cxn modelId="{4CDFA718-DD7B-4D3C-AFFA-308D50CF6E5C}" type="presOf" srcId="{1F2EA6B1-120D-4426-AA5C-311EAA09E22E}" destId="{7A73CE60-97B1-4A55-B289-BAAF63DDF69B}" srcOrd="0" destOrd="0" presId="urn:microsoft.com/office/officeart/2005/8/layout/orgChart1"/>
    <dgm:cxn modelId="{C7CBD13A-2073-4EFD-BD95-7CB33947C690}" srcId="{60389DC8-97BC-4387-9FCA-635A30707FF7}" destId="{D7394C81-AF46-4B5C-8A10-3442E045DFE1}" srcOrd="0" destOrd="0" parTransId="{1F2EA6B1-120D-4426-AA5C-311EAA09E22E}" sibTransId="{93C9DA95-6B8F-4BF2-9389-31EED8C2215D}"/>
    <dgm:cxn modelId="{7ED15FAA-7BE3-494E-A72B-5F832F0F7A4E}" type="presOf" srcId="{D7394C81-AF46-4B5C-8A10-3442E045DFE1}" destId="{D96941FD-939B-48A2-A96F-8C25806235D3}" srcOrd="0" destOrd="0" presId="urn:microsoft.com/office/officeart/2005/8/layout/orgChart1"/>
    <dgm:cxn modelId="{DA24BF9D-B4E8-43A7-902F-6875A1413342}" type="presOf" srcId="{BBA1833D-41DF-4FFC-8C1A-30F638FE44E0}" destId="{63902179-D0ED-4DE3-B58F-142947E25C7C}" srcOrd="1" destOrd="0" presId="urn:microsoft.com/office/officeart/2005/8/layout/orgChart1"/>
    <dgm:cxn modelId="{56FE7F01-9262-42E1-B412-C90A8B580C43}" srcId="{51894FB1-1AD9-40F4-BFA4-94D9AE53999F}" destId="{60389DC8-97BC-4387-9FCA-635A30707FF7}" srcOrd="0" destOrd="0" parTransId="{95A01F9A-DA89-4B9A-8AAB-74DF31F7AC02}" sibTransId="{B78A1A52-2FD5-4D89-B176-4BF9DC9BC6CE}"/>
    <dgm:cxn modelId="{7DEEA74E-60D7-48DC-9064-33C15AA8C3E6}" type="presOf" srcId="{D943E4E4-C1E9-467E-A8A8-73C0CD21E963}" destId="{04DDDCC5-8116-46F5-8BB0-21C9894BA6B2}" srcOrd="0" destOrd="0" presId="urn:microsoft.com/office/officeart/2005/8/layout/orgChart1"/>
    <dgm:cxn modelId="{9A26B9F4-8D96-4BD9-9571-3475ECB3B23F}" srcId="{60389DC8-97BC-4387-9FCA-635A30707FF7}" destId="{3F170A8B-B5C4-4D08-BB9C-ED7BEBD06CCA}" srcOrd="1" destOrd="0" parTransId="{D943E4E4-C1E9-467E-A8A8-73C0CD21E963}" sibTransId="{CD724734-D88F-4057-B1B3-FDC8F8ED3D1A}"/>
    <dgm:cxn modelId="{F2B96BA2-2547-4C7B-94F8-89FE6F521B9D}" type="presOf" srcId="{51894FB1-1AD9-40F4-BFA4-94D9AE53999F}" destId="{9F86E419-01F7-43DC-98DD-F2F8CD8F802E}" srcOrd="0" destOrd="0" presId="urn:microsoft.com/office/officeart/2005/8/layout/orgChart1"/>
    <dgm:cxn modelId="{5DF0D396-0D97-4910-8229-E6B5945353E7}" type="presParOf" srcId="{9F86E419-01F7-43DC-98DD-F2F8CD8F802E}" destId="{6D989127-857B-4E69-A73D-AB21E8449A67}" srcOrd="0" destOrd="0" presId="urn:microsoft.com/office/officeart/2005/8/layout/orgChart1"/>
    <dgm:cxn modelId="{0B441558-162A-4E08-ABB8-0AB9C640E930}" type="presParOf" srcId="{6D989127-857B-4E69-A73D-AB21E8449A67}" destId="{F348B9C4-DD4B-40B9-B34B-0A001BF59D7A}" srcOrd="0" destOrd="0" presId="urn:microsoft.com/office/officeart/2005/8/layout/orgChart1"/>
    <dgm:cxn modelId="{7D49FF54-9DA2-4890-92FC-E8D6C804CE23}" type="presParOf" srcId="{F348B9C4-DD4B-40B9-B34B-0A001BF59D7A}" destId="{916297D4-D34E-4995-B4CD-3284EC81A377}" srcOrd="0" destOrd="0" presId="urn:microsoft.com/office/officeart/2005/8/layout/orgChart1"/>
    <dgm:cxn modelId="{139D92D5-0EA1-4B40-89C8-7789B201F16B}" type="presParOf" srcId="{F348B9C4-DD4B-40B9-B34B-0A001BF59D7A}" destId="{BE2AB081-679A-493B-9B4C-8D1A06071AE8}" srcOrd="1" destOrd="0" presId="urn:microsoft.com/office/officeart/2005/8/layout/orgChart1"/>
    <dgm:cxn modelId="{836C3A8F-FB72-4884-9E9A-F761D875CBAC}" type="presParOf" srcId="{6D989127-857B-4E69-A73D-AB21E8449A67}" destId="{260989E9-567A-445D-87AB-94A89871C041}" srcOrd="1" destOrd="0" presId="urn:microsoft.com/office/officeart/2005/8/layout/orgChart1"/>
    <dgm:cxn modelId="{8148D886-0DFD-4030-99BC-FA73628E1D7E}" type="presParOf" srcId="{260989E9-567A-445D-87AB-94A89871C041}" destId="{7A73CE60-97B1-4A55-B289-BAAF63DDF69B}" srcOrd="0" destOrd="0" presId="urn:microsoft.com/office/officeart/2005/8/layout/orgChart1"/>
    <dgm:cxn modelId="{5DE24B24-80F2-4535-A5E5-C53EE90FB4E4}" type="presParOf" srcId="{260989E9-567A-445D-87AB-94A89871C041}" destId="{9022E10A-930D-4172-A95B-076D3671B366}" srcOrd="1" destOrd="0" presId="urn:microsoft.com/office/officeart/2005/8/layout/orgChart1"/>
    <dgm:cxn modelId="{A7A68B68-DD29-43AB-82A4-BD6F195252AB}" type="presParOf" srcId="{9022E10A-930D-4172-A95B-076D3671B366}" destId="{871CEA94-A70E-4FEF-BA50-A0C07AB6F08B}" srcOrd="0" destOrd="0" presId="urn:microsoft.com/office/officeart/2005/8/layout/orgChart1"/>
    <dgm:cxn modelId="{E0BE56CE-C67C-45E0-B7AC-03C067D98231}" type="presParOf" srcId="{871CEA94-A70E-4FEF-BA50-A0C07AB6F08B}" destId="{D96941FD-939B-48A2-A96F-8C25806235D3}" srcOrd="0" destOrd="0" presId="urn:microsoft.com/office/officeart/2005/8/layout/orgChart1"/>
    <dgm:cxn modelId="{66875C08-34AE-4D48-939D-7B68C5F15955}" type="presParOf" srcId="{871CEA94-A70E-4FEF-BA50-A0C07AB6F08B}" destId="{5E2E7777-FD9D-4E27-9761-7C3F5CF82101}" srcOrd="1" destOrd="0" presId="urn:microsoft.com/office/officeart/2005/8/layout/orgChart1"/>
    <dgm:cxn modelId="{E12717B7-A97B-4F61-ACBA-3017C273C764}" type="presParOf" srcId="{9022E10A-930D-4172-A95B-076D3671B366}" destId="{E9F6AB3B-0BB4-42E1-9873-84BA0AD3E3D8}" srcOrd="1" destOrd="0" presId="urn:microsoft.com/office/officeart/2005/8/layout/orgChart1"/>
    <dgm:cxn modelId="{B918779D-6CFA-49A3-8CCE-ABFCD2841A3B}" type="presParOf" srcId="{9022E10A-930D-4172-A95B-076D3671B366}" destId="{56FF7B75-56D6-43C9-82FD-A4A449C95777}" srcOrd="2" destOrd="0" presId="urn:microsoft.com/office/officeart/2005/8/layout/orgChart1"/>
    <dgm:cxn modelId="{2AB60B77-1448-4CAE-95F2-69DA1F76FB1C}" type="presParOf" srcId="{260989E9-567A-445D-87AB-94A89871C041}" destId="{04DDDCC5-8116-46F5-8BB0-21C9894BA6B2}" srcOrd="2" destOrd="0" presId="urn:microsoft.com/office/officeart/2005/8/layout/orgChart1"/>
    <dgm:cxn modelId="{0CE38062-6220-4016-9C17-83E8D3F29FF0}" type="presParOf" srcId="{260989E9-567A-445D-87AB-94A89871C041}" destId="{14ABE5B7-9C0D-4237-8929-1826A9DE0DF3}" srcOrd="3" destOrd="0" presId="urn:microsoft.com/office/officeart/2005/8/layout/orgChart1"/>
    <dgm:cxn modelId="{FB20572E-3E13-453C-924C-35F31597E9A1}" type="presParOf" srcId="{14ABE5B7-9C0D-4237-8929-1826A9DE0DF3}" destId="{4116A706-174F-46E2-A912-F3E6C4CDA7F0}" srcOrd="0" destOrd="0" presId="urn:microsoft.com/office/officeart/2005/8/layout/orgChart1"/>
    <dgm:cxn modelId="{DB034928-8945-4B50-BFD2-34511182A099}" type="presParOf" srcId="{4116A706-174F-46E2-A912-F3E6C4CDA7F0}" destId="{40B6FDB7-9C0D-439C-B5FE-65C020ACA465}" srcOrd="0" destOrd="0" presId="urn:microsoft.com/office/officeart/2005/8/layout/orgChart1"/>
    <dgm:cxn modelId="{63C44AE7-FD21-41B5-A0AB-D7AC2C8778B9}" type="presParOf" srcId="{4116A706-174F-46E2-A912-F3E6C4CDA7F0}" destId="{F4D0CE90-9211-4E29-939F-17AE2D3BF7BA}" srcOrd="1" destOrd="0" presId="urn:microsoft.com/office/officeart/2005/8/layout/orgChart1"/>
    <dgm:cxn modelId="{27602F4B-6ED3-48EE-A50E-180200DE8FD0}" type="presParOf" srcId="{14ABE5B7-9C0D-4237-8929-1826A9DE0DF3}" destId="{B44271CC-FD04-4159-A706-5BBF5148DA8A}" srcOrd="1" destOrd="0" presId="urn:microsoft.com/office/officeart/2005/8/layout/orgChart1"/>
    <dgm:cxn modelId="{A8181909-7AB6-4C85-9C38-3F231567E67E}" type="presParOf" srcId="{14ABE5B7-9C0D-4237-8929-1826A9DE0DF3}" destId="{B1C4E6A1-1BC4-4BAE-81AE-F6DE4F142C92}" srcOrd="2" destOrd="0" presId="urn:microsoft.com/office/officeart/2005/8/layout/orgChart1"/>
    <dgm:cxn modelId="{DC33868F-416B-4B69-8D25-F0D00A6CAECC}" type="presParOf" srcId="{260989E9-567A-445D-87AB-94A89871C041}" destId="{5000A9F5-CFC4-46C2-990A-B74048D0843D}" srcOrd="4" destOrd="0" presId="urn:microsoft.com/office/officeart/2005/8/layout/orgChart1"/>
    <dgm:cxn modelId="{031171BB-19A3-40F7-82C9-286906F6E8E0}" type="presParOf" srcId="{260989E9-567A-445D-87AB-94A89871C041}" destId="{A9BA26D2-8F17-40BA-BC7C-AB7381B570ED}" srcOrd="5" destOrd="0" presId="urn:microsoft.com/office/officeart/2005/8/layout/orgChart1"/>
    <dgm:cxn modelId="{8C72F88F-5DA4-4C8A-AA92-BF59A80C38F1}" type="presParOf" srcId="{A9BA26D2-8F17-40BA-BC7C-AB7381B570ED}" destId="{7316732D-9511-4B14-8256-CE56B6211A08}" srcOrd="0" destOrd="0" presId="urn:microsoft.com/office/officeart/2005/8/layout/orgChart1"/>
    <dgm:cxn modelId="{FDACA720-77C6-49A6-BCE8-52CA231C5941}" type="presParOf" srcId="{7316732D-9511-4B14-8256-CE56B6211A08}" destId="{FF241F51-A139-4795-A84D-4EF8810B8F5E}" srcOrd="0" destOrd="0" presId="urn:microsoft.com/office/officeart/2005/8/layout/orgChart1"/>
    <dgm:cxn modelId="{078FFA77-4374-46A5-B2E6-2FEEBFE139CD}" type="presParOf" srcId="{7316732D-9511-4B14-8256-CE56B6211A08}" destId="{63902179-D0ED-4DE3-B58F-142947E25C7C}" srcOrd="1" destOrd="0" presId="urn:microsoft.com/office/officeart/2005/8/layout/orgChart1"/>
    <dgm:cxn modelId="{8D528B97-B9F8-4D78-B139-5C84B86C1282}" type="presParOf" srcId="{A9BA26D2-8F17-40BA-BC7C-AB7381B570ED}" destId="{EA804C97-5DD8-4F2F-920D-85C325AEFE00}" srcOrd="1" destOrd="0" presId="urn:microsoft.com/office/officeart/2005/8/layout/orgChart1"/>
    <dgm:cxn modelId="{5C77735F-A710-413E-B1C6-4ABD80F8D5AA}" type="presParOf" srcId="{A9BA26D2-8F17-40BA-BC7C-AB7381B570ED}" destId="{1B9AA5AE-727C-4DA3-A2C2-2ED177F5621F}" srcOrd="2" destOrd="0" presId="urn:microsoft.com/office/officeart/2005/8/layout/orgChart1"/>
    <dgm:cxn modelId="{40467040-F739-4DEB-BB02-1943CE6CDC35}" type="presParOf" srcId="{6D989127-857B-4E69-A73D-AB21E8449A67}" destId="{02B5AB78-2D92-4F4E-BD7F-C3C2B3CF22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0A9F5-CFC4-46C2-990A-B74048D0843D}">
      <dsp:nvSpPr>
        <dsp:cNvPr id="0" name=""/>
        <dsp:cNvSpPr/>
      </dsp:nvSpPr>
      <dsp:spPr>
        <a:xfrm>
          <a:off x="3783753" y="2662646"/>
          <a:ext cx="2885521" cy="795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995"/>
              </a:lnTo>
              <a:lnTo>
                <a:pt x="2885521" y="577995"/>
              </a:lnTo>
              <a:lnTo>
                <a:pt x="2885521" y="7955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DDCC5-8116-46F5-8BB0-21C9894BA6B2}">
      <dsp:nvSpPr>
        <dsp:cNvPr id="0" name=""/>
        <dsp:cNvSpPr/>
      </dsp:nvSpPr>
      <dsp:spPr>
        <a:xfrm>
          <a:off x="3783753" y="2662646"/>
          <a:ext cx="204362" cy="63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379"/>
              </a:lnTo>
              <a:lnTo>
                <a:pt x="204362" y="416379"/>
              </a:lnTo>
              <a:lnTo>
                <a:pt x="204362" y="633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3CE60-97B1-4A55-B289-BAAF63DDF69B}">
      <dsp:nvSpPr>
        <dsp:cNvPr id="0" name=""/>
        <dsp:cNvSpPr/>
      </dsp:nvSpPr>
      <dsp:spPr>
        <a:xfrm>
          <a:off x="1348731" y="2662646"/>
          <a:ext cx="2435022" cy="663872"/>
        </a:xfrm>
        <a:custGeom>
          <a:avLst/>
          <a:gdLst/>
          <a:ahLst/>
          <a:cxnLst/>
          <a:rect l="0" t="0" r="0" b="0"/>
          <a:pathLst>
            <a:path>
              <a:moveTo>
                <a:pt x="2435022" y="0"/>
              </a:moveTo>
              <a:lnTo>
                <a:pt x="2435022" y="446355"/>
              </a:lnTo>
              <a:lnTo>
                <a:pt x="0" y="446355"/>
              </a:lnTo>
              <a:lnTo>
                <a:pt x="0" y="6638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297D4-D34E-4995-B4CD-3284EC81A377}">
      <dsp:nvSpPr>
        <dsp:cNvPr id="0" name=""/>
        <dsp:cNvSpPr/>
      </dsp:nvSpPr>
      <dsp:spPr>
        <a:xfrm>
          <a:off x="1440161" y="792091"/>
          <a:ext cx="4687185" cy="1870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3600" kern="1200" dirty="0" smtClean="0"/>
            <a:t>Сказы</a:t>
          </a:r>
          <a:endParaRPr lang="ru-RU" sz="3600" kern="1200" dirty="0"/>
        </a:p>
      </dsp:txBody>
      <dsp:txXfrm>
        <a:off x="1440161" y="792091"/>
        <a:ext cx="4687185" cy="1870554"/>
      </dsp:txXfrm>
    </dsp:sp>
    <dsp:sp modelId="{D96941FD-939B-48A2-A96F-8C25806235D3}">
      <dsp:nvSpPr>
        <dsp:cNvPr id="0" name=""/>
        <dsp:cNvSpPr/>
      </dsp:nvSpPr>
      <dsp:spPr>
        <a:xfrm>
          <a:off x="112954" y="3326518"/>
          <a:ext cx="2471554" cy="1930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Апавядальныя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Паведамляюць пра падзеі</a:t>
          </a:r>
          <a:endParaRPr lang="ru-RU" sz="2400" kern="1200" dirty="0"/>
        </a:p>
      </dsp:txBody>
      <dsp:txXfrm>
        <a:off x="112954" y="3326518"/>
        <a:ext cx="2471554" cy="1930941"/>
      </dsp:txXfrm>
    </dsp:sp>
    <dsp:sp modelId="{40B6FDB7-9C0D-439C-B5FE-65C020ACA465}">
      <dsp:nvSpPr>
        <dsp:cNvPr id="0" name=""/>
        <dsp:cNvSpPr/>
      </dsp:nvSpPr>
      <dsp:spPr>
        <a:xfrm>
          <a:off x="2952320" y="3296542"/>
          <a:ext cx="2071592" cy="20749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Пытальныя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Выражаюць пытанне</a:t>
          </a:r>
          <a:endParaRPr lang="ru-RU" sz="2400" kern="1200" dirty="0"/>
        </a:p>
      </dsp:txBody>
      <dsp:txXfrm>
        <a:off x="2952320" y="3296542"/>
        <a:ext cx="2071592" cy="2074958"/>
      </dsp:txXfrm>
    </dsp:sp>
    <dsp:sp modelId="{FF241F51-A139-4795-A84D-4EF8810B8F5E}">
      <dsp:nvSpPr>
        <dsp:cNvPr id="0" name=""/>
        <dsp:cNvSpPr/>
      </dsp:nvSpPr>
      <dsp:spPr>
        <a:xfrm>
          <a:off x="5417671" y="3458158"/>
          <a:ext cx="2503208" cy="184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Пабуджальныя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e-BY" sz="2400" kern="1200" dirty="0" smtClean="0"/>
            <a:t>Выражаюць пабуджэнне да дзеяння</a:t>
          </a:r>
          <a:r>
            <a:rPr lang="be-BY" sz="2400" kern="1200" smtClean="0"/>
            <a:t>, загад, </a:t>
          </a:r>
          <a:r>
            <a:rPr lang="be-BY" sz="2400" kern="1200" dirty="0" smtClean="0"/>
            <a:t>просьбу</a:t>
          </a:r>
          <a:endParaRPr lang="ru-RU" sz="2400" kern="1200" dirty="0"/>
        </a:p>
      </dsp:txBody>
      <dsp:txXfrm>
        <a:off x="5417671" y="3458158"/>
        <a:ext cx="2503208" cy="1840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5ABCD8-3D42-4E26-AFEE-063BD14BC13B}" type="datetimeFigureOut">
              <a:rPr lang="ru-RU" smtClean="0"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49C49-B5DE-4818-9AAB-3E8969DF41D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dirty="0" smtClean="0"/>
              <a:t>АПАВЯДАЛЬНЫЯ,</a:t>
            </a:r>
            <a:br>
              <a:rPr lang="ru-RU" dirty="0" smtClean="0"/>
            </a:br>
            <a:r>
              <a:rPr lang="ru-RU" dirty="0" smtClean="0"/>
              <a:t>ПЫТАЛЬНЫЯ, ПАБУДЖАЛЬНЫЯ СКАЗЫ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12511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e-BY" sz="4800" dirty="0" smtClean="0"/>
              <a:t>Халодная зіма,галодныя птушкі,даглядаць птушак, зрабіць кармушкі,</a:t>
            </a:r>
            <a:br>
              <a:rPr lang="be-BY" sz="4800" dirty="0" smtClean="0"/>
            </a:br>
            <a:r>
              <a:rPr lang="be-BY" sz="4800" dirty="0" smtClean="0"/>
              <a:t>дзякаваць за клопат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04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e-BY" sz="9600" dirty="0" smtClean="0"/>
              <a:t>Дзякуй за ўвагу 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752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7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991" y="2297795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800" i="1" dirty="0" smtClean="0">
              <a:latin typeface="Calibri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57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6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136904" cy="47525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</a:t>
            </a:r>
            <a:r>
              <a:rPr lang="ru-RU" sz="3200" dirty="0" err="1" smtClean="0"/>
              <a:t>Вызначаць</a:t>
            </a:r>
            <a:r>
              <a:rPr lang="ru-RU" sz="3200" dirty="0" smtClean="0"/>
              <a:t> </a:t>
            </a:r>
            <a:r>
              <a:rPr lang="ru-RU" sz="3200" dirty="0" err="1"/>
              <a:t>апавядальныя</a:t>
            </a:r>
            <a:r>
              <a:rPr lang="ru-RU" sz="3200" dirty="0"/>
              <a:t>, </a:t>
            </a: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err="1" smtClean="0"/>
              <a:t>пытальныя</a:t>
            </a:r>
            <a:r>
              <a:rPr lang="ru-RU" sz="3200" dirty="0" smtClean="0"/>
              <a:t> </a:t>
            </a:r>
            <a:r>
              <a:rPr lang="ru-RU" sz="3200" dirty="0"/>
              <a:t>і </a:t>
            </a:r>
            <a:r>
              <a:rPr lang="ru-RU" sz="3200" dirty="0" err="1" smtClean="0"/>
              <a:t>пабуджальнысказы</a:t>
            </a:r>
            <a:r>
              <a:rPr lang="ru-RU" sz="3200" dirty="0" smtClean="0"/>
              <a:t> </a:t>
            </a:r>
            <a:r>
              <a:rPr lang="ru-RU" sz="3200" dirty="0"/>
              <a:t>ў </a:t>
            </a:r>
            <a:r>
              <a:rPr lang="ru-RU" sz="3200" dirty="0" err="1" smtClean="0"/>
              <a:t>тэкстах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ru-RU" sz="3200" dirty="0" err="1" smtClean="0"/>
              <a:t>Складаць</a:t>
            </a:r>
            <a:r>
              <a:rPr lang="ru-RU" sz="3200" dirty="0" smtClean="0"/>
              <a:t> </a:t>
            </a:r>
            <a:r>
              <a:rPr lang="ru-RU" sz="3200" dirty="0"/>
              <a:t>сказы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трох</a:t>
            </a:r>
            <a:r>
              <a:rPr lang="ru-RU" sz="3200" dirty="0"/>
              <a:t> </a:t>
            </a:r>
            <a:r>
              <a:rPr lang="ru-RU" sz="3200" dirty="0" err="1" smtClean="0"/>
              <a:t>віда</a:t>
            </a:r>
            <a:r>
              <a:rPr lang="be-BY" sz="3200" dirty="0" smtClean="0"/>
              <a:t>ў</a:t>
            </a:r>
            <a:br>
              <a:rPr lang="be-BY" sz="3200" dirty="0" smtClean="0"/>
            </a:br>
            <a:r>
              <a:rPr lang="ru-RU" sz="3200" dirty="0" err="1" smtClean="0"/>
              <a:t>Правільна</a:t>
            </a:r>
            <a:r>
              <a:rPr lang="ru-RU" sz="3200" dirty="0" smtClean="0"/>
              <a:t> </a:t>
            </a:r>
            <a:r>
              <a:rPr lang="ru-RU" sz="3200" dirty="0" err="1"/>
              <a:t>ставіць</a:t>
            </a:r>
            <a:r>
              <a:rPr lang="ru-RU" sz="3200" dirty="0"/>
              <a:t> </a:t>
            </a:r>
            <a:r>
              <a:rPr lang="ru-RU" sz="3200" dirty="0" err="1"/>
              <a:t>знакі</a:t>
            </a:r>
            <a:r>
              <a:rPr lang="ru-RU" sz="3200" dirty="0"/>
              <a:t> </a:t>
            </a:r>
            <a:r>
              <a:rPr lang="ru-RU" sz="3200" dirty="0" err="1" smtClean="0"/>
              <a:t>прыпынку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</a:t>
            </a:r>
            <a:r>
              <a:rPr lang="ru-RU" sz="3200" dirty="0" err="1" smtClean="0"/>
              <a:t>Складаць</a:t>
            </a:r>
            <a:r>
              <a:rPr lang="ru-RU" sz="3200" dirty="0" smtClean="0"/>
              <a:t> </a:t>
            </a:r>
            <a:r>
              <a:rPr lang="ru-RU" sz="3200" dirty="0" err="1"/>
              <a:t>тэксты</a:t>
            </a:r>
            <a:r>
              <a:rPr lang="ru-RU" sz="3200" dirty="0"/>
              <a:t> з </a:t>
            </a:r>
            <a:r>
              <a:rPr lang="ru-RU" sz="3200" dirty="0" err="1"/>
              <a:t>ужываннем</a:t>
            </a:r>
            <a:r>
              <a:rPr lang="ru-RU" sz="3200" dirty="0"/>
              <a:t>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відаў</a:t>
            </a:r>
            <a:r>
              <a:rPr lang="ru-RU" sz="3200" dirty="0"/>
              <a:t> </a:t>
            </a:r>
            <a:r>
              <a:rPr lang="ru-RU" sz="3200" dirty="0" err="1"/>
              <a:t>сказаў</a:t>
            </a:r>
            <a:r>
              <a:rPr lang="ru-RU" sz="3200" dirty="0"/>
              <a:t>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8640"/>
            <a:ext cx="7248128" cy="1296144"/>
          </a:xfrm>
        </p:spPr>
        <p:txBody>
          <a:bodyPr>
            <a:normAutofit fontScale="85000" lnSpcReduction="20000"/>
          </a:bodyPr>
          <a:lstStyle/>
          <a:p>
            <a:pPr marL="18288" indent="0" algn="ctr">
              <a:buNone/>
            </a:pPr>
            <a:r>
              <a:rPr lang="be-BY" sz="4800" dirty="0" smtClean="0"/>
              <a:t>                                                                       </a:t>
            </a:r>
            <a:r>
              <a:rPr lang="be-BY" sz="6000" dirty="0" smtClean="0"/>
              <a:t>Задачы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147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05310778"/>
              </p:ext>
            </p:extLst>
          </p:nvPr>
        </p:nvGraphicFramePr>
        <p:xfrm>
          <a:off x="323528" y="260648"/>
          <a:ext cx="792088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1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72" y="0"/>
            <a:ext cx="91780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5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5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97</TotalTime>
  <Words>37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АПАВЯДАЛЬНЫЯ, ПЫТАЛЬНЫЯ, ПАБУДЖАЛЬНЫЯ СКАЗЫ   </vt:lpstr>
      <vt:lpstr>Презентация PowerPoint</vt:lpstr>
      <vt:lpstr>Презентация PowerPoint</vt:lpstr>
      <vt:lpstr>Презентация PowerPoint</vt:lpstr>
      <vt:lpstr>   Вызначаць апавядальныя,     пытальныя і пабуджальнысказы ў тэкстах  Складаць сказы усіх трох відаў Правільна ставіць знакі прыпынку.    Складаць тэксты з ужываннем усіх відаў сказаў.</vt:lpstr>
      <vt:lpstr>Презентация PowerPoint</vt:lpstr>
      <vt:lpstr>Презентация PowerPoint</vt:lpstr>
      <vt:lpstr>Презентация PowerPoint</vt:lpstr>
      <vt:lpstr>Презентация PowerPoint</vt:lpstr>
      <vt:lpstr>Халодная зіма,галодныя птушкі,даглядаць птушак, зрабіць кармушкі, дзякаваць за клопат</vt:lpstr>
      <vt:lpstr>Дзякуй за ўвагу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АПАВЯДАЛЬНЫЯ, ПЫТАЛЬНЫЯ, ПАБУДЖАЛЬНЫЯ СКАЗЫ</dc:title>
  <dc:creator>Елка</dc:creator>
  <cp:lastModifiedBy>Veronika</cp:lastModifiedBy>
  <cp:revision>20</cp:revision>
  <dcterms:created xsi:type="dcterms:W3CDTF">2005-12-31T23:52:43Z</dcterms:created>
  <dcterms:modified xsi:type="dcterms:W3CDTF">2019-02-13T12:37:57Z</dcterms:modified>
</cp:coreProperties>
</file>