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75" r:id="rId3"/>
    <p:sldId id="276" r:id="rId4"/>
    <p:sldId id="264" r:id="rId5"/>
    <p:sldId id="274" r:id="rId6"/>
    <p:sldId id="277" r:id="rId7"/>
    <p:sldId id="278" r:id="rId8"/>
    <p:sldId id="266" r:id="rId9"/>
    <p:sldId id="265" r:id="rId10"/>
    <p:sldId id="267" r:id="rId11"/>
    <p:sldId id="268" r:id="rId12"/>
    <p:sldId id="269" r:id="rId13"/>
    <p:sldId id="279" r:id="rId14"/>
    <p:sldId id="270" r:id="rId15"/>
    <p:sldId id="280" r:id="rId16"/>
    <p:sldId id="271" r:id="rId17"/>
    <p:sldId id="272" r:id="rId18"/>
    <p:sldId id="273" r:id="rId19"/>
    <p:sldId id="281" r:id="rId20"/>
    <p:sldId id="257" r:id="rId21"/>
    <p:sldId id="282" r:id="rId22"/>
    <p:sldId id="262" r:id="rId23"/>
    <p:sldId id="283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56" r:id="rId32"/>
    <p:sldId id="284" r:id="rId33"/>
    <p:sldId id="261" r:id="rId34"/>
    <p:sldId id="258" r:id="rId35"/>
    <p:sldId id="260" r:id="rId36"/>
    <p:sldId id="263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96" d="100"/>
          <a:sy n="96" d="100"/>
        </p:scale>
        <p:origin x="-41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Беларусь мая\25_b.jpg"/>
          <p:cNvPicPr>
            <a:picLocks noChangeAspect="1" noChangeArrowheads="1"/>
          </p:cNvPicPr>
          <p:nvPr/>
        </p:nvPicPr>
        <p:blipFill>
          <a:blip r:embed="rId2"/>
          <a:srcRect t="2084"/>
          <a:stretch>
            <a:fillRect/>
          </a:stretch>
        </p:blipFill>
        <p:spPr bwMode="auto">
          <a:xfrm>
            <a:off x="0" y="0"/>
            <a:ext cx="9144000" cy="67151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9900"/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231804" y="357166"/>
            <a:ext cx="591219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ru-RU" sz="6000" b="1" dirty="0" smtClean="0">
                <a:ln w="381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srgbClr val="009900"/>
                  </a:outerShdw>
                </a:effectLst>
                <a:latin typeface="Cambria" pitchFamily="18" charset="0"/>
              </a:rPr>
              <a:t>Мая Беларусь!</a:t>
            </a:r>
            <a:endParaRPr lang="ru-RU" sz="6000" b="1" dirty="0">
              <a:ln w="3810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50800" dist="38100" dir="18900000" algn="bl" rotWithShape="0">
                  <a:srgbClr val="009900"/>
                </a:outerShdw>
              </a:effectLst>
              <a:latin typeface="Cambria" pitchFamily="18" charset="0"/>
            </a:endParaRPr>
          </a:p>
        </p:txBody>
      </p:sp>
      <p:pic>
        <p:nvPicPr>
          <p:cNvPr id="30" name="Рисунок 2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4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42872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14307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85748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57183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28621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00056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71510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42945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83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8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20001" b="2553"/>
          <a:stretch>
            <a:fillRect/>
          </a:stretch>
        </p:blipFill>
        <p:spPr bwMode="auto">
          <a:xfrm>
            <a:off x="8572528" y="0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4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42872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4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14307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4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85748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4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57183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4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28621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4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00056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5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71510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Рисунок 5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42945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Рисунок 5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83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Рисунок 5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8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20001" b="2553"/>
          <a:stretch>
            <a:fillRect/>
          </a:stretch>
        </p:blipFill>
        <p:spPr bwMode="auto">
          <a:xfrm>
            <a:off x="8572528" y="6500834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газа1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2500306"/>
            <a:ext cx="5072066" cy="4071966"/>
          </a:xfrm>
          <a:prstGeom prst="rect">
            <a:avLst/>
          </a:prstGeom>
          <a:noFill/>
          <a:effectLst>
            <a:outerShdw dist="81320" dir="3080412" algn="ctr" rotWithShape="0">
              <a:schemeClr val="tx2"/>
            </a:outerShdw>
          </a:effectLst>
        </p:spPr>
      </p:pic>
      <p:sp>
        <p:nvSpPr>
          <p:cNvPr id="56" name="Прямоугольник 55"/>
          <p:cNvSpPr/>
          <p:nvPr/>
        </p:nvSpPr>
        <p:spPr>
          <a:xfrm>
            <a:off x="8429652" y="6072230"/>
            <a:ext cx="714348" cy="4286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71434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142872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214307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285748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357183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428621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500056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571510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642945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714383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785818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r="20001" b="2553"/>
          <a:stretch>
            <a:fillRect/>
          </a:stretch>
        </p:blipFill>
        <p:spPr bwMode="auto">
          <a:xfrm>
            <a:off x="8572528" y="0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71434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142872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5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214307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285748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357183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428621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500056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571510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1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642945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2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714383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785818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4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r="20001" b="2553"/>
          <a:stretch>
            <a:fillRect/>
          </a:stretch>
        </p:blipFill>
        <p:spPr bwMode="auto">
          <a:xfrm>
            <a:off x="8572528" y="6500834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AutoShape 2" descr="https://pbs.twimg.com/media/Clh2ihFUgAAufG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4" name="AutoShape 4" descr="https://pbs.twimg.com/media/Clh2ihFUgAAufG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6" name="AutoShape 6" descr="https://pbs.twimg.com/media/Clh2ihFUgAAufG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8" name="AutoShape 8" descr="https://pbs.twimg.com/media/Clh2ihFUgAAufG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6" name="Рисунок 45" descr="C:\Documents and Settings\Admin\Рабочий стол\Clh2ihFUgAAufGs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7166"/>
            <a:ext cx="9144000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Прямоугольник 46"/>
          <p:cNvSpPr/>
          <p:nvPr/>
        </p:nvSpPr>
        <p:spPr>
          <a:xfrm>
            <a:off x="8429652" y="5929330"/>
            <a:ext cx="714348" cy="4286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10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 descr="http://opsa.braslav.edu.by/ru/sm.aspx?guid=1310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9144000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4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42872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14307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85748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57183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28621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00056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71510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42945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83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8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20001" b="2553"/>
          <a:stretch>
            <a:fillRect/>
          </a:stretch>
        </p:blipFill>
        <p:spPr bwMode="auto">
          <a:xfrm>
            <a:off x="8572528" y="0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4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42872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14307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85748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57183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28621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00056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71510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42945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83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8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20001" b="2553"/>
          <a:stretch>
            <a:fillRect/>
          </a:stretch>
        </p:blipFill>
        <p:spPr bwMode="auto">
          <a:xfrm>
            <a:off x="8572528" y="6500834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Прямоугольник 46"/>
          <p:cNvSpPr/>
          <p:nvPr/>
        </p:nvSpPr>
        <p:spPr>
          <a:xfrm>
            <a:off x="8429652" y="5929330"/>
            <a:ext cx="714348" cy="4286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11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71434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142872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214307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285748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357183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428621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500056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571510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642945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714383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785818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r="20001" b="2553"/>
          <a:stretch>
            <a:fillRect/>
          </a:stretch>
        </p:blipFill>
        <p:spPr bwMode="auto">
          <a:xfrm>
            <a:off x="8572528" y="0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71434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142872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5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214307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285748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357183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428621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500056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571510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1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642945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2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714383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785818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4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r="20001" b="2553"/>
          <a:stretch>
            <a:fillRect/>
          </a:stretch>
        </p:blipFill>
        <p:spPr bwMode="auto">
          <a:xfrm>
            <a:off x="8572528" y="6500834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AutoShape 2" descr="https://www.personalguide.ru/dir_images/photo_file_49400_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6" name="Рисунок 45" descr="C:\Documents and Settings\Admin\Рабочий стол\photo_file_49400_l.jpg"/>
          <p:cNvPicPr/>
          <p:nvPr/>
        </p:nvPicPr>
        <p:blipFill>
          <a:blip r:embed="rId3"/>
          <a:srcRect t="4651"/>
          <a:stretch>
            <a:fillRect/>
          </a:stretch>
        </p:blipFill>
        <p:spPr bwMode="auto">
          <a:xfrm>
            <a:off x="0" y="357166"/>
            <a:ext cx="9144000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Прямоугольник 46"/>
          <p:cNvSpPr/>
          <p:nvPr/>
        </p:nvSpPr>
        <p:spPr>
          <a:xfrm>
            <a:off x="8429652" y="5929330"/>
            <a:ext cx="714348" cy="4286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12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Беларусь мая\25_b.jpg"/>
          <p:cNvPicPr>
            <a:picLocks noChangeAspect="1" noChangeArrowheads="1"/>
          </p:cNvPicPr>
          <p:nvPr/>
        </p:nvPicPr>
        <p:blipFill>
          <a:blip r:embed="rId2"/>
          <a:srcRect t="2084"/>
          <a:stretch>
            <a:fillRect/>
          </a:stretch>
        </p:blipFill>
        <p:spPr bwMode="auto">
          <a:xfrm>
            <a:off x="0" y="0"/>
            <a:ext cx="9144000" cy="67151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9900"/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231804" y="357166"/>
            <a:ext cx="591219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ru-RU" sz="6000" b="1" dirty="0" smtClean="0">
                <a:ln w="381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srgbClr val="009900"/>
                  </a:outerShdw>
                </a:effectLst>
                <a:latin typeface="Cambria" pitchFamily="18" charset="0"/>
              </a:rPr>
              <a:t>Мая Беларусь!</a:t>
            </a:r>
            <a:endParaRPr lang="ru-RU" sz="6000" b="1" dirty="0">
              <a:ln w="3810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50800" dist="38100" dir="18900000" algn="bl" rotWithShape="0">
                  <a:srgbClr val="009900"/>
                </a:outerShdw>
              </a:effectLst>
              <a:latin typeface="Cambria" pitchFamily="18" charset="0"/>
            </a:endParaRPr>
          </a:p>
        </p:txBody>
      </p:sp>
      <p:pic>
        <p:nvPicPr>
          <p:cNvPr id="30" name="Рисунок 2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4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42872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14307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85748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57183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28621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00056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71510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42945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83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8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20001" b="2553"/>
          <a:stretch>
            <a:fillRect/>
          </a:stretch>
        </p:blipFill>
        <p:spPr bwMode="auto">
          <a:xfrm>
            <a:off x="8572528" y="0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4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42872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4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14307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4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85748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4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57183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4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28621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4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00056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5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71510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Рисунок 5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42945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Рисунок 5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83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Рисунок 5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8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20001" b="2553"/>
          <a:stretch>
            <a:fillRect/>
          </a:stretch>
        </p:blipFill>
        <p:spPr bwMode="auto">
          <a:xfrm>
            <a:off x="8572528" y="6500834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газа1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2500306"/>
            <a:ext cx="5072066" cy="4071966"/>
          </a:xfrm>
          <a:prstGeom prst="rect">
            <a:avLst/>
          </a:prstGeom>
          <a:noFill/>
          <a:effectLst>
            <a:outerShdw dist="81320" dir="3080412" algn="ctr" rotWithShape="0">
              <a:schemeClr val="tx2"/>
            </a:outerShdw>
          </a:effectLst>
        </p:spPr>
      </p:pic>
      <p:sp>
        <p:nvSpPr>
          <p:cNvPr id="56" name="Прямоугольник 55"/>
          <p:cNvSpPr/>
          <p:nvPr/>
        </p:nvSpPr>
        <p:spPr>
          <a:xfrm>
            <a:off x="8429652" y="6072230"/>
            <a:ext cx="714348" cy="4286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13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71434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142872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214307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285748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357183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428621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500056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571510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642945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714383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785818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r="20001" b="2553"/>
          <a:stretch>
            <a:fillRect/>
          </a:stretch>
        </p:blipFill>
        <p:spPr bwMode="auto">
          <a:xfrm>
            <a:off x="8572528" y="0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71434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142872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5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214307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285748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357183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428621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500056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571510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1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642945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2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714383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785818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4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r="20001" b="2553"/>
          <a:stretch>
            <a:fillRect/>
          </a:stretch>
        </p:blipFill>
        <p:spPr bwMode="auto">
          <a:xfrm>
            <a:off x="8572528" y="6500834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Rectangle 1"/>
          <p:cNvSpPr>
            <a:spLocks noChangeArrowheads="1"/>
          </p:cNvSpPr>
          <p:nvPr/>
        </p:nvSpPr>
        <p:spPr bwMode="auto">
          <a:xfrm>
            <a:off x="428628" y="2625108"/>
            <a:ext cx="8572528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4000" b="1" i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</a:t>
            </a:r>
            <a:r>
              <a:rPr lang="ru-RU" sz="4000" b="1" i="1" dirty="0" err="1" smtClean="0">
                <a:ln w="1905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колькi</a:t>
            </a:r>
            <a:r>
              <a:rPr lang="ru-RU" sz="4000" b="1" i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err="1" smtClean="0">
                <a:ln w="1905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вобласцей</a:t>
            </a:r>
            <a:r>
              <a:rPr lang="ru-RU" sz="4000" b="1" i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err="1" smtClean="0">
                <a:ln w="1905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падзяляецца</a:t>
            </a:r>
            <a:endParaRPr lang="ru-RU" sz="4000" b="1" i="1" dirty="0" smtClean="0">
              <a:ln w="19050"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b="1" i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Беларусь? </a:t>
            </a:r>
            <a:r>
              <a:rPr lang="ru-RU" sz="4000" b="1" i="1" dirty="0" err="1" smtClean="0">
                <a:ln w="1905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Пералiчыце</a:t>
            </a:r>
            <a:r>
              <a:rPr lang="ru-RU" sz="4000" b="1" i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err="1" smtClean="0">
                <a:ln w="1905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iх</a:t>
            </a:r>
            <a:r>
              <a:rPr lang="ru-RU" sz="4000" b="1" i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4000" b="1" i="1" u="none" strike="noStrike" cap="none" normalizeH="0" baseline="0" dirty="0" smtClean="0">
              <a:ln w="19050">
                <a:solidFill>
                  <a:sysClr val="windowText" lastClr="000000"/>
                </a:solidFill>
              </a:ln>
              <a:solidFill>
                <a:srgbClr val="0000FF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4000" b="1" i="1" u="none" strike="noStrike" cap="none" normalizeH="0" baseline="0" dirty="0" err="1" smtClean="0">
                <a:ln w="1905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Назавiце</a:t>
            </a:r>
            <a:r>
              <a:rPr kumimoji="0" lang="ru-RU" sz="4000" b="1" i="1" u="none" strike="noStrike" cap="none" normalizeH="0" baseline="0" dirty="0" smtClean="0">
                <a:ln w="1905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4000" b="1" i="1" u="none" strike="noStrike" cap="none" normalizeH="0" baseline="0" dirty="0" err="1" smtClean="0">
                <a:ln w="1905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буйныя</a:t>
            </a:r>
            <a:r>
              <a:rPr kumimoji="0" lang="ru-RU" sz="4000" b="1" i="1" u="none" strike="noStrike" cap="none" normalizeH="0" baseline="0" dirty="0" smtClean="0">
                <a:ln w="1905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4000" b="1" i="1" u="none" strike="noStrike" cap="none" normalizeH="0" baseline="0" dirty="0" err="1" smtClean="0">
                <a:ln w="1905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рэкi</a:t>
            </a:r>
            <a:r>
              <a:rPr kumimoji="0" lang="ru-RU" sz="4000" b="1" i="1" u="none" strike="noStrike" cap="none" normalizeH="0" baseline="0" dirty="0" smtClean="0">
                <a:ln w="1905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4000" b="1" i="1" u="none" strike="noStrike" cap="none" normalizeH="0" baseline="0" dirty="0" err="1" smtClean="0">
                <a:ln w="1905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нашага</a:t>
            </a:r>
            <a:r>
              <a:rPr kumimoji="0" lang="ru-RU" sz="4000" b="1" i="1" u="none" strike="noStrike" cap="none" normalizeH="0" baseline="0" dirty="0" smtClean="0">
                <a:ln w="1905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краю. </a:t>
            </a:r>
            <a:endParaRPr kumimoji="0" lang="ru-RU" sz="4000" b="1" i="1" u="none" strike="noStrike" cap="none" normalizeH="0" baseline="0" dirty="0" smtClean="0">
              <a:ln w="19050">
                <a:solidFill>
                  <a:sysClr val="windowText" lastClr="000000"/>
                </a:solidFill>
              </a:ln>
              <a:solidFill>
                <a:srgbClr val="0000FF"/>
              </a:solidFill>
              <a:effectLst/>
              <a:latin typeface="Arial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4000" b="1" i="1" u="none" strike="noStrike" cap="none" normalizeH="0" baseline="0" dirty="0" err="1" smtClean="0">
                <a:ln w="1905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Якiя</a:t>
            </a:r>
            <a:r>
              <a:rPr kumimoji="0" lang="ru-RU" sz="4000" b="1" i="1" u="none" strike="noStrike" cap="none" normalizeH="0" baseline="0" dirty="0" smtClean="0">
                <a:ln w="1905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4000" b="1" i="1" u="none" strike="noStrike" cap="none" normalizeH="0" baseline="0" dirty="0" err="1" smtClean="0">
                <a:ln w="1905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гiстарычныя</a:t>
            </a:r>
            <a:r>
              <a:rPr kumimoji="0" lang="ru-RU" sz="4000" b="1" i="1" u="none" strike="noStrike" cap="none" normalizeH="0" baseline="0" dirty="0" smtClean="0">
                <a:ln w="1905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4000" b="1" i="1" u="none" strike="noStrike" cap="none" normalizeH="0" baseline="0" dirty="0" err="1" smtClean="0">
                <a:ln w="1905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ru-RU" sz="4000" b="1" i="1" u="none" strike="noStrike" cap="none" normalizeH="0" baseline="0" dirty="0" smtClean="0">
                <a:ln w="1905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4000" b="1" i="1" u="none" strike="noStrike" cap="none" normalizeH="0" baseline="0" dirty="0" err="1" smtClean="0">
                <a:ln w="1905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культурныя</a:t>
            </a:r>
            <a:endParaRPr kumimoji="0" lang="ru-RU" sz="4000" b="1" i="1" u="none" strike="noStrike" cap="none" normalizeH="0" baseline="0" dirty="0" smtClean="0">
              <a:ln w="19050">
                <a:solidFill>
                  <a:sysClr val="windowText" lastClr="000000"/>
                </a:solidFill>
              </a:ln>
              <a:solidFill>
                <a:srgbClr val="0000FF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4000" b="1" i="1" u="none" strike="noStrike" cap="none" normalizeH="0" baseline="0" dirty="0" smtClean="0">
                <a:ln w="1905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4000" b="1" i="1" u="none" strike="noStrike" cap="none" normalizeH="0" baseline="0" dirty="0" err="1" smtClean="0">
                <a:ln w="1905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помнiкi</a:t>
            </a:r>
            <a:r>
              <a:rPr kumimoji="0" lang="ru-RU" sz="4000" b="1" i="1" u="none" strike="noStrike" cap="none" normalizeH="0" baseline="0" dirty="0" smtClean="0">
                <a:ln w="1905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4000" b="1" i="1" u="none" strike="noStrike" cap="none" normalizeH="0" baseline="0" dirty="0" err="1" smtClean="0">
                <a:ln w="1905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Беларусi</a:t>
            </a:r>
            <a:r>
              <a:rPr kumimoji="0" lang="ru-RU" sz="4000" b="1" i="1" u="none" strike="noStrike" cap="none" normalizeH="0" baseline="0" dirty="0" smtClean="0">
                <a:ln w="1905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вы </a:t>
            </a:r>
            <a:r>
              <a:rPr kumimoji="0" lang="ru-RU" sz="4000" b="1" i="1" u="none" strike="noStrike" cap="none" normalizeH="0" baseline="0" dirty="0" err="1" smtClean="0">
                <a:ln w="1905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ведаеце</a:t>
            </a:r>
            <a:r>
              <a:rPr kumimoji="0" lang="ru-RU" sz="4000" b="1" i="1" u="none" strike="noStrike" cap="none" normalizeH="0" baseline="0" dirty="0" smtClean="0">
                <a:ln w="1905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  </a:t>
            </a:r>
            <a:endParaRPr kumimoji="0" lang="ru-RU" sz="4000" b="1" i="1" u="none" strike="noStrike" cap="none" normalizeH="0" baseline="0" dirty="0" smtClean="0">
              <a:ln w="19050">
                <a:solidFill>
                  <a:sysClr val="windowText" lastClr="000000"/>
                </a:solidFill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0" name="Picture 2" descr="C:\Documents and Settings\Admin\Рабочий стол\Беларусь мая\08_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7166"/>
            <a:ext cx="9143968" cy="2285992"/>
          </a:xfrm>
          <a:prstGeom prst="rect">
            <a:avLst/>
          </a:prstGeom>
          <a:noFill/>
        </p:spPr>
      </p:pic>
      <p:sp>
        <p:nvSpPr>
          <p:cNvPr id="51" name="Прямоугольник 50"/>
          <p:cNvSpPr/>
          <p:nvPr/>
        </p:nvSpPr>
        <p:spPr>
          <a:xfrm>
            <a:off x="8429652" y="6072230"/>
            <a:ext cx="714348" cy="4286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Беларусь мая\25_b.jpg"/>
          <p:cNvPicPr>
            <a:picLocks noChangeAspect="1" noChangeArrowheads="1"/>
          </p:cNvPicPr>
          <p:nvPr/>
        </p:nvPicPr>
        <p:blipFill>
          <a:blip r:embed="rId2"/>
          <a:srcRect t="2084"/>
          <a:stretch>
            <a:fillRect/>
          </a:stretch>
        </p:blipFill>
        <p:spPr bwMode="auto">
          <a:xfrm>
            <a:off x="0" y="0"/>
            <a:ext cx="9144000" cy="67151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9900"/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231804" y="357166"/>
            <a:ext cx="591219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ru-RU" sz="6000" b="1" dirty="0" smtClean="0">
                <a:ln w="381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srgbClr val="009900"/>
                  </a:outerShdw>
                </a:effectLst>
                <a:latin typeface="Cambria" pitchFamily="18" charset="0"/>
              </a:rPr>
              <a:t>Мая Беларусь!</a:t>
            </a:r>
            <a:endParaRPr lang="ru-RU" sz="6000" b="1" dirty="0">
              <a:ln w="3810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50800" dist="38100" dir="18900000" algn="bl" rotWithShape="0">
                  <a:srgbClr val="009900"/>
                </a:outerShdw>
              </a:effectLst>
              <a:latin typeface="Cambria" pitchFamily="18" charset="0"/>
            </a:endParaRPr>
          </a:p>
        </p:txBody>
      </p:sp>
      <p:pic>
        <p:nvPicPr>
          <p:cNvPr id="30" name="Рисунок 2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4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42872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14307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85748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57183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28621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00056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71510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42945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83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8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20001" b="2553"/>
          <a:stretch>
            <a:fillRect/>
          </a:stretch>
        </p:blipFill>
        <p:spPr bwMode="auto">
          <a:xfrm>
            <a:off x="8572528" y="0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4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42872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4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14307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4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85748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4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57183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4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28621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4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00056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5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71510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Рисунок 5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42945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Рисунок 5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83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Рисунок 5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8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20001" b="2553"/>
          <a:stretch>
            <a:fillRect/>
          </a:stretch>
        </p:blipFill>
        <p:spPr bwMode="auto">
          <a:xfrm>
            <a:off x="8572528" y="6500834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газа1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2500306"/>
            <a:ext cx="5072066" cy="4071966"/>
          </a:xfrm>
          <a:prstGeom prst="rect">
            <a:avLst/>
          </a:prstGeom>
          <a:noFill/>
          <a:effectLst>
            <a:outerShdw dist="81320" dir="3080412" algn="ctr" rotWithShape="0">
              <a:schemeClr val="tx2"/>
            </a:outerShdw>
          </a:effectLst>
        </p:spPr>
      </p:pic>
      <p:sp>
        <p:nvSpPr>
          <p:cNvPr id="56" name="Прямоугольник 55"/>
          <p:cNvSpPr/>
          <p:nvPr/>
        </p:nvSpPr>
        <p:spPr>
          <a:xfrm>
            <a:off x="8429652" y="6072230"/>
            <a:ext cx="714348" cy="4286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15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monasterium.by/upload/iblock/b97/b978907a407ee7d13eb408d5521d42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37481"/>
            <a:ext cx="6000792" cy="6713387"/>
          </a:xfrm>
          <a:prstGeom prst="rect">
            <a:avLst/>
          </a:prstGeom>
          <a:noFill/>
        </p:spPr>
      </p:pic>
      <p:pic>
        <p:nvPicPr>
          <p:cNvPr id="20" name="Рисунок 1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4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42872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14307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85748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57183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28621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00056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71510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42945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83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8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20001" b="2553"/>
          <a:stretch>
            <a:fillRect/>
          </a:stretch>
        </p:blipFill>
        <p:spPr bwMode="auto">
          <a:xfrm>
            <a:off x="8572528" y="0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4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42872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14307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85748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57183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28621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00056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71510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42945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83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8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20001" b="2553"/>
          <a:stretch>
            <a:fillRect/>
          </a:stretch>
        </p:blipFill>
        <p:spPr bwMode="auto">
          <a:xfrm>
            <a:off x="8572528" y="6500834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Прямоугольник 45"/>
          <p:cNvSpPr/>
          <p:nvPr/>
        </p:nvSpPr>
        <p:spPr>
          <a:xfrm>
            <a:off x="8429652" y="6072230"/>
            <a:ext cx="714348" cy="4286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71434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142872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214307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285748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357183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428621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500056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571510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642945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714383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785818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r="20001" b="2553"/>
          <a:stretch>
            <a:fillRect/>
          </a:stretch>
        </p:blipFill>
        <p:spPr bwMode="auto">
          <a:xfrm>
            <a:off x="8572528" y="0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71434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142872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5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214307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285748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357183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428621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500056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571510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1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642945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2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714383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785818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4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r="20001" b="2553"/>
          <a:stretch>
            <a:fillRect/>
          </a:stretch>
        </p:blipFill>
        <p:spPr bwMode="auto">
          <a:xfrm>
            <a:off x="8572528" y="6500834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 descr="http://www.polymia.by/wp-content/uploads/2015/08/13134129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509" y="364876"/>
            <a:ext cx="8602771" cy="6102592"/>
          </a:xfrm>
          <a:prstGeom prst="rect">
            <a:avLst/>
          </a:prstGeom>
          <a:noFill/>
        </p:spPr>
      </p:pic>
      <p:sp>
        <p:nvSpPr>
          <p:cNvPr id="46" name="Прямоугольник 45"/>
          <p:cNvSpPr/>
          <p:nvPr/>
        </p:nvSpPr>
        <p:spPr>
          <a:xfrm>
            <a:off x="8572528" y="6072230"/>
            <a:ext cx="571472" cy="4286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library.grsmu.by/img/photo/2015-09-11/07.jpg"/>
          <p:cNvPicPr>
            <a:picLocks noChangeAspect="1" noChangeArrowheads="1"/>
          </p:cNvPicPr>
          <p:nvPr/>
        </p:nvPicPr>
        <p:blipFill>
          <a:blip r:embed="rId2"/>
          <a:srcRect l="4318" t="3231" r="52507" b="4944"/>
          <a:stretch>
            <a:fillRect/>
          </a:stretch>
        </p:blipFill>
        <p:spPr bwMode="auto">
          <a:xfrm>
            <a:off x="1643042" y="285728"/>
            <a:ext cx="5000660" cy="6500858"/>
          </a:xfrm>
          <a:prstGeom prst="rect">
            <a:avLst/>
          </a:prstGeom>
          <a:noFill/>
        </p:spPr>
      </p:pic>
      <p:pic>
        <p:nvPicPr>
          <p:cNvPr id="20" name="Рисунок 1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4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42872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14307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85748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57183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28621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00056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71510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42945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83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8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20001" b="2553"/>
          <a:stretch>
            <a:fillRect/>
          </a:stretch>
        </p:blipFill>
        <p:spPr bwMode="auto">
          <a:xfrm>
            <a:off x="8572528" y="0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4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42872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14307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85748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57183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28621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00056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71510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42945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83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8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20001" b="2553"/>
          <a:stretch>
            <a:fillRect/>
          </a:stretch>
        </p:blipFill>
        <p:spPr bwMode="auto">
          <a:xfrm>
            <a:off x="8572528" y="6500834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Прямоугольник 45"/>
          <p:cNvSpPr/>
          <p:nvPr/>
        </p:nvSpPr>
        <p:spPr>
          <a:xfrm>
            <a:off x="8429652" y="6072230"/>
            <a:ext cx="714348" cy="4286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2" name="Picture 10" descr="http://kraj.by/img/content/news/2013/05/20/136905851296229-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3714752"/>
            <a:ext cx="2275712" cy="3143248"/>
          </a:xfrm>
          <a:prstGeom prst="rect">
            <a:avLst/>
          </a:prstGeom>
          <a:noFill/>
        </p:spPr>
      </p:pic>
      <p:pic>
        <p:nvPicPr>
          <p:cNvPr id="38920" name="Picture 8" descr="http://itd3.mycdn.me/image?id=814119832817&amp;t=20&amp;plc=WEB&amp;tkn=*oU1ZBx5JO-tYpLULQXXCrzTk6fg"/>
          <p:cNvPicPr>
            <a:picLocks noChangeAspect="1" noChangeArrowheads="1"/>
          </p:cNvPicPr>
          <p:nvPr/>
        </p:nvPicPr>
        <p:blipFill>
          <a:blip r:embed="rId3"/>
          <a:srcRect b="3999"/>
          <a:stretch>
            <a:fillRect/>
          </a:stretch>
        </p:blipFill>
        <p:spPr bwMode="auto">
          <a:xfrm>
            <a:off x="1714480" y="3286124"/>
            <a:ext cx="2786049" cy="3571876"/>
          </a:xfrm>
          <a:prstGeom prst="rect">
            <a:avLst/>
          </a:prstGeom>
          <a:noFill/>
        </p:spPr>
      </p:pic>
      <p:pic>
        <p:nvPicPr>
          <p:cNvPr id="38918" name="Picture 6" descr="http://www.museum.ru/imgB.asp?53053"/>
          <p:cNvPicPr>
            <a:picLocks noChangeAspect="1" noChangeArrowheads="1"/>
          </p:cNvPicPr>
          <p:nvPr/>
        </p:nvPicPr>
        <p:blipFill>
          <a:blip r:embed="rId4"/>
          <a:srcRect b="13402"/>
          <a:stretch>
            <a:fillRect/>
          </a:stretch>
        </p:blipFill>
        <p:spPr bwMode="auto">
          <a:xfrm>
            <a:off x="5538108" y="0"/>
            <a:ext cx="3605891" cy="3786190"/>
          </a:xfrm>
          <a:prstGeom prst="rect">
            <a:avLst/>
          </a:prstGeom>
          <a:noFill/>
        </p:spPr>
      </p:pic>
      <p:pic>
        <p:nvPicPr>
          <p:cNvPr id="38914" name="Picture 2" descr="https://lib.vsu.by/web_resurs/yanka_kupala/images/kupala/portrait.jpg"/>
          <p:cNvPicPr>
            <a:picLocks noChangeAspect="1" noChangeArrowheads="1"/>
          </p:cNvPicPr>
          <p:nvPr/>
        </p:nvPicPr>
        <p:blipFill>
          <a:blip r:embed="rId5"/>
          <a:srcRect b="4480"/>
          <a:stretch>
            <a:fillRect/>
          </a:stretch>
        </p:blipFill>
        <p:spPr bwMode="auto">
          <a:xfrm>
            <a:off x="0" y="142852"/>
            <a:ext cx="2786050" cy="3643338"/>
          </a:xfrm>
          <a:prstGeom prst="rect">
            <a:avLst/>
          </a:prstGeom>
          <a:noFill/>
        </p:spPr>
      </p:pic>
      <p:sp>
        <p:nvSpPr>
          <p:cNvPr id="38916" name="AutoShape 4" descr="https://static.bobr.by/2016/05/20/yakub_kola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 descr="C:\Documents and Settings\Admin\Рабочий стол\yakub_kolas.jpg"/>
          <p:cNvPicPr/>
          <p:nvPr/>
        </p:nvPicPr>
        <p:blipFill>
          <a:blip r:embed="rId6"/>
          <a:srcRect r="51997" b="7018"/>
          <a:stretch>
            <a:fillRect/>
          </a:stretch>
        </p:blipFill>
        <p:spPr bwMode="auto">
          <a:xfrm>
            <a:off x="2786050" y="214290"/>
            <a:ext cx="2786082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Ирина\Рабочий стол\На заўтра\60849414_1277631246_prev_yu.jpg"/>
          <p:cNvPicPr/>
          <p:nvPr/>
        </p:nvPicPr>
        <p:blipFill>
          <a:blip r:embed="rId7" cstate="print"/>
          <a:srcRect b="2553"/>
          <a:stretch>
            <a:fillRect/>
          </a:stretch>
        </p:blipFill>
        <p:spPr bwMode="auto">
          <a:xfrm>
            <a:off x="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Ирина\Рабочий стол\На заўтра\60849414_1277631246_prev_yu.jpg"/>
          <p:cNvPicPr/>
          <p:nvPr/>
        </p:nvPicPr>
        <p:blipFill>
          <a:blip r:embed="rId7" cstate="print"/>
          <a:srcRect b="2553"/>
          <a:stretch>
            <a:fillRect/>
          </a:stretch>
        </p:blipFill>
        <p:spPr bwMode="auto">
          <a:xfrm>
            <a:off x="71434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Ирина\Рабочий стол\На заўтра\60849414_1277631246_prev_yu.jpg"/>
          <p:cNvPicPr/>
          <p:nvPr/>
        </p:nvPicPr>
        <p:blipFill>
          <a:blip r:embed="rId7" cstate="print"/>
          <a:srcRect b="2553"/>
          <a:stretch>
            <a:fillRect/>
          </a:stretch>
        </p:blipFill>
        <p:spPr bwMode="auto">
          <a:xfrm>
            <a:off x="142872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Ирина\Рабочий стол\На заўтра\60849414_1277631246_prev_yu.jpg"/>
          <p:cNvPicPr/>
          <p:nvPr/>
        </p:nvPicPr>
        <p:blipFill>
          <a:blip r:embed="rId7" cstate="print"/>
          <a:srcRect b="2553"/>
          <a:stretch>
            <a:fillRect/>
          </a:stretch>
        </p:blipFill>
        <p:spPr bwMode="auto">
          <a:xfrm>
            <a:off x="214307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Documents and Settings\Ирина\Рабочий стол\На заўтра\60849414_1277631246_prev_yu.jpg"/>
          <p:cNvPicPr/>
          <p:nvPr/>
        </p:nvPicPr>
        <p:blipFill>
          <a:blip r:embed="rId7" cstate="print"/>
          <a:srcRect b="2553"/>
          <a:stretch>
            <a:fillRect/>
          </a:stretch>
        </p:blipFill>
        <p:spPr bwMode="auto">
          <a:xfrm>
            <a:off x="285748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Documents and Settings\Ирина\Рабочий стол\На заўтра\60849414_1277631246_prev_yu.jpg"/>
          <p:cNvPicPr/>
          <p:nvPr/>
        </p:nvPicPr>
        <p:blipFill>
          <a:blip r:embed="rId7" cstate="print"/>
          <a:srcRect b="2553"/>
          <a:stretch>
            <a:fillRect/>
          </a:stretch>
        </p:blipFill>
        <p:spPr bwMode="auto">
          <a:xfrm>
            <a:off x="357183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Documents and Settings\Ирина\Рабочий стол\На заўтра\60849414_1277631246_prev_yu.jpg"/>
          <p:cNvPicPr/>
          <p:nvPr/>
        </p:nvPicPr>
        <p:blipFill>
          <a:blip r:embed="rId7" cstate="print"/>
          <a:srcRect b="2553"/>
          <a:stretch>
            <a:fillRect/>
          </a:stretch>
        </p:blipFill>
        <p:spPr bwMode="auto">
          <a:xfrm>
            <a:off x="428621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Documents and Settings\Ирина\Рабочий стол\На заўтра\60849414_1277631246_prev_yu.jpg"/>
          <p:cNvPicPr/>
          <p:nvPr/>
        </p:nvPicPr>
        <p:blipFill>
          <a:blip r:embed="rId7" cstate="print"/>
          <a:srcRect b="2553"/>
          <a:stretch>
            <a:fillRect/>
          </a:stretch>
        </p:blipFill>
        <p:spPr bwMode="auto">
          <a:xfrm>
            <a:off x="500056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Documents and Settings\Ирина\Рабочий стол\На заўтра\60849414_1277631246_prev_yu.jpg"/>
          <p:cNvPicPr/>
          <p:nvPr/>
        </p:nvPicPr>
        <p:blipFill>
          <a:blip r:embed="rId7" cstate="print"/>
          <a:srcRect b="2553"/>
          <a:stretch>
            <a:fillRect/>
          </a:stretch>
        </p:blipFill>
        <p:spPr bwMode="auto">
          <a:xfrm>
            <a:off x="571510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Documents and Settings\Ирина\Рабочий стол\На заўтра\60849414_1277631246_prev_yu.jpg"/>
          <p:cNvPicPr/>
          <p:nvPr/>
        </p:nvPicPr>
        <p:blipFill>
          <a:blip r:embed="rId7" cstate="print"/>
          <a:srcRect b="2553"/>
          <a:stretch>
            <a:fillRect/>
          </a:stretch>
        </p:blipFill>
        <p:spPr bwMode="auto">
          <a:xfrm>
            <a:off x="642945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Documents and Settings\Ирина\Рабочий стол\На заўтра\60849414_1277631246_prev_yu.jpg"/>
          <p:cNvPicPr/>
          <p:nvPr/>
        </p:nvPicPr>
        <p:blipFill>
          <a:blip r:embed="rId7" cstate="print"/>
          <a:srcRect b="2553"/>
          <a:stretch>
            <a:fillRect/>
          </a:stretch>
        </p:blipFill>
        <p:spPr bwMode="auto">
          <a:xfrm>
            <a:off x="714383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Documents and Settings\Ирина\Рабочий стол\На заўтра\60849414_1277631246_prev_yu.jpg"/>
          <p:cNvPicPr/>
          <p:nvPr/>
        </p:nvPicPr>
        <p:blipFill>
          <a:blip r:embed="rId7" cstate="print"/>
          <a:srcRect b="2553"/>
          <a:stretch>
            <a:fillRect/>
          </a:stretch>
        </p:blipFill>
        <p:spPr bwMode="auto">
          <a:xfrm>
            <a:off x="785818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Documents and Settings\Ирина\Рабочий стол\На заўтра\60849414_1277631246_prev_yu.jpg"/>
          <p:cNvPicPr/>
          <p:nvPr/>
        </p:nvPicPr>
        <p:blipFill>
          <a:blip r:embed="rId7" cstate="print"/>
          <a:srcRect r="20001" b="2553"/>
          <a:stretch>
            <a:fillRect/>
          </a:stretch>
        </p:blipFill>
        <p:spPr bwMode="auto">
          <a:xfrm>
            <a:off x="8572528" y="0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Documents and Settings\Ирина\Рабочий стол\На заўтра\60849414_1277631246_prev_yu.jpg"/>
          <p:cNvPicPr/>
          <p:nvPr/>
        </p:nvPicPr>
        <p:blipFill>
          <a:blip r:embed="rId7" cstate="print"/>
          <a:srcRect b="2553"/>
          <a:stretch>
            <a:fillRect/>
          </a:stretch>
        </p:blipFill>
        <p:spPr bwMode="auto">
          <a:xfrm>
            <a:off x="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C:\Documents and Settings\Ирина\Рабочий стол\На заўтра\60849414_1277631246_prev_yu.jpg"/>
          <p:cNvPicPr/>
          <p:nvPr/>
        </p:nvPicPr>
        <p:blipFill>
          <a:blip r:embed="rId7" cstate="print"/>
          <a:srcRect b="2553"/>
          <a:stretch>
            <a:fillRect/>
          </a:stretch>
        </p:blipFill>
        <p:spPr bwMode="auto">
          <a:xfrm>
            <a:off x="71434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C:\Documents and Settings\Ирина\Рабочий стол\На заўтра\60849414_1277631246_prev_yu.jpg"/>
          <p:cNvPicPr/>
          <p:nvPr/>
        </p:nvPicPr>
        <p:blipFill>
          <a:blip r:embed="rId7" cstate="print"/>
          <a:srcRect b="2553"/>
          <a:stretch>
            <a:fillRect/>
          </a:stretch>
        </p:blipFill>
        <p:spPr bwMode="auto">
          <a:xfrm>
            <a:off x="142872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C:\Documents and Settings\Ирина\Рабочий стол\На заўтра\60849414_1277631246_prev_yu.jpg"/>
          <p:cNvPicPr/>
          <p:nvPr/>
        </p:nvPicPr>
        <p:blipFill>
          <a:blip r:embed="rId7" cstate="print"/>
          <a:srcRect b="2553"/>
          <a:stretch>
            <a:fillRect/>
          </a:stretch>
        </p:blipFill>
        <p:spPr bwMode="auto">
          <a:xfrm>
            <a:off x="214307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C:\Documents and Settings\Ирина\Рабочий стол\На заўтра\60849414_1277631246_prev_yu.jpg"/>
          <p:cNvPicPr/>
          <p:nvPr/>
        </p:nvPicPr>
        <p:blipFill>
          <a:blip r:embed="rId7" cstate="print"/>
          <a:srcRect b="2553"/>
          <a:stretch>
            <a:fillRect/>
          </a:stretch>
        </p:blipFill>
        <p:spPr bwMode="auto">
          <a:xfrm>
            <a:off x="285748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C:\Documents and Settings\Ирина\Рабочий стол\На заўтра\60849414_1277631246_prev_yu.jpg"/>
          <p:cNvPicPr/>
          <p:nvPr/>
        </p:nvPicPr>
        <p:blipFill>
          <a:blip r:embed="rId7" cstate="print"/>
          <a:srcRect b="2553"/>
          <a:stretch>
            <a:fillRect/>
          </a:stretch>
        </p:blipFill>
        <p:spPr bwMode="auto">
          <a:xfrm>
            <a:off x="357183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C:\Documents and Settings\Ирина\Рабочий стол\На заўтра\60849414_1277631246_prev_yu.jpg"/>
          <p:cNvPicPr/>
          <p:nvPr/>
        </p:nvPicPr>
        <p:blipFill>
          <a:blip r:embed="rId7" cstate="print"/>
          <a:srcRect b="2553"/>
          <a:stretch>
            <a:fillRect/>
          </a:stretch>
        </p:blipFill>
        <p:spPr bwMode="auto">
          <a:xfrm>
            <a:off x="428621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C:\Documents and Settings\Ирина\Рабочий стол\На заўтра\60849414_1277631246_prev_yu.jpg"/>
          <p:cNvPicPr/>
          <p:nvPr/>
        </p:nvPicPr>
        <p:blipFill>
          <a:blip r:embed="rId7" cstate="print"/>
          <a:srcRect b="2553"/>
          <a:stretch>
            <a:fillRect/>
          </a:stretch>
        </p:blipFill>
        <p:spPr bwMode="auto">
          <a:xfrm>
            <a:off x="500056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C:\Documents and Settings\Ирина\Рабочий стол\На заўтра\60849414_1277631246_prev_yu.jpg"/>
          <p:cNvPicPr/>
          <p:nvPr/>
        </p:nvPicPr>
        <p:blipFill>
          <a:blip r:embed="rId7" cstate="print"/>
          <a:srcRect b="2553"/>
          <a:stretch>
            <a:fillRect/>
          </a:stretch>
        </p:blipFill>
        <p:spPr bwMode="auto">
          <a:xfrm>
            <a:off x="571510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C:\Documents and Settings\Ирина\Рабочий стол\На заўтра\60849414_1277631246_prev_yu.jpg"/>
          <p:cNvPicPr/>
          <p:nvPr/>
        </p:nvPicPr>
        <p:blipFill>
          <a:blip r:embed="rId7" cstate="print"/>
          <a:srcRect b="2553"/>
          <a:stretch>
            <a:fillRect/>
          </a:stretch>
        </p:blipFill>
        <p:spPr bwMode="auto">
          <a:xfrm>
            <a:off x="642945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C:\Documents and Settings\Ирина\Рабочий стол\На заўтра\60849414_1277631246_prev_yu.jpg"/>
          <p:cNvPicPr/>
          <p:nvPr/>
        </p:nvPicPr>
        <p:blipFill>
          <a:blip r:embed="rId7" cstate="print"/>
          <a:srcRect b="2553"/>
          <a:stretch>
            <a:fillRect/>
          </a:stretch>
        </p:blipFill>
        <p:spPr bwMode="auto">
          <a:xfrm>
            <a:off x="714383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 descr="C:\Documents and Settings\Ирина\Рабочий стол\На заўтра\60849414_1277631246_prev_yu.jpg"/>
          <p:cNvPicPr/>
          <p:nvPr/>
        </p:nvPicPr>
        <p:blipFill>
          <a:blip r:embed="rId7" cstate="print"/>
          <a:srcRect b="2553"/>
          <a:stretch>
            <a:fillRect/>
          </a:stretch>
        </p:blipFill>
        <p:spPr bwMode="auto">
          <a:xfrm>
            <a:off x="785818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C:\Documents and Settings\Ирина\Рабочий стол\На заўтра\60849414_1277631246_prev_yu.jpg"/>
          <p:cNvPicPr/>
          <p:nvPr/>
        </p:nvPicPr>
        <p:blipFill>
          <a:blip r:embed="rId7" cstate="print"/>
          <a:srcRect r="20001" b="2553"/>
          <a:stretch>
            <a:fillRect/>
          </a:stretch>
        </p:blipFill>
        <p:spPr bwMode="auto">
          <a:xfrm>
            <a:off x="8572528" y="6500834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Прямоугольник 35"/>
          <p:cNvSpPr/>
          <p:nvPr/>
        </p:nvSpPr>
        <p:spPr>
          <a:xfrm>
            <a:off x="8429652" y="6072230"/>
            <a:ext cx="714348" cy="4286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2"/>
          <a:srcRect l="3647" t="1149" r="6620"/>
          <a:stretch>
            <a:fillRect/>
          </a:stretch>
        </p:blipFill>
        <p:spPr bwMode="auto">
          <a:xfrm>
            <a:off x="0" y="78828"/>
            <a:ext cx="9144000" cy="6779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786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35739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571604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929026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14324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50063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714844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072298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286512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37497" b="2553"/>
          <a:stretch>
            <a:fillRect/>
          </a:stretch>
        </p:blipFill>
        <p:spPr bwMode="auto">
          <a:xfrm>
            <a:off x="8643902" y="0"/>
            <a:ext cx="500098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16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786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35739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571604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929026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14324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50063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714844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072298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286512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37497" b="2553"/>
          <a:stretch>
            <a:fillRect/>
          </a:stretch>
        </p:blipFill>
        <p:spPr bwMode="auto">
          <a:xfrm>
            <a:off x="8643902" y="6385034"/>
            <a:ext cx="500098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16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Прямоугольник 28"/>
          <p:cNvSpPr/>
          <p:nvPr/>
        </p:nvSpPr>
        <p:spPr>
          <a:xfrm>
            <a:off x="8429652" y="6000768"/>
            <a:ext cx="714348" cy="4286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print"/>
          <a:srcRect l="3543" r="3858" b="6250"/>
          <a:stretch>
            <a:fillRect/>
          </a:stretch>
        </p:blipFill>
        <p:spPr bwMode="auto">
          <a:xfrm>
            <a:off x="0" y="285728"/>
            <a:ext cx="9144000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Рисунок 2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4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42872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14307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85748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57183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28621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00056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71510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42945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83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8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20001" b="2553"/>
          <a:stretch>
            <a:fillRect/>
          </a:stretch>
        </p:blipFill>
        <p:spPr bwMode="auto">
          <a:xfrm>
            <a:off x="8572528" y="0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4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42872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4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14307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4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85748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4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57183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4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28621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4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00056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5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71510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Рисунок 5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42945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Рисунок 5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83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Рисунок 5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8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20001" b="2553"/>
          <a:stretch>
            <a:fillRect/>
          </a:stretch>
        </p:blipFill>
        <p:spPr bwMode="auto">
          <a:xfrm>
            <a:off x="8572528" y="6500834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Прямоугольник 28"/>
          <p:cNvSpPr/>
          <p:nvPr/>
        </p:nvSpPr>
        <p:spPr>
          <a:xfrm>
            <a:off x="0" y="285728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28575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50800" dist="38100" dir="18900000" algn="bl" rotWithShape="0">
                    <a:srgbClr val="FFC000"/>
                  </a:outerShdw>
                </a:effectLst>
                <a:latin typeface="Cambria" pitchFamily="18" charset="0"/>
              </a:rPr>
              <a:t>Люблю наш край -</a:t>
            </a:r>
          </a:p>
          <a:p>
            <a:pPr algn="ctr"/>
            <a:r>
              <a:rPr lang="ru-RU" sz="5400" b="1" dirty="0" err="1" smtClean="0">
                <a:ln w="28575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50800" dist="38100" dir="18900000" algn="bl" rotWithShape="0">
                    <a:srgbClr val="FFC000"/>
                  </a:outerShdw>
                </a:effectLst>
                <a:latin typeface="Cambria" pitchFamily="18" charset="0"/>
              </a:rPr>
              <a:t>старонку</a:t>
            </a:r>
            <a:r>
              <a:rPr lang="ru-RU" sz="5400" b="1" dirty="0" smtClean="0">
                <a:ln w="28575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50800" dist="38100" dir="18900000" algn="bl" rotWithShape="0">
                    <a:srgbClr val="FFC000"/>
                  </a:outerShdw>
                </a:effectLst>
                <a:latin typeface="Cambria" pitchFamily="18" charset="0"/>
              </a:rPr>
              <a:t> </a:t>
            </a:r>
            <a:r>
              <a:rPr lang="ru-RU" sz="5400" b="1" dirty="0" err="1" smtClean="0">
                <a:ln w="28575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50800" dist="38100" dir="18900000" algn="bl" rotWithShape="0">
                    <a:srgbClr val="FFC000"/>
                  </a:outerShdw>
                </a:effectLst>
                <a:latin typeface="Cambria" pitchFamily="18" charset="0"/>
              </a:rPr>
              <a:t>гэту</a:t>
            </a:r>
            <a:endParaRPr lang="ru-RU" sz="5400" b="1" dirty="0">
              <a:ln w="28575">
                <a:solidFill>
                  <a:sysClr val="windowText" lastClr="000000"/>
                </a:solidFill>
              </a:ln>
              <a:solidFill>
                <a:srgbClr val="0000FF"/>
              </a:solidFill>
              <a:effectLst>
                <a:outerShdw blurRad="50800" dist="38100" dir="18900000" algn="bl" rotWithShape="0">
                  <a:srgbClr val="FFC000"/>
                </a:outerShdw>
              </a:effectLst>
              <a:latin typeface="Cambria" pitchFamily="18" charset="0"/>
            </a:endParaRPr>
          </a:p>
        </p:txBody>
      </p:sp>
      <p:sp>
        <p:nvSpPr>
          <p:cNvPr id="57" name="Овал 56"/>
          <p:cNvSpPr/>
          <p:nvPr/>
        </p:nvSpPr>
        <p:spPr>
          <a:xfrm rot="1942608">
            <a:off x="3613785" y="4150308"/>
            <a:ext cx="914400" cy="122246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6" name="Picture 3" descr="C:\Documents and Settings\Admin\Рабочий стол\Беларусь мая\Дети-Земли.gif"/>
          <p:cNvPicPr>
            <a:picLocks noChangeAspect="1" noChangeArrowheads="1"/>
          </p:cNvPicPr>
          <p:nvPr/>
        </p:nvPicPr>
        <p:blipFill>
          <a:blip r:embed="rId4"/>
          <a:srcRect l="9165" t="3636" r="7804" b="13182"/>
          <a:stretch>
            <a:fillRect/>
          </a:stretch>
        </p:blipFill>
        <p:spPr bwMode="auto">
          <a:xfrm>
            <a:off x="4143372" y="2714620"/>
            <a:ext cx="4000528" cy="4000528"/>
          </a:xfrm>
          <a:prstGeom prst="rect">
            <a:avLst/>
          </a:prstGeom>
          <a:noFill/>
        </p:spPr>
      </p:pic>
      <p:sp>
        <p:nvSpPr>
          <p:cNvPr id="58" name="Прямоугольник 57"/>
          <p:cNvSpPr/>
          <p:nvPr/>
        </p:nvSpPr>
        <p:spPr>
          <a:xfrm>
            <a:off x="8429652" y="6072230"/>
            <a:ext cx="714348" cy="4286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b="8989"/>
          <a:stretch>
            <a:fillRect/>
          </a:stretch>
        </p:blipFill>
        <p:spPr bwMode="auto">
          <a:xfrm>
            <a:off x="-1" y="285728"/>
            <a:ext cx="9105258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786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35739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571604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929026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14324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50063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714844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072298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286512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37497" b="2553"/>
          <a:stretch>
            <a:fillRect/>
          </a:stretch>
        </p:blipFill>
        <p:spPr bwMode="auto">
          <a:xfrm>
            <a:off x="8643902" y="0"/>
            <a:ext cx="500098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16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786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35739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571604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929026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14324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50063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714844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072298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286512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37497" b="2553"/>
          <a:stretch>
            <a:fillRect/>
          </a:stretch>
        </p:blipFill>
        <p:spPr bwMode="auto">
          <a:xfrm>
            <a:off x="8643902" y="6385034"/>
            <a:ext cx="500098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16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8429652" y="6072230"/>
            <a:ext cx="714348" cy="4286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21</a:t>
            </a: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71434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142872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214307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285748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357183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428621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500056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571510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642945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714383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785818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r="20001" b="2553"/>
          <a:stretch>
            <a:fillRect/>
          </a:stretch>
        </p:blipFill>
        <p:spPr bwMode="auto">
          <a:xfrm>
            <a:off x="8572528" y="0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71434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142872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5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214307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285748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357183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428621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500056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571510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1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642945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2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714383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785818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4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r="20001" b="2553"/>
          <a:stretch>
            <a:fillRect/>
          </a:stretch>
        </p:blipFill>
        <p:spPr bwMode="auto">
          <a:xfrm>
            <a:off x="8572528" y="6500834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http://verge.zp.ua/wp-content/uploads/2017/02/maxresdefault.jpg"/>
          <p:cNvPicPr>
            <a:picLocks noChangeAspect="1" noChangeArrowheads="1"/>
          </p:cNvPicPr>
          <p:nvPr/>
        </p:nvPicPr>
        <p:blipFill>
          <a:blip r:embed="rId3"/>
          <a:srcRect r="16280"/>
          <a:stretch>
            <a:fillRect/>
          </a:stretch>
        </p:blipFill>
        <p:spPr bwMode="auto">
          <a:xfrm>
            <a:off x="-1" y="357166"/>
            <a:ext cx="9144001" cy="6143668"/>
          </a:xfrm>
          <a:prstGeom prst="rect">
            <a:avLst/>
          </a:prstGeom>
          <a:noFill/>
        </p:spPr>
      </p:pic>
      <p:sp>
        <p:nvSpPr>
          <p:cNvPr id="49" name="Прямоугольник 48"/>
          <p:cNvSpPr/>
          <p:nvPr/>
        </p:nvSpPr>
        <p:spPr>
          <a:xfrm>
            <a:off x="8429652" y="6072230"/>
            <a:ext cx="714348" cy="4286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Беларусь мая\25_b.jpg"/>
          <p:cNvPicPr>
            <a:picLocks noChangeAspect="1" noChangeArrowheads="1"/>
          </p:cNvPicPr>
          <p:nvPr/>
        </p:nvPicPr>
        <p:blipFill>
          <a:blip r:embed="rId2"/>
          <a:srcRect t="2084"/>
          <a:stretch>
            <a:fillRect/>
          </a:stretch>
        </p:blipFill>
        <p:spPr bwMode="auto">
          <a:xfrm>
            <a:off x="0" y="0"/>
            <a:ext cx="9144000" cy="67151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9900"/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231804" y="357166"/>
            <a:ext cx="591219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ru-RU" sz="6000" b="1" dirty="0" smtClean="0">
                <a:ln w="381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srgbClr val="009900"/>
                  </a:outerShdw>
                </a:effectLst>
                <a:latin typeface="Cambria" pitchFamily="18" charset="0"/>
              </a:rPr>
              <a:t>Мая Беларусь!</a:t>
            </a:r>
            <a:endParaRPr lang="ru-RU" sz="6000" b="1" dirty="0">
              <a:ln w="3810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50800" dist="38100" dir="18900000" algn="bl" rotWithShape="0">
                  <a:srgbClr val="009900"/>
                </a:outerShdw>
              </a:effectLst>
              <a:latin typeface="Cambria" pitchFamily="18" charset="0"/>
            </a:endParaRPr>
          </a:p>
        </p:txBody>
      </p:sp>
      <p:pic>
        <p:nvPicPr>
          <p:cNvPr id="30" name="Рисунок 2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4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42872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14307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85748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57183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28621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00056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71510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42945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83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8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20001" b="2553"/>
          <a:stretch>
            <a:fillRect/>
          </a:stretch>
        </p:blipFill>
        <p:spPr bwMode="auto">
          <a:xfrm>
            <a:off x="8572528" y="0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4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42872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4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14307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4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85748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4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57183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4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28621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4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00056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5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71510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Рисунок 5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42945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Рисунок 5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83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Рисунок 5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8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20001" b="2553"/>
          <a:stretch>
            <a:fillRect/>
          </a:stretch>
        </p:blipFill>
        <p:spPr bwMode="auto">
          <a:xfrm>
            <a:off x="8572528" y="6500834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газа1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2500306"/>
            <a:ext cx="5072066" cy="4071966"/>
          </a:xfrm>
          <a:prstGeom prst="rect">
            <a:avLst/>
          </a:prstGeom>
          <a:noFill/>
          <a:effectLst>
            <a:outerShdw dist="81320" dir="3080412" algn="ctr" rotWithShape="0">
              <a:schemeClr val="tx2"/>
            </a:outerShdw>
          </a:effectLst>
        </p:spPr>
      </p:pic>
      <p:sp>
        <p:nvSpPr>
          <p:cNvPr id="56" name="Прямоугольник 55"/>
          <p:cNvSpPr/>
          <p:nvPr/>
        </p:nvSpPr>
        <p:spPr>
          <a:xfrm>
            <a:off x="8429652" y="6072230"/>
            <a:ext cx="714348" cy="4286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23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71434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142872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214307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285748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357183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428621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500056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571510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642945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714383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785818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r="20001" b="2553"/>
          <a:stretch>
            <a:fillRect/>
          </a:stretch>
        </p:blipFill>
        <p:spPr bwMode="auto">
          <a:xfrm>
            <a:off x="8572528" y="0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71434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142872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5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214307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285748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357183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428621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500056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571510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1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642945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2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714383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785818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4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r="20001" b="2553"/>
          <a:stretch>
            <a:fillRect/>
          </a:stretch>
        </p:blipFill>
        <p:spPr bwMode="auto">
          <a:xfrm>
            <a:off x="8572528" y="6500834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2" descr="C:\Documents and Settings\Admin\Рабочий стол\Беларусь мая\08_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7166"/>
            <a:ext cx="9143968" cy="2285992"/>
          </a:xfrm>
          <a:prstGeom prst="rect">
            <a:avLst/>
          </a:prstGeom>
          <a:noFill/>
        </p:spPr>
      </p:pic>
      <p:sp>
        <p:nvSpPr>
          <p:cNvPr id="51" name="Прямоугольник 50"/>
          <p:cNvSpPr/>
          <p:nvPr/>
        </p:nvSpPr>
        <p:spPr>
          <a:xfrm>
            <a:off x="8429652" y="6072230"/>
            <a:ext cx="714348" cy="4286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" name="Picture 2" descr="https://d3pl14o4ufnhvd.cloudfront.net/v2/uploads/200565b2-a6b8-408c-b724-a462c2e0d128/1e4d6a64293a35c89ef272d5613fbf5713929e5f_origina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71686"/>
            <a:ext cx="4786314" cy="4786314"/>
          </a:xfrm>
          <a:prstGeom prst="rect">
            <a:avLst/>
          </a:prstGeom>
          <a:noFill/>
        </p:spPr>
      </p:pic>
      <p:pic>
        <p:nvPicPr>
          <p:cNvPr id="47" name="Picture 4" descr="http://s4.pic4you.ru/y2014/08-04/12216/452924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807901">
            <a:off x="3851846" y="1265349"/>
            <a:ext cx="5334026" cy="42590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71434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142872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214307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285748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357183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428621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500056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571510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642945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714383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785818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r="20001" b="2553"/>
          <a:stretch>
            <a:fillRect/>
          </a:stretch>
        </p:blipFill>
        <p:spPr bwMode="auto">
          <a:xfrm>
            <a:off x="8572528" y="0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71434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142872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5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214307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285748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357183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428621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500056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571510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1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642945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2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714383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785818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4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r="20001" b="2553"/>
          <a:stretch>
            <a:fillRect/>
          </a:stretch>
        </p:blipFill>
        <p:spPr bwMode="auto">
          <a:xfrm>
            <a:off x="8572528" y="6500834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Прямоугольник 50"/>
          <p:cNvSpPr/>
          <p:nvPr/>
        </p:nvSpPr>
        <p:spPr>
          <a:xfrm>
            <a:off x="8429652" y="6072230"/>
            <a:ext cx="714348" cy="4286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25</a:t>
            </a: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4" name="Picture 4" descr="https://upload.wikimedia.org/wikipedia/commons/a/a1/%D0%9F%D1%96%D0%BD%D1%81%D0%BA._%D0%9C%D1%83%D0%B7%D0%B5%D0%B9_%D0%91%D0%B5%D0%BB%D0%B0%D1%80%D1%83%D1%81%D0%BA%D0%B0%D0%B3%D0%B0_%D0%9F%D0%B0%D0%BB%D0%B5%D1%81%D1%81%D1%8F._%D0%97%D0%B0%D0%BB%D0%B0_%D1%8D%D1%82%D0%BD%D0%B0%D0%B3%D1%80%D0%B0%D1%84%D1%96%D1%96_%D1%96_%D0%BF%D0%BE%D0%B1%D1%8B%D1%82%D1%83_%D0%9F%D0%B0%D0%BB%D0%B5%D1%81%D1%81%D1%8F.jpg"/>
          <p:cNvPicPr>
            <a:picLocks noChangeAspect="1" noChangeArrowheads="1"/>
          </p:cNvPicPr>
          <p:nvPr/>
        </p:nvPicPr>
        <p:blipFill>
          <a:blip r:embed="rId3"/>
          <a:srcRect l="19773" t="22510" r="12790" b="25307"/>
          <a:stretch>
            <a:fillRect/>
          </a:stretch>
        </p:blipFill>
        <p:spPr bwMode="auto">
          <a:xfrm>
            <a:off x="0" y="1000108"/>
            <a:ext cx="9144000" cy="4714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Беларусь мая\25_b.jpg"/>
          <p:cNvPicPr>
            <a:picLocks noChangeAspect="1" noChangeArrowheads="1"/>
          </p:cNvPicPr>
          <p:nvPr/>
        </p:nvPicPr>
        <p:blipFill>
          <a:blip r:embed="rId2"/>
          <a:srcRect t="2084"/>
          <a:stretch>
            <a:fillRect/>
          </a:stretch>
        </p:blipFill>
        <p:spPr bwMode="auto">
          <a:xfrm>
            <a:off x="0" y="0"/>
            <a:ext cx="9144000" cy="67151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9900"/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231804" y="357166"/>
            <a:ext cx="591219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ru-RU" sz="6000" b="1" dirty="0" smtClean="0">
                <a:ln w="381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srgbClr val="009900"/>
                  </a:outerShdw>
                </a:effectLst>
                <a:latin typeface="Cambria" pitchFamily="18" charset="0"/>
              </a:rPr>
              <a:t>Мая Беларусь!</a:t>
            </a:r>
            <a:endParaRPr lang="ru-RU" sz="6000" b="1" dirty="0">
              <a:ln w="3810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50800" dist="38100" dir="18900000" algn="bl" rotWithShape="0">
                  <a:srgbClr val="009900"/>
                </a:outerShdw>
              </a:effectLst>
              <a:latin typeface="Cambria" pitchFamily="18" charset="0"/>
            </a:endParaRPr>
          </a:p>
        </p:txBody>
      </p:sp>
      <p:pic>
        <p:nvPicPr>
          <p:cNvPr id="30" name="Рисунок 2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4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42872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14307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85748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57183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28621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00056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71510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42945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83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8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20001" b="2553"/>
          <a:stretch>
            <a:fillRect/>
          </a:stretch>
        </p:blipFill>
        <p:spPr bwMode="auto">
          <a:xfrm>
            <a:off x="8572528" y="0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4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42872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4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14307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4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85748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4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57183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4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28621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4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00056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5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71510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Рисунок 5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42945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Рисунок 5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83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Рисунок 5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8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20001" b="2553"/>
          <a:stretch>
            <a:fillRect/>
          </a:stretch>
        </p:blipFill>
        <p:spPr bwMode="auto">
          <a:xfrm>
            <a:off x="8572528" y="6500834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газа1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2500306"/>
            <a:ext cx="5072066" cy="4071966"/>
          </a:xfrm>
          <a:prstGeom prst="rect">
            <a:avLst/>
          </a:prstGeom>
          <a:noFill/>
          <a:effectLst>
            <a:outerShdw dist="81320" dir="3080412" algn="ctr" rotWithShape="0">
              <a:schemeClr val="tx2"/>
            </a:outerShdw>
          </a:effectLst>
        </p:spPr>
      </p:pic>
      <p:sp>
        <p:nvSpPr>
          <p:cNvPr id="56" name="Прямоугольник 55"/>
          <p:cNvSpPr/>
          <p:nvPr/>
        </p:nvSpPr>
        <p:spPr>
          <a:xfrm>
            <a:off x="8429652" y="6072230"/>
            <a:ext cx="714348" cy="4286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26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71" name="Picture 15" descr="http://itd2.mycdn.me/image?id=839342635157&amp;t=20&amp;plc=WEB&amp;tkn=*T4LV0zVRyHQ5MXfwr42O6dIJur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81500" y="3357562"/>
            <a:ext cx="4762500" cy="3171826"/>
          </a:xfrm>
          <a:prstGeom prst="rect">
            <a:avLst/>
          </a:prstGeom>
          <a:noFill/>
        </p:spPr>
      </p:pic>
      <p:pic>
        <p:nvPicPr>
          <p:cNvPr id="45067" name="Picture 11" descr="http://ic.pics.livejournal.com/korchma_set/50656705/89117/89117_original.jpg"/>
          <p:cNvPicPr>
            <a:picLocks noChangeAspect="1" noChangeArrowheads="1"/>
          </p:cNvPicPr>
          <p:nvPr/>
        </p:nvPicPr>
        <p:blipFill>
          <a:blip r:embed="rId3"/>
          <a:srcRect l="9723"/>
          <a:stretch>
            <a:fillRect/>
          </a:stretch>
        </p:blipFill>
        <p:spPr bwMode="auto">
          <a:xfrm>
            <a:off x="1" y="3124560"/>
            <a:ext cx="4572000" cy="3376273"/>
          </a:xfrm>
          <a:prstGeom prst="rect">
            <a:avLst/>
          </a:prstGeom>
          <a:noFill/>
        </p:spPr>
      </p:pic>
      <p:pic>
        <p:nvPicPr>
          <p:cNvPr id="45058" name="Picture 2" descr="http://recept-kulinarnyj.ru/wp-content/uploads/2016/11/belorus_kushanye-768x48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09639" y="357166"/>
            <a:ext cx="4834361" cy="3071834"/>
          </a:xfrm>
          <a:prstGeom prst="rect">
            <a:avLst/>
          </a:prstGeom>
          <a:noFill/>
        </p:spPr>
      </p:pic>
      <p:pic>
        <p:nvPicPr>
          <p:cNvPr id="45065" name="Picture 9" descr="C:\Documents and Settings\Admin\Рабочий стол\44ac68ba8da9ad1fe97a2001fb2c9fc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504" y="285728"/>
            <a:ext cx="4561476" cy="3143272"/>
          </a:xfrm>
          <a:prstGeom prst="rect">
            <a:avLst/>
          </a:prstGeom>
          <a:noFill/>
        </p:spPr>
      </p:pic>
      <p:pic>
        <p:nvPicPr>
          <p:cNvPr id="20" name="Рисунок 19" descr="C:\Documents and Settings\Ирина\Рабочий стол\На заўтра\60849414_1277631246_prev_yu.jpg"/>
          <p:cNvPicPr/>
          <p:nvPr/>
        </p:nvPicPr>
        <p:blipFill>
          <a:blip r:embed="rId6" cstate="print"/>
          <a:srcRect b="2553"/>
          <a:stretch>
            <a:fillRect/>
          </a:stretch>
        </p:blipFill>
        <p:spPr bwMode="auto">
          <a:xfrm>
            <a:off x="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Documents and Settings\Ирина\Рабочий стол\На заўтра\60849414_1277631246_prev_yu.jpg"/>
          <p:cNvPicPr/>
          <p:nvPr/>
        </p:nvPicPr>
        <p:blipFill>
          <a:blip r:embed="rId6" cstate="print"/>
          <a:srcRect b="2553"/>
          <a:stretch>
            <a:fillRect/>
          </a:stretch>
        </p:blipFill>
        <p:spPr bwMode="auto">
          <a:xfrm>
            <a:off x="71434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C:\Documents and Settings\Ирина\Рабочий стол\На заўтра\60849414_1277631246_prev_yu.jpg"/>
          <p:cNvPicPr/>
          <p:nvPr/>
        </p:nvPicPr>
        <p:blipFill>
          <a:blip r:embed="rId6" cstate="print"/>
          <a:srcRect b="2553"/>
          <a:stretch>
            <a:fillRect/>
          </a:stretch>
        </p:blipFill>
        <p:spPr bwMode="auto">
          <a:xfrm>
            <a:off x="142872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C:\Documents and Settings\Ирина\Рабочий стол\На заўтра\60849414_1277631246_prev_yu.jpg"/>
          <p:cNvPicPr/>
          <p:nvPr/>
        </p:nvPicPr>
        <p:blipFill>
          <a:blip r:embed="rId6" cstate="print"/>
          <a:srcRect b="2553"/>
          <a:stretch>
            <a:fillRect/>
          </a:stretch>
        </p:blipFill>
        <p:spPr bwMode="auto">
          <a:xfrm>
            <a:off x="214307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C:\Documents and Settings\Ирина\Рабочий стол\На заўтра\60849414_1277631246_prev_yu.jpg"/>
          <p:cNvPicPr/>
          <p:nvPr/>
        </p:nvPicPr>
        <p:blipFill>
          <a:blip r:embed="rId6" cstate="print"/>
          <a:srcRect b="2553"/>
          <a:stretch>
            <a:fillRect/>
          </a:stretch>
        </p:blipFill>
        <p:spPr bwMode="auto">
          <a:xfrm>
            <a:off x="285748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C:\Documents and Settings\Ирина\Рабочий стол\На заўтра\60849414_1277631246_prev_yu.jpg"/>
          <p:cNvPicPr/>
          <p:nvPr/>
        </p:nvPicPr>
        <p:blipFill>
          <a:blip r:embed="rId6" cstate="print"/>
          <a:srcRect b="2553"/>
          <a:stretch>
            <a:fillRect/>
          </a:stretch>
        </p:blipFill>
        <p:spPr bwMode="auto">
          <a:xfrm>
            <a:off x="357183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C:\Documents and Settings\Ирина\Рабочий стол\На заўтра\60849414_1277631246_prev_yu.jpg"/>
          <p:cNvPicPr/>
          <p:nvPr/>
        </p:nvPicPr>
        <p:blipFill>
          <a:blip r:embed="rId6" cstate="print"/>
          <a:srcRect b="2553"/>
          <a:stretch>
            <a:fillRect/>
          </a:stretch>
        </p:blipFill>
        <p:spPr bwMode="auto">
          <a:xfrm>
            <a:off x="428621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C:\Documents and Settings\Ирина\Рабочий стол\На заўтра\60849414_1277631246_prev_yu.jpg"/>
          <p:cNvPicPr/>
          <p:nvPr/>
        </p:nvPicPr>
        <p:blipFill>
          <a:blip r:embed="rId6" cstate="print"/>
          <a:srcRect b="2553"/>
          <a:stretch>
            <a:fillRect/>
          </a:stretch>
        </p:blipFill>
        <p:spPr bwMode="auto">
          <a:xfrm>
            <a:off x="500056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C:\Documents and Settings\Ирина\Рабочий стол\На заўтра\60849414_1277631246_prev_yu.jpg"/>
          <p:cNvPicPr/>
          <p:nvPr/>
        </p:nvPicPr>
        <p:blipFill>
          <a:blip r:embed="rId6" cstate="print"/>
          <a:srcRect b="2553"/>
          <a:stretch>
            <a:fillRect/>
          </a:stretch>
        </p:blipFill>
        <p:spPr bwMode="auto">
          <a:xfrm>
            <a:off x="571510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C:\Documents and Settings\Ирина\Рабочий стол\На заўтра\60849414_1277631246_prev_yu.jpg"/>
          <p:cNvPicPr/>
          <p:nvPr/>
        </p:nvPicPr>
        <p:blipFill>
          <a:blip r:embed="rId6" cstate="print"/>
          <a:srcRect b="2553"/>
          <a:stretch>
            <a:fillRect/>
          </a:stretch>
        </p:blipFill>
        <p:spPr bwMode="auto">
          <a:xfrm>
            <a:off x="642945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C:\Documents and Settings\Ирина\Рабочий стол\На заўтра\60849414_1277631246_prev_yu.jpg"/>
          <p:cNvPicPr/>
          <p:nvPr/>
        </p:nvPicPr>
        <p:blipFill>
          <a:blip r:embed="rId6" cstate="print"/>
          <a:srcRect b="2553"/>
          <a:stretch>
            <a:fillRect/>
          </a:stretch>
        </p:blipFill>
        <p:spPr bwMode="auto">
          <a:xfrm>
            <a:off x="714383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C:\Documents and Settings\Ирина\Рабочий стол\На заўтра\60849414_1277631246_prev_yu.jpg"/>
          <p:cNvPicPr/>
          <p:nvPr/>
        </p:nvPicPr>
        <p:blipFill>
          <a:blip r:embed="rId6" cstate="print"/>
          <a:srcRect b="2553"/>
          <a:stretch>
            <a:fillRect/>
          </a:stretch>
        </p:blipFill>
        <p:spPr bwMode="auto">
          <a:xfrm>
            <a:off x="785818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 descr="C:\Documents and Settings\Ирина\Рабочий стол\На заўтра\60849414_1277631246_prev_yu.jpg"/>
          <p:cNvPicPr/>
          <p:nvPr/>
        </p:nvPicPr>
        <p:blipFill>
          <a:blip r:embed="rId6" cstate="print"/>
          <a:srcRect r="20001" b="2553"/>
          <a:stretch>
            <a:fillRect/>
          </a:stretch>
        </p:blipFill>
        <p:spPr bwMode="auto">
          <a:xfrm>
            <a:off x="8572528" y="0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C:\Documents and Settings\Ирина\Рабочий стол\На заўтра\60849414_1277631246_prev_yu.jpg"/>
          <p:cNvPicPr/>
          <p:nvPr/>
        </p:nvPicPr>
        <p:blipFill>
          <a:blip r:embed="rId6" cstate="print"/>
          <a:srcRect b="2553"/>
          <a:stretch>
            <a:fillRect/>
          </a:stretch>
        </p:blipFill>
        <p:spPr bwMode="auto">
          <a:xfrm>
            <a:off x="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 descr="C:\Documents and Settings\Ирина\Рабочий стол\На заўтра\60849414_1277631246_prev_yu.jpg"/>
          <p:cNvPicPr/>
          <p:nvPr/>
        </p:nvPicPr>
        <p:blipFill>
          <a:blip r:embed="rId6" cstate="print"/>
          <a:srcRect b="2553"/>
          <a:stretch>
            <a:fillRect/>
          </a:stretch>
        </p:blipFill>
        <p:spPr bwMode="auto">
          <a:xfrm>
            <a:off x="71434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 descr="C:\Documents and Settings\Ирина\Рабочий стол\На заўтра\60849414_1277631246_prev_yu.jpg"/>
          <p:cNvPicPr/>
          <p:nvPr/>
        </p:nvPicPr>
        <p:blipFill>
          <a:blip r:embed="rId6" cstate="print"/>
          <a:srcRect b="2553"/>
          <a:stretch>
            <a:fillRect/>
          </a:stretch>
        </p:blipFill>
        <p:spPr bwMode="auto">
          <a:xfrm>
            <a:off x="142872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5" descr="C:\Documents and Settings\Ирина\Рабочий стол\На заўтра\60849414_1277631246_prev_yu.jpg"/>
          <p:cNvPicPr/>
          <p:nvPr/>
        </p:nvPicPr>
        <p:blipFill>
          <a:blip r:embed="rId6" cstate="print"/>
          <a:srcRect b="2553"/>
          <a:stretch>
            <a:fillRect/>
          </a:stretch>
        </p:blipFill>
        <p:spPr bwMode="auto">
          <a:xfrm>
            <a:off x="214307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 descr="C:\Documents and Settings\Ирина\Рабочий стол\На заўтра\60849414_1277631246_prev_yu.jpg"/>
          <p:cNvPicPr/>
          <p:nvPr/>
        </p:nvPicPr>
        <p:blipFill>
          <a:blip r:embed="rId6" cstate="print"/>
          <a:srcRect b="2553"/>
          <a:stretch>
            <a:fillRect/>
          </a:stretch>
        </p:blipFill>
        <p:spPr bwMode="auto">
          <a:xfrm>
            <a:off x="285748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C:\Documents and Settings\Ирина\Рабочий стол\На заўтра\60849414_1277631246_prev_yu.jpg"/>
          <p:cNvPicPr/>
          <p:nvPr/>
        </p:nvPicPr>
        <p:blipFill>
          <a:blip r:embed="rId6" cstate="print"/>
          <a:srcRect b="2553"/>
          <a:stretch>
            <a:fillRect/>
          </a:stretch>
        </p:blipFill>
        <p:spPr bwMode="auto">
          <a:xfrm>
            <a:off x="357183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C:\Documents and Settings\Ирина\Рабочий стол\На заўтра\60849414_1277631246_prev_yu.jpg"/>
          <p:cNvPicPr/>
          <p:nvPr/>
        </p:nvPicPr>
        <p:blipFill>
          <a:blip r:embed="rId6" cstate="print"/>
          <a:srcRect b="2553"/>
          <a:stretch>
            <a:fillRect/>
          </a:stretch>
        </p:blipFill>
        <p:spPr bwMode="auto">
          <a:xfrm>
            <a:off x="428621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C:\Documents and Settings\Ирина\Рабочий стол\На заўтра\60849414_1277631246_prev_yu.jpg"/>
          <p:cNvPicPr/>
          <p:nvPr/>
        </p:nvPicPr>
        <p:blipFill>
          <a:blip r:embed="rId6" cstate="print"/>
          <a:srcRect b="2553"/>
          <a:stretch>
            <a:fillRect/>
          </a:stretch>
        </p:blipFill>
        <p:spPr bwMode="auto">
          <a:xfrm>
            <a:off x="500056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C:\Documents and Settings\Ирина\Рабочий стол\На заўтра\60849414_1277631246_prev_yu.jpg"/>
          <p:cNvPicPr/>
          <p:nvPr/>
        </p:nvPicPr>
        <p:blipFill>
          <a:blip r:embed="rId6" cstate="print"/>
          <a:srcRect b="2553"/>
          <a:stretch>
            <a:fillRect/>
          </a:stretch>
        </p:blipFill>
        <p:spPr bwMode="auto">
          <a:xfrm>
            <a:off x="571510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1" descr="C:\Documents and Settings\Ирина\Рабочий стол\На заўтра\60849414_1277631246_prev_yu.jpg"/>
          <p:cNvPicPr/>
          <p:nvPr/>
        </p:nvPicPr>
        <p:blipFill>
          <a:blip r:embed="rId6" cstate="print"/>
          <a:srcRect b="2553"/>
          <a:stretch>
            <a:fillRect/>
          </a:stretch>
        </p:blipFill>
        <p:spPr bwMode="auto">
          <a:xfrm>
            <a:off x="642945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2" descr="C:\Documents and Settings\Ирина\Рабочий стол\На заўтра\60849414_1277631246_prev_yu.jpg"/>
          <p:cNvPicPr/>
          <p:nvPr/>
        </p:nvPicPr>
        <p:blipFill>
          <a:blip r:embed="rId6" cstate="print"/>
          <a:srcRect b="2553"/>
          <a:stretch>
            <a:fillRect/>
          </a:stretch>
        </p:blipFill>
        <p:spPr bwMode="auto">
          <a:xfrm>
            <a:off x="714383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 descr="C:\Documents and Settings\Ирина\Рабочий стол\На заўтра\60849414_1277631246_prev_yu.jpg"/>
          <p:cNvPicPr/>
          <p:nvPr/>
        </p:nvPicPr>
        <p:blipFill>
          <a:blip r:embed="rId6" cstate="print"/>
          <a:srcRect b="2553"/>
          <a:stretch>
            <a:fillRect/>
          </a:stretch>
        </p:blipFill>
        <p:spPr bwMode="auto">
          <a:xfrm>
            <a:off x="785818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4" descr="C:\Documents and Settings\Ирина\Рабочий стол\На заўтра\60849414_1277631246_prev_yu.jpg"/>
          <p:cNvPicPr/>
          <p:nvPr/>
        </p:nvPicPr>
        <p:blipFill>
          <a:blip r:embed="rId6" cstate="print"/>
          <a:srcRect r="20001" b="2553"/>
          <a:stretch>
            <a:fillRect/>
          </a:stretch>
        </p:blipFill>
        <p:spPr bwMode="auto">
          <a:xfrm>
            <a:off x="8572528" y="6500834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Прямоугольник 50"/>
          <p:cNvSpPr/>
          <p:nvPr/>
        </p:nvSpPr>
        <p:spPr>
          <a:xfrm>
            <a:off x="8429652" y="6072230"/>
            <a:ext cx="714348" cy="4286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27</a:t>
            </a: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62" name="AutoShape 6" descr="https://pandaland.kz/assets/images/44ac68ba8da9ad1fe97a2001fb2c9fc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064" name="AutoShape 8" descr="https://pandaland.kz/assets/images/44ac68ba8da9ad1fe97a2001fb2c9fc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2"/>
          <a:srcRect l="3647" t="1149" r="6620"/>
          <a:stretch>
            <a:fillRect/>
          </a:stretch>
        </p:blipFill>
        <p:spPr bwMode="auto">
          <a:xfrm>
            <a:off x="0" y="78828"/>
            <a:ext cx="9144000" cy="6779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786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35739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571604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929026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14324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50063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714844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072298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286512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37497" b="2553"/>
          <a:stretch>
            <a:fillRect/>
          </a:stretch>
        </p:blipFill>
        <p:spPr bwMode="auto">
          <a:xfrm>
            <a:off x="8643902" y="0"/>
            <a:ext cx="500098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16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786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35739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571604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929026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14324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50063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714844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072298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286512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37497" b="2553"/>
          <a:stretch>
            <a:fillRect/>
          </a:stretch>
        </p:blipFill>
        <p:spPr bwMode="auto">
          <a:xfrm>
            <a:off x="8643902" y="6385034"/>
            <a:ext cx="500098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16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Прямоугольник 28"/>
          <p:cNvSpPr/>
          <p:nvPr/>
        </p:nvSpPr>
        <p:spPr>
          <a:xfrm>
            <a:off x="8429652" y="6072230"/>
            <a:ext cx="714348" cy="4286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28</a:t>
            </a: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429000"/>
            <a:ext cx="457200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/>
          <a:srcRect l="3076" b="2299"/>
          <a:stretch>
            <a:fillRect/>
          </a:stretch>
        </p:blipFill>
        <p:spPr bwMode="auto">
          <a:xfrm>
            <a:off x="0" y="3429000"/>
            <a:ext cx="455518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/>
          <a:srcRect t="8008" b="8008"/>
          <a:stretch>
            <a:fillRect/>
          </a:stretch>
        </p:blipFill>
        <p:spPr bwMode="auto">
          <a:xfrm>
            <a:off x="1" y="357166"/>
            <a:ext cx="4571999" cy="3071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5"/>
          <a:srcRect t="4651" b="5609"/>
          <a:stretch>
            <a:fillRect/>
          </a:stretch>
        </p:blipFill>
        <p:spPr bwMode="auto">
          <a:xfrm>
            <a:off x="4564046" y="357166"/>
            <a:ext cx="456404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C:\Documents and Settings\Ирина\Рабочий стол\На заўтра\60849414_1277631246_prev_yu.jpg"/>
          <p:cNvPicPr/>
          <p:nvPr/>
        </p:nvPicPr>
        <p:blipFill>
          <a:blip r:embed="rId6" cstate="print"/>
          <a:srcRect b="2553"/>
          <a:stretch>
            <a:fillRect/>
          </a:stretch>
        </p:blipFill>
        <p:spPr bwMode="auto">
          <a:xfrm>
            <a:off x="785786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Ирина\Рабочий стол\На заўтра\60849414_1277631246_prev_yu.jpg"/>
          <p:cNvPicPr/>
          <p:nvPr/>
        </p:nvPicPr>
        <p:blipFill>
          <a:blip r:embed="rId6" cstate="print"/>
          <a:srcRect b="2553"/>
          <a:stretch>
            <a:fillRect/>
          </a:stretch>
        </p:blipFill>
        <p:spPr bwMode="auto">
          <a:xfrm>
            <a:off x="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Ирина\Рабочий стол\На заўтра\60849414_1277631246_prev_yu.jpg"/>
          <p:cNvPicPr/>
          <p:nvPr/>
        </p:nvPicPr>
        <p:blipFill>
          <a:blip r:embed="rId6" cstate="print"/>
          <a:srcRect b="2553"/>
          <a:stretch>
            <a:fillRect/>
          </a:stretch>
        </p:blipFill>
        <p:spPr bwMode="auto">
          <a:xfrm>
            <a:off x="235739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Ирина\Рабочий стол\На заўтра\60849414_1277631246_prev_yu.jpg"/>
          <p:cNvPicPr/>
          <p:nvPr/>
        </p:nvPicPr>
        <p:blipFill>
          <a:blip r:embed="rId6" cstate="print"/>
          <a:srcRect b="2553"/>
          <a:stretch>
            <a:fillRect/>
          </a:stretch>
        </p:blipFill>
        <p:spPr bwMode="auto">
          <a:xfrm>
            <a:off x="1571604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Ирина\Рабочий стол\На заўтра\60849414_1277631246_prev_yu.jpg"/>
          <p:cNvPicPr/>
          <p:nvPr/>
        </p:nvPicPr>
        <p:blipFill>
          <a:blip r:embed="rId6" cstate="print"/>
          <a:srcRect b="2553"/>
          <a:stretch>
            <a:fillRect/>
          </a:stretch>
        </p:blipFill>
        <p:spPr bwMode="auto">
          <a:xfrm>
            <a:off x="3929026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Ирина\Рабочий стол\На заўтра\60849414_1277631246_prev_yu.jpg"/>
          <p:cNvPicPr/>
          <p:nvPr/>
        </p:nvPicPr>
        <p:blipFill>
          <a:blip r:embed="rId6" cstate="print"/>
          <a:srcRect b="2553"/>
          <a:stretch>
            <a:fillRect/>
          </a:stretch>
        </p:blipFill>
        <p:spPr bwMode="auto">
          <a:xfrm>
            <a:off x="314324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Ирина\Рабочий стол\На заўтра\60849414_1277631246_prev_yu.jpg"/>
          <p:cNvPicPr/>
          <p:nvPr/>
        </p:nvPicPr>
        <p:blipFill>
          <a:blip r:embed="rId6" cstate="print"/>
          <a:srcRect b="2553"/>
          <a:stretch>
            <a:fillRect/>
          </a:stretch>
        </p:blipFill>
        <p:spPr bwMode="auto">
          <a:xfrm>
            <a:off x="550063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Ирина\Рабочий стол\На заўтра\60849414_1277631246_prev_yu.jpg"/>
          <p:cNvPicPr/>
          <p:nvPr/>
        </p:nvPicPr>
        <p:blipFill>
          <a:blip r:embed="rId6" cstate="print"/>
          <a:srcRect b="2553"/>
          <a:stretch>
            <a:fillRect/>
          </a:stretch>
        </p:blipFill>
        <p:spPr bwMode="auto">
          <a:xfrm>
            <a:off x="4714844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Ирина\Рабочий стол\На заўтра\60849414_1277631246_prev_yu.jpg"/>
          <p:cNvPicPr/>
          <p:nvPr/>
        </p:nvPicPr>
        <p:blipFill>
          <a:blip r:embed="rId6" cstate="print"/>
          <a:srcRect b="2553"/>
          <a:stretch>
            <a:fillRect/>
          </a:stretch>
        </p:blipFill>
        <p:spPr bwMode="auto">
          <a:xfrm>
            <a:off x="7072298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Documents and Settings\Ирина\Рабочий стол\На заўтра\60849414_1277631246_prev_yu.jpg"/>
          <p:cNvPicPr/>
          <p:nvPr/>
        </p:nvPicPr>
        <p:blipFill>
          <a:blip r:embed="rId6" cstate="print"/>
          <a:srcRect b="2553"/>
          <a:stretch>
            <a:fillRect/>
          </a:stretch>
        </p:blipFill>
        <p:spPr bwMode="auto">
          <a:xfrm>
            <a:off x="6286512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Documents and Settings\Ирина\Рабочий стол\На заўтра\60849414_1277631246_prev_yu.jpg"/>
          <p:cNvPicPr/>
          <p:nvPr/>
        </p:nvPicPr>
        <p:blipFill>
          <a:blip r:embed="rId6" cstate="print"/>
          <a:srcRect r="37497" b="2553"/>
          <a:stretch>
            <a:fillRect/>
          </a:stretch>
        </p:blipFill>
        <p:spPr bwMode="auto">
          <a:xfrm>
            <a:off x="8643902" y="0"/>
            <a:ext cx="500098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Documents and Settings\Ирина\Рабочий стол\На заўтра\60849414_1277631246_prev_yu.jpg"/>
          <p:cNvPicPr/>
          <p:nvPr/>
        </p:nvPicPr>
        <p:blipFill>
          <a:blip r:embed="rId6" cstate="print"/>
          <a:srcRect b="2553"/>
          <a:stretch>
            <a:fillRect/>
          </a:stretch>
        </p:blipFill>
        <p:spPr bwMode="auto">
          <a:xfrm>
            <a:off x="7858116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Documents and Settings\Ирина\Рабочий стол\На заўтра\60849414_1277631246_prev_yu.jpg"/>
          <p:cNvPicPr/>
          <p:nvPr/>
        </p:nvPicPr>
        <p:blipFill>
          <a:blip r:embed="rId6" cstate="print"/>
          <a:srcRect b="2553"/>
          <a:stretch>
            <a:fillRect/>
          </a:stretch>
        </p:blipFill>
        <p:spPr bwMode="auto">
          <a:xfrm>
            <a:off x="785786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Documents and Settings\Ирина\Рабочий стол\На заўтра\60849414_1277631246_prev_yu.jpg"/>
          <p:cNvPicPr/>
          <p:nvPr/>
        </p:nvPicPr>
        <p:blipFill>
          <a:blip r:embed="rId6" cstate="print"/>
          <a:srcRect b="2553"/>
          <a:stretch>
            <a:fillRect/>
          </a:stretch>
        </p:blipFill>
        <p:spPr bwMode="auto">
          <a:xfrm>
            <a:off x="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Documents and Settings\Ирина\Рабочий стол\На заўтра\60849414_1277631246_prev_yu.jpg"/>
          <p:cNvPicPr/>
          <p:nvPr/>
        </p:nvPicPr>
        <p:blipFill>
          <a:blip r:embed="rId6" cstate="print"/>
          <a:srcRect b="2553"/>
          <a:stretch>
            <a:fillRect/>
          </a:stretch>
        </p:blipFill>
        <p:spPr bwMode="auto">
          <a:xfrm>
            <a:off x="235739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Documents and Settings\Ирина\Рабочий стол\На заўтра\60849414_1277631246_prev_yu.jpg"/>
          <p:cNvPicPr/>
          <p:nvPr/>
        </p:nvPicPr>
        <p:blipFill>
          <a:blip r:embed="rId6" cstate="print"/>
          <a:srcRect b="2553"/>
          <a:stretch>
            <a:fillRect/>
          </a:stretch>
        </p:blipFill>
        <p:spPr bwMode="auto">
          <a:xfrm>
            <a:off x="1571604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Documents and Settings\Ирина\Рабочий стол\На заўтра\60849414_1277631246_prev_yu.jpg"/>
          <p:cNvPicPr/>
          <p:nvPr/>
        </p:nvPicPr>
        <p:blipFill>
          <a:blip r:embed="rId6" cstate="print"/>
          <a:srcRect b="2553"/>
          <a:stretch>
            <a:fillRect/>
          </a:stretch>
        </p:blipFill>
        <p:spPr bwMode="auto">
          <a:xfrm>
            <a:off x="3929026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Documents and Settings\Ирина\Рабочий стол\На заўтра\60849414_1277631246_prev_yu.jpg"/>
          <p:cNvPicPr/>
          <p:nvPr/>
        </p:nvPicPr>
        <p:blipFill>
          <a:blip r:embed="rId6" cstate="print"/>
          <a:srcRect b="2553"/>
          <a:stretch>
            <a:fillRect/>
          </a:stretch>
        </p:blipFill>
        <p:spPr bwMode="auto">
          <a:xfrm>
            <a:off x="314324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Documents and Settings\Ирина\Рабочий стол\На заўтра\60849414_1277631246_prev_yu.jpg"/>
          <p:cNvPicPr/>
          <p:nvPr/>
        </p:nvPicPr>
        <p:blipFill>
          <a:blip r:embed="rId6" cstate="print"/>
          <a:srcRect b="2553"/>
          <a:stretch>
            <a:fillRect/>
          </a:stretch>
        </p:blipFill>
        <p:spPr bwMode="auto">
          <a:xfrm>
            <a:off x="550063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C:\Documents and Settings\Ирина\Рабочий стол\На заўтра\60849414_1277631246_prev_yu.jpg"/>
          <p:cNvPicPr/>
          <p:nvPr/>
        </p:nvPicPr>
        <p:blipFill>
          <a:blip r:embed="rId6" cstate="print"/>
          <a:srcRect b="2553"/>
          <a:stretch>
            <a:fillRect/>
          </a:stretch>
        </p:blipFill>
        <p:spPr bwMode="auto">
          <a:xfrm>
            <a:off x="4714844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C:\Documents and Settings\Ирина\Рабочий стол\На заўтра\60849414_1277631246_prev_yu.jpg"/>
          <p:cNvPicPr/>
          <p:nvPr/>
        </p:nvPicPr>
        <p:blipFill>
          <a:blip r:embed="rId6" cstate="print"/>
          <a:srcRect b="2553"/>
          <a:stretch>
            <a:fillRect/>
          </a:stretch>
        </p:blipFill>
        <p:spPr bwMode="auto">
          <a:xfrm>
            <a:off x="7072298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C:\Documents and Settings\Ирина\Рабочий стол\На заўтра\60849414_1277631246_prev_yu.jpg"/>
          <p:cNvPicPr/>
          <p:nvPr/>
        </p:nvPicPr>
        <p:blipFill>
          <a:blip r:embed="rId6" cstate="print"/>
          <a:srcRect b="2553"/>
          <a:stretch>
            <a:fillRect/>
          </a:stretch>
        </p:blipFill>
        <p:spPr bwMode="auto">
          <a:xfrm>
            <a:off x="6286512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C:\Documents and Settings\Ирина\Рабочий стол\На заўтра\60849414_1277631246_prev_yu.jpg"/>
          <p:cNvPicPr/>
          <p:nvPr/>
        </p:nvPicPr>
        <p:blipFill>
          <a:blip r:embed="rId6" cstate="print"/>
          <a:srcRect r="37497" b="2553"/>
          <a:stretch>
            <a:fillRect/>
          </a:stretch>
        </p:blipFill>
        <p:spPr bwMode="auto">
          <a:xfrm>
            <a:off x="8643902" y="6385034"/>
            <a:ext cx="500098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C:\Documents and Settings\Ирина\Рабочий стол\На заўтра\60849414_1277631246_prev_yu.jpg"/>
          <p:cNvPicPr/>
          <p:nvPr/>
        </p:nvPicPr>
        <p:blipFill>
          <a:blip r:embed="rId6" cstate="print"/>
          <a:srcRect b="2553"/>
          <a:stretch>
            <a:fillRect/>
          </a:stretch>
        </p:blipFill>
        <p:spPr bwMode="auto">
          <a:xfrm>
            <a:off x="7858116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Прямоугольник 28"/>
          <p:cNvSpPr/>
          <p:nvPr/>
        </p:nvSpPr>
        <p:spPr>
          <a:xfrm>
            <a:off x="8429652" y="6072230"/>
            <a:ext cx="714348" cy="4286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29</a:t>
            </a: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r="3201" b="1190"/>
          <a:stretch>
            <a:fillRect/>
          </a:stretch>
        </p:blipFill>
        <p:spPr bwMode="auto">
          <a:xfrm>
            <a:off x="0" y="380231"/>
            <a:ext cx="9144000" cy="6120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G:\Каляй\Ornament копия.gif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5214941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Каляй\Ornament копия.gif"/>
          <p:cNvPicPr/>
          <p:nvPr/>
        </p:nvPicPr>
        <p:blipFill>
          <a:blip r:embed="rId3"/>
          <a:srcRect r="23288"/>
          <a:stretch>
            <a:fillRect/>
          </a:stretch>
        </p:blipFill>
        <p:spPr bwMode="auto">
          <a:xfrm>
            <a:off x="5143504" y="0"/>
            <a:ext cx="4000496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Каляй\Ornament копия.gif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6500834"/>
            <a:ext cx="5214941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:\Каляй\Ornament копия.gif"/>
          <p:cNvPicPr/>
          <p:nvPr/>
        </p:nvPicPr>
        <p:blipFill>
          <a:blip r:embed="rId3"/>
          <a:srcRect r="23288"/>
          <a:stretch>
            <a:fillRect/>
          </a:stretch>
        </p:blipFill>
        <p:spPr bwMode="auto">
          <a:xfrm>
            <a:off x="5143504" y="6500834"/>
            <a:ext cx="4000496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8429652" y="6000768"/>
            <a:ext cx="714348" cy="4286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Беларусь мая\25_b.jpg"/>
          <p:cNvPicPr>
            <a:picLocks noChangeAspect="1" noChangeArrowheads="1"/>
          </p:cNvPicPr>
          <p:nvPr/>
        </p:nvPicPr>
        <p:blipFill>
          <a:blip r:embed="rId2"/>
          <a:srcRect t="2084"/>
          <a:stretch>
            <a:fillRect/>
          </a:stretch>
        </p:blipFill>
        <p:spPr bwMode="auto">
          <a:xfrm>
            <a:off x="0" y="0"/>
            <a:ext cx="9144000" cy="67151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9900"/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231804" y="357166"/>
            <a:ext cx="591219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ru-RU" sz="6000" b="1" dirty="0" smtClean="0">
                <a:ln w="381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srgbClr val="009900"/>
                  </a:outerShdw>
                </a:effectLst>
                <a:latin typeface="Cambria" pitchFamily="18" charset="0"/>
              </a:rPr>
              <a:t>Мая Беларусь!</a:t>
            </a:r>
            <a:endParaRPr lang="ru-RU" sz="6000" b="1" dirty="0">
              <a:ln w="3810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50800" dist="38100" dir="18900000" algn="bl" rotWithShape="0">
                  <a:srgbClr val="009900"/>
                </a:outerShdw>
              </a:effectLst>
              <a:latin typeface="Cambria" pitchFamily="18" charset="0"/>
            </a:endParaRPr>
          </a:p>
        </p:txBody>
      </p:sp>
      <p:pic>
        <p:nvPicPr>
          <p:cNvPr id="30" name="Рисунок 2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4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42872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14307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85748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57183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28621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00056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71510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42945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83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8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20001" b="2553"/>
          <a:stretch>
            <a:fillRect/>
          </a:stretch>
        </p:blipFill>
        <p:spPr bwMode="auto">
          <a:xfrm>
            <a:off x="8572528" y="0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4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42872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4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14307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4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85748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4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57183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4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28621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4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00056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5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71510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Рисунок 5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42945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Рисунок 5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83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Рисунок 5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8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20001" b="2553"/>
          <a:stretch>
            <a:fillRect/>
          </a:stretch>
        </p:blipFill>
        <p:spPr bwMode="auto">
          <a:xfrm>
            <a:off x="8572528" y="6500834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газа1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2500306"/>
            <a:ext cx="5072066" cy="4071966"/>
          </a:xfrm>
          <a:prstGeom prst="rect">
            <a:avLst/>
          </a:prstGeom>
          <a:noFill/>
          <a:effectLst>
            <a:outerShdw dist="81320" dir="3080412" algn="ctr" rotWithShape="0">
              <a:schemeClr val="tx2"/>
            </a:outerShdw>
          </a:effectLst>
        </p:spPr>
      </p:pic>
      <p:sp>
        <p:nvSpPr>
          <p:cNvPr id="56" name="Прямоугольник 55"/>
          <p:cNvSpPr/>
          <p:nvPr/>
        </p:nvSpPr>
        <p:spPr>
          <a:xfrm>
            <a:off x="8429652" y="6072230"/>
            <a:ext cx="714348" cy="4286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30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Беларусь мая\23_b.jpg"/>
          <p:cNvPicPr>
            <a:picLocks noChangeAspect="1" noChangeArrowheads="1"/>
          </p:cNvPicPr>
          <p:nvPr/>
        </p:nvPicPr>
        <p:blipFill>
          <a:blip r:embed="rId2"/>
          <a:srcRect b="2083"/>
          <a:stretch>
            <a:fillRect/>
          </a:stretch>
        </p:blipFill>
        <p:spPr bwMode="auto">
          <a:xfrm>
            <a:off x="0" y="285728"/>
            <a:ext cx="9144000" cy="6715172"/>
          </a:xfrm>
          <a:prstGeom prst="rect">
            <a:avLst/>
          </a:prstGeom>
          <a:noFill/>
        </p:spPr>
      </p:pic>
      <p:pic>
        <p:nvPicPr>
          <p:cNvPr id="3" name="Рисунок 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4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42872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14307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85748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57183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28621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00056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71510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42945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83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8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20001" b="2553"/>
          <a:stretch>
            <a:fillRect/>
          </a:stretch>
        </p:blipFill>
        <p:spPr bwMode="auto">
          <a:xfrm>
            <a:off x="8572528" y="0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6679417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48" y="6679417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428728" y="6679417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143076" y="6679417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857488" y="6679417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571836" y="6679417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286216" y="6679417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000564" y="6679417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715104" y="6679417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429452" y="6679417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832" y="6679417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80" y="6679417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20001" b="2553"/>
          <a:stretch>
            <a:fillRect/>
          </a:stretch>
        </p:blipFill>
        <p:spPr bwMode="auto">
          <a:xfrm>
            <a:off x="8572528" y="6679417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Беларусь мая\h2R2_k-QOoo.jpg"/>
          <p:cNvPicPr>
            <a:picLocks noChangeAspect="1" noChangeArrowheads="1"/>
          </p:cNvPicPr>
          <p:nvPr/>
        </p:nvPicPr>
        <p:blipFill>
          <a:blip r:embed="rId2"/>
          <a:srcRect b="9375"/>
          <a:stretch>
            <a:fillRect/>
          </a:stretch>
        </p:blipFill>
        <p:spPr bwMode="auto">
          <a:xfrm>
            <a:off x="0" y="357190"/>
            <a:ext cx="9144000" cy="6215082"/>
          </a:xfrm>
          <a:prstGeom prst="rect">
            <a:avLst/>
          </a:prstGeom>
          <a:noFill/>
        </p:spPr>
      </p:pic>
      <p:sp>
        <p:nvSpPr>
          <p:cNvPr id="27" name="Прямоугольник 26"/>
          <p:cNvSpPr/>
          <p:nvPr/>
        </p:nvSpPr>
        <p:spPr>
          <a:xfrm>
            <a:off x="3643306" y="571480"/>
            <a:ext cx="5215017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381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38100" dir="18900000" sx="102000" sy="102000" algn="bl" rotWithShape="0">
                    <a:srgbClr val="FFFF00"/>
                  </a:outerShdw>
                </a:effectLst>
                <a:latin typeface="Cambria" pitchFamily="18" charset="0"/>
              </a:rPr>
              <a:t>Солнечные</a:t>
            </a:r>
          </a:p>
          <a:p>
            <a:pPr algn="ctr"/>
            <a:r>
              <a:rPr lang="ru-RU" sz="7200" b="1" dirty="0" smtClean="0">
                <a:ln w="381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38100" dir="18900000" sx="102000" sy="102000" algn="bl" rotWithShape="0">
                    <a:srgbClr val="FFFF00"/>
                  </a:outerShdw>
                </a:effectLst>
                <a:latin typeface="Cambria" pitchFamily="18" charset="0"/>
              </a:rPr>
              <a:t> зайчики</a:t>
            </a:r>
            <a:endParaRPr lang="ru-RU" sz="7200" b="1" dirty="0">
              <a:ln w="38100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50800" dist="38100" dir="18900000" sx="102000" sy="102000" algn="bl" rotWithShape="0">
                  <a:srgbClr val="FFFF00"/>
                </a:outerShdw>
              </a:effectLst>
              <a:latin typeface="Cambria" pitchFamily="18" charset="0"/>
            </a:endParaRPr>
          </a:p>
        </p:txBody>
      </p:sp>
      <p:pic>
        <p:nvPicPr>
          <p:cNvPr id="28" name="Рисунок 2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4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42872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14307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85748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57183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28621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00056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71510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42945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83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8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20001" b="2553"/>
          <a:stretch>
            <a:fillRect/>
          </a:stretch>
        </p:blipFill>
        <p:spPr bwMode="auto">
          <a:xfrm>
            <a:off x="8572528" y="0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4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42872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14307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85748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4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57183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4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28621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4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00056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4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71510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4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42945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5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83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Рисунок 5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8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Рисунок 5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20001" b="2553"/>
          <a:stretch>
            <a:fillRect/>
          </a:stretch>
        </p:blipFill>
        <p:spPr bwMode="auto">
          <a:xfrm>
            <a:off x="8572528" y="6500834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71434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142872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214307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285748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357183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428621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500056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571510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642945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714383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785818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r="20001" b="2553"/>
          <a:stretch>
            <a:fillRect/>
          </a:stretch>
        </p:blipFill>
        <p:spPr bwMode="auto">
          <a:xfrm>
            <a:off x="8572528" y="0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71434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142872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214307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285748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357183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428621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500056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571510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642945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714383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b="2553"/>
          <a:stretch>
            <a:fillRect/>
          </a:stretch>
        </p:blipFill>
        <p:spPr bwMode="auto">
          <a:xfrm>
            <a:off x="785818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C:\Documents and Settings\Ирина\Рабочий стол\На заўтра\60849414_1277631246_prev_yu.jpg"/>
          <p:cNvPicPr/>
          <p:nvPr/>
        </p:nvPicPr>
        <p:blipFill>
          <a:blip r:embed="rId2" cstate="print"/>
          <a:srcRect r="20001" b="2553"/>
          <a:stretch>
            <a:fillRect/>
          </a:stretch>
        </p:blipFill>
        <p:spPr bwMode="auto">
          <a:xfrm>
            <a:off x="8572528" y="6500834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 descr="C:\Documents and Settings\Admin\Рабочий стол\Суквецце\0_124eba_e48e0351_XX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714752"/>
            <a:ext cx="2857520" cy="2558974"/>
          </a:xfrm>
          <a:prstGeom prst="rect">
            <a:avLst/>
          </a:prstGeom>
          <a:noFill/>
        </p:spPr>
      </p:pic>
      <p:pic>
        <p:nvPicPr>
          <p:cNvPr id="30" name="Picture 3" descr="C:\Documents and Settings\Admin\Рабочий стол\Беларусь мая\2_im_news_copy.gif"/>
          <p:cNvPicPr>
            <a:picLocks noChangeAspect="1" noChangeArrowheads="1"/>
          </p:cNvPicPr>
          <p:nvPr/>
        </p:nvPicPr>
        <p:blipFill>
          <a:blip r:embed="rId4"/>
          <a:srcRect t="2381" b="4761"/>
          <a:stretch>
            <a:fillRect/>
          </a:stretch>
        </p:blipFill>
        <p:spPr bwMode="auto">
          <a:xfrm>
            <a:off x="5072066" y="3500438"/>
            <a:ext cx="3676926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r="5772"/>
          <a:stretch>
            <a:fillRect/>
          </a:stretch>
        </p:blipFill>
        <p:spPr bwMode="auto">
          <a:xfrm>
            <a:off x="-32" y="24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500166" y="299845"/>
            <a:ext cx="644529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2857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srgbClr val="FFC000"/>
                  </a:outerShdw>
                </a:effectLst>
                <a:latin typeface="Cambria" pitchFamily="18" charset="0"/>
              </a:rPr>
              <a:t>Беларусь мая!</a:t>
            </a:r>
            <a:endParaRPr lang="ru-RU" sz="7200" b="1" dirty="0">
              <a:ln w="28575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8100" dir="18900000" algn="bl" rotWithShape="0">
                  <a:srgbClr val="FFC000"/>
                </a:outerShdw>
              </a:effectLst>
              <a:latin typeface="Cambria" pitchFamily="18" charset="0"/>
            </a:endParaRPr>
          </a:p>
        </p:txBody>
      </p:sp>
      <p:pic>
        <p:nvPicPr>
          <p:cNvPr id="33" name="Рисунок 3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4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42872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14307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85748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57183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28621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00056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71510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42945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83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8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20001" b="2553"/>
          <a:stretch>
            <a:fillRect/>
          </a:stretch>
        </p:blipFill>
        <p:spPr bwMode="auto">
          <a:xfrm>
            <a:off x="8572528" y="0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4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4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4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4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42872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4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14307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4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85748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5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57183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Рисунок 5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28621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Рисунок 5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00056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Рисунок 5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71510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42945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Рисунок 5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83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Рисунок 5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8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Рисунок 5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20001" b="2553"/>
          <a:stretch>
            <a:fillRect/>
          </a:stretch>
        </p:blipFill>
        <p:spPr bwMode="auto">
          <a:xfrm>
            <a:off x="8572528" y="6500834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 t="4558" b="3134"/>
          <a:stretch>
            <a:fillRect/>
          </a:stretch>
        </p:blipFill>
        <p:spPr bwMode="auto">
          <a:xfrm>
            <a:off x="0" y="313224"/>
            <a:ext cx="9144000" cy="6330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Рисунок 1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4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42872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14307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85748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57183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28621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00056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71510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42945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83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8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20001" b="2553"/>
          <a:stretch>
            <a:fillRect/>
          </a:stretch>
        </p:blipFill>
        <p:spPr bwMode="auto">
          <a:xfrm>
            <a:off x="8572528" y="0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4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42872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14307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85748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57183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28621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00056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71510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42945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83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8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20001" b="2553"/>
          <a:stretch>
            <a:fillRect/>
          </a:stretch>
        </p:blipFill>
        <p:spPr bwMode="auto">
          <a:xfrm>
            <a:off x="8572528" y="6500834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Прямоугольник 45"/>
          <p:cNvSpPr/>
          <p:nvPr/>
        </p:nvSpPr>
        <p:spPr>
          <a:xfrm>
            <a:off x="8429652" y="6000768"/>
            <a:ext cx="714348" cy="4286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10417"/>
          <a:stretch>
            <a:fillRect/>
          </a:stretch>
        </p:blipFill>
        <p:spPr bwMode="auto">
          <a:xfrm>
            <a:off x="0" y="357166"/>
            <a:ext cx="9144000" cy="6143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G:\Здравствуй мир\my_03.jpg"/>
          <p:cNvPicPr>
            <a:picLocks noChangeAspect="1" noChangeArrowheads="1"/>
          </p:cNvPicPr>
          <p:nvPr/>
        </p:nvPicPr>
        <p:blipFill>
          <a:blip r:embed="rId3"/>
          <a:srcRect l="33243" t="-8334" r="-253"/>
          <a:stretch>
            <a:fillRect/>
          </a:stretch>
        </p:blipFill>
        <p:spPr bwMode="auto">
          <a:xfrm>
            <a:off x="71406" y="-71462"/>
            <a:ext cx="4143404" cy="37147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G:\Здравствуй мир\my_03.jpg"/>
          <p:cNvPicPr>
            <a:picLocks noChangeAspect="1" noChangeArrowheads="1"/>
          </p:cNvPicPr>
          <p:nvPr/>
        </p:nvPicPr>
        <p:blipFill>
          <a:blip r:embed="rId3"/>
          <a:srcRect l="66748" t="64583" r="-253"/>
          <a:stretch>
            <a:fillRect/>
          </a:stretch>
        </p:blipFill>
        <p:spPr bwMode="auto">
          <a:xfrm>
            <a:off x="2143108" y="2428868"/>
            <a:ext cx="2071702" cy="12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5" descr="star0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29520" y="4714884"/>
            <a:ext cx="666748" cy="666748"/>
          </a:xfrm>
          <a:prstGeom prst="rect">
            <a:avLst/>
          </a:prstGeom>
          <a:noFill/>
        </p:spPr>
      </p:pic>
      <p:pic>
        <p:nvPicPr>
          <p:cNvPr id="9" name="Picture 15" descr="star0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4071942"/>
            <a:ext cx="666748" cy="666748"/>
          </a:xfrm>
          <a:prstGeom prst="rect">
            <a:avLst/>
          </a:prstGeom>
          <a:noFill/>
        </p:spPr>
      </p:pic>
      <p:pic>
        <p:nvPicPr>
          <p:cNvPr id="10" name="Picture 15" descr="star0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5786454"/>
            <a:ext cx="666748" cy="666748"/>
          </a:xfrm>
          <a:prstGeom prst="rect">
            <a:avLst/>
          </a:prstGeom>
          <a:noFill/>
        </p:spPr>
      </p:pic>
      <p:pic>
        <p:nvPicPr>
          <p:cNvPr id="11" name="Picture 15" descr="star0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72330" y="2643182"/>
            <a:ext cx="666748" cy="666748"/>
          </a:xfrm>
          <a:prstGeom prst="rect">
            <a:avLst/>
          </a:prstGeom>
          <a:noFill/>
        </p:spPr>
      </p:pic>
      <p:pic>
        <p:nvPicPr>
          <p:cNvPr id="12" name="Picture 15" descr="star0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28" y="4071942"/>
            <a:ext cx="571504" cy="571504"/>
          </a:xfrm>
          <a:prstGeom prst="rect">
            <a:avLst/>
          </a:prstGeom>
          <a:noFill/>
        </p:spPr>
      </p:pic>
      <p:pic>
        <p:nvPicPr>
          <p:cNvPr id="13" name="Picture 15" descr="star0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5286388"/>
            <a:ext cx="500066" cy="500066"/>
          </a:xfrm>
          <a:prstGeom prst="rect">
            <a:avLst/>
          </a:prstGeom>
          <a:noFill/>
        </p:spPr>
      </p:pic>
      <p:pic>
        <p:nvPicPr>
          <p:cNvPr id="23" name="Рисунок 22" descr="G:\Каляй\Ornament копия.gif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0"/>
            <a:ext cx="5214941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G:\Каляй\Ornament копия.gif"/>
          <p:cNvPicPr/>
          <p:nvPr/>
        </p:nvPicPr>
        <p:blipFill>
          <a:blip r:embed="rId5"/>
          <a:srcRect r="23288"/>
          <a:stretch>
            <a:fillRect/>
          </a:stretch>
        </p:blipFill>
        <p:spPr bwMode="auto">
          <a:xfrm>
            <a:off x="5143504" y="0"/>
            <a:ext cx="4000496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G:\Каляй\Ornament копия.gif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6500834"/>
            <a:ext cx="5214941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G:\Каляй\Ornament копия.gif"/>
          <p:cNvPicPr/>
          <p:nvPr/>
        </p:nvPicPr>
        <p:blipFill>
          <a:blip r:embed="rId5"/>
          <a:srcRect r="23288"/>
          <a:stretch>
            <a:fillRect/>
          </a:stretch>
        </p:blipFill>
        <p:spPr bwMode="auto">
          <a:xfrm>
            <a:off x="5143504" y="6500834"/>
            <a:ext cx="4000496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8429652" y="6000768"/>
            <a:ext cx="714348" cy="4286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Беларусь мая\25_b.jpg"/>
          <p:cNvPicPr>
            <a:picLocks noChangeAspect="1" noChangeArrowheads="1"/>
          </p:cNvPicPr>
          <p:nvPr/>
        </p:nvPicPr>
        <p:blipFill>
          <a:blip r:embed="rId2"/>
          <a:srcRect t="2084"/>
          <a:stretch>
            <a:fillRect/>
          </a:stretch>
        </p:blipFill>
        <p:spPr bwMode="auto">
          <a:xfrm>
            <a:off x="0" y="0"/>
            <a:ext cx="9144000" cy="67151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9900"/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786314" y="357166"/>
            <a:ext cx="414337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381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srgbClr val="009900"/>
                  </a:outerShdw>
                </a:effectLst>
                <a:latin typeface="Cambria" pitchFamily="18" charset="0"/>
              </a:rPr>
              <a:t>Беларусь</a:t>
            </a:r>
            <a:endParaRPr lang="ru-RU" sz="6600" b="1" dirty="0">
              <a:ln w="3810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50800" dist="38100" dir="18900000" algn="bl" rotWithShape="0">
                  <a:srgbClr val="009900"/>
                </a:outerShdw>
              </a:effectLst>
              <a:latin typeface="Cambria" pitchFamily="18" charset="0"/>
            </a:endParaRPr>
          </a:p>
        </p:txBody>
      </p:sp>
      <p:pic>
        <p:nvPicPr>
          <p:cNvPr id="30" name="Рисунок 2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4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42872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14307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85748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57183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28621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00056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71510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42945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83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8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20001" b="2553"/>
          <a:stretch>
            <a:fillRect/>
          </a:stretch>
        </p:blipFill>
        <p:spPr bwMode="auto">
          <a:xfrm>
            <a:off x="8572528" y="0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4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42872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4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14307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4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85748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4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57183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4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28621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4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00056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5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71510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Рисунок 5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42945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Рисунок 5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83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Рисунок 5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8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20001" b="2553"/>
          <a:stretch>
            <a:fillRect/>
          </a:stretch>
        </p:blipFill>
        <p:spPr bwMode="auto">
          <a:xfrm>
            <a:off x="8572528" y="6500834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газа1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2500306"/>
            <a:ext cx="5072066" cy="4071966"/>
          </a:xfrm>
          <a:prstGeom prst="rect">
            <a:avLst/>
          </a:prstGeom>
          <a:noFill/>
          <a:effectLst>
            <a:outerShdw dist="81320" dir="3080412" algn="ctr" rotWithShape="0">
              <a:schemeClr val="tx2"/>
            </a:outerShdw>
          </a:effectLst>
        </p:spPr>
      </p:pic>
      <p:sp>
        <p:nvSpPr>
          <p:cNvPr id="56" name="Прямоугольник 55"/>
          <p:cNvSpPr/>
          <p:nvPr/>
        </p:nvSpPr>
        <p:spPr>
          <a:xfrm>
            <a:off x="8429652" y="6072230"/>
            <a:ext cx="714348" cy="4286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print"/>
          <a:srcRect l="3543" r="3858" b="6250"/>
          <a:stretch>
            <a:fillRect/>
          </a:stretch>
        </p:blipFill>
        <p:spPr bwMode="auto">
          <a:xfrm>
            <a:off x="0" y="428628"/>
            <a:ext cx="9144000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786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35739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571604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929026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14324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50063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714844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072298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286512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37497" b="2553"/>
          <a:stretch>
            <a:fillRect/>
          </a:stretch>
        </p:blipFill>
        <p:spPr bwMode="auto">
          <a:xfrm>
            <a:off x="8643902" y="0"/>
            <a:ext cx="500098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16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786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35739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571604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929026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14324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50063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714844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072298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286512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37497" b="2553"/>
          <a:stretch>
            <a:fillRect/>
          </a:stretch>
        </p:blipFill>
        <p:spPr bwMode="auto">
          <a:xfrm>
            <a:off x="8643902" y="6385034"/>
            <a:ext cx="500098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16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Прямоугольник 28"/>
          <p:cNvSpPr/>
          <p:nvPr/>
        </p:nvSpPr>
        <p:spPr>
          <a:xfrm>
            <a:off x="8429652" y="5929330"/>
            <a:ext cx="714348" cy="4286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142976" y="500042"/>
            <a:ext cx="700092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dirty="0" smtClean="0">
                <a:ln w="381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srgbClr val="009900"/>
                  </a:outerShdw>
                </a:effectLst>
                <a:latin typeface="Cambria" pitchFamily="18" charset="0"/>
              </a:rPr>
              <a:t>Белая  Русь  мая!</a:t>
            </a:r>
            <a:endParaRPr lang="ru-RU" sz="6600" b="1" dirty="0">
              <a:ln w="3810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50800" dist="38100" dir="18900000" algn="bl" rotWithShape="0">
                  <a:srgbClr val="009900"/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sch10.soligorsk.edu.by/be/sm_full.aspx?guid=34723"/>
          <p:cNvPicPr>
            <a:picLocks noChangeAspect="1" noChangeArrowheads="1"/>
          </p:cNvPicPr>
          <p:nvPr/>
        </p:nvPicPr>
        <p:blipFill>
          <a:blip r:embed="rId2"/>
          <a:srcRect r="10390"/>
          <a:stretch>
            <a:fillRect/>
          </a:stretch>
        </p:blipFill>
        <p:spPr bwMode="auto">
          <a:xfrm>
            <a:off x="0" y="357166"/>
            <a:ext cx="9144000" cy="6143668"/>
          </a:xfrm>
          <a:prstGeom prst="rect">
            <a:avLst/>
          </a:prstGeom>
          <a:noFill/>
        </p:spPr>
      </p:pic>
      <p:pic>
        <p:nvPicPr>
          <p:cNvPr id="33" name="Рисунок 3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4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42872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14307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85748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57183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28621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00056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71510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42945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83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8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20001" b="2553"/>
          <a:stretch>
            <a:fillRect/>
          </a:stretch>
        </p:blipFill>
        <p:spPr bwMode="auto">
          <a:xfrm>
            <a:off x="8572528" y="6500834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4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42872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14307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85748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57183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28621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00056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71510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42945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83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8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20001" b="2553"/>
          <a:stretch>
            <a:fillRect/>
          </a:stretch>
        </p:blipFill>
        <p:spPr bwMode="auto">
          <a:xfrm>
            <a:off x="8572528" y="0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Прямоугольник 45"/>
          <p:cNvSpPr/>
          <p:nvPr/>
        </p:nvSpPr>
        <p:spPr>
          <a:xfrm>
            <a:off x="8429652" y="5929330"/>
            <a:ext cx="714348" cy="4286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/>
          <p:nvPr/>
        </p:nvPicPr>
        <p:blipFill>
          <a:blip r:embed="rId2" cstate="print"/>
          <a:srcRect t="2273" b="7955"/>
          <a:stretch>
            <a:fillRect/>
          </a:stretch>
        </p:blipFill>
        <p:spPr bwMode="auto">
          <a:xfrm>
            <a:off x="0" y="357166"/>
            <a:ext cx="9144000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4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42872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14307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857488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57183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286216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00056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715104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42945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832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80" y="0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20001" b="2553"/>
          <a:stretch>
            <a:fillRect/>
          </a:stretch>
        </p:blipFill>
        <p:spPr bwMode="auto">
          <a:xfrm>
            <a:off x="8572528" y="0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4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42872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14307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857488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57183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286216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00056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715104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42945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143832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80" y="6500834"/>
            <a:ext cx="71434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20001" b="2553"/>
          <a:stretch>
            <a:fillRect/>
          </a:stretch>
        </p:blipFill>
        <p:spPr bwMode="auto">
          <a:xfrm>
            <a:off x="8572528" y="6500834"/>
            <a:ext cx="571472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Прямоугольник 46"/>
          <p:cNvSpPr/>
          <p:nvPr/>
        </p:nvSpPr>
        <p:spPr>
          <a:xfrm>
            <a:off x="8429652" y="5929330"/>
            <a:ext cx="714348" cy="4286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9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81</Words>
  <PresentationFormat>Экран (4:3)</PresentationFormat>
  <Paragraphs>49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43</cp:revision>
  <dcterms:modified xsi:type="dcterms:W3CDTF">2017-08-31T20:42:52Z</dcterms:modified>
</cp:coreProperties>
</file>