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818614-922F-4EC6-A426-DF80EAFD2C0B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63BCA1-9430-40FA-84D4-A1711C468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e.wikipedia.org/wiki/%D0%AF%D1%9E%D1%80%D1%8D%D1%9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37112"/>
            <a:ext cx="7344816" cy="1070248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		ЗМІТРОК БЯДУЛЯ</a:t>
            </a:r>
            <a:br>
              <a:rPr lang="be-BY" dirty="0" smtClean="0"/>
            </a:br>
            <a:r>
              <a:rPr lang="be-BY" dirty="0" smtClean="0"/>
              <a:t>			(1886-1941)</a:t>
            </a:r>
            <a:endParaRPr lang="ru-RU" dirty="0"/>
          </a:p>
        </p:txBody>
      </p:sp>
      <p:pic>
        <p:nvPicPr>
          <p:cNvPr id="1026" name="Picture 2" descr="C:\Users\User\Desktop\001-2016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656"/>
            <a:ext cx="266514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589240"/>
            <a:ext cx="3098304" cy="869950"/>
          </a:xfrm>
        </p:spPr>
        <p:txBody>
          <a:bodyPr/>
          <a:lstStyle/>
          <a:p>
            <a:r>
              <a:rPr lang="be-BY" dirty="0" smtClean="0"/>
              <a:t>    1913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114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273630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2807224" cy="425117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Кастрычніцкай</a:t>
            </a:r>
            <a:r>
              <a:rPr lang="ru-RU" dirty="0" smtClean="0"/>
              <a:t> </a:t>
            </a:r>
            <a:r>
              <a:rPr lang="ru-RU" dirty="0" err="1" smtClean="0"/>
              <a:t>рэвалюцыі</a:t>
            </a:r>
            <a:r>
              <a:rPr lang="ru-RU" dirty="0" smtClean="0"/>
              <a:t> </a:t>
            </a:r>
            <a:r>
              <a:rPr lang="ru-RU" dirty="0" err="1" smtClean="0"/>
              <a:t>некалькі</a:t>
            </a:r>
            <a:r>
              <a:rPr lang="ru-RU" dirty="0" smtClean="0"/>
              <a:t> год </a:t>
            </a:r>
            <a:r>
              <a:rPr lang="ru-RU" dirty="0" err="1" smtClean="0"/>
              <a:t>працаваў</a:t>
            </a:r>
            <a:r>
              <a:rPr lang="ru-RU" dirty="0" smtClean="0"/>
              <a:t> у </a:t>
            </a:r>
            <a:r>
              <a:rPr lang="ru-RU" dirty="0" err="1" smtClean="0"/>
              <a:t>газеце</a:t>
            </a:r>
            <a:r>
              <a:rPr lang="ru-RU" dirty="0" smtClean="0"/>
              <a:t> «</a:t>
            </a:r>
            <a:r>
              <a:rPr lang="ru-RU" dirty="0" err="1" smtClean="0"/>
              <a:t>Савецкая</a:t>
            </a:r>
            <a:r>
              <a:rPr lang="ru-RU" dirty="0" smtClean="0"/>
              <a:t> Беларусь»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</a:t>
            </a:r>
            <a:r>
              <a:rPr lang="ru-RU" dirty="0" smtClean="0"/>
              <a:t>. газетах,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рэдактарам</a:t>
            </a:r>
            <a:r>
              <a:rPr lang="ru-RU" dirty="0" smtClean="0"/>
              <a:t> </a:t>
            </a:r>
            <a:r>
              <a:rPr lang="ru-RU" dirty="0" err="1" smtClean="0"/>
              <a:t>дзіцячага</a:t>
            </a:r>
            <a:r>
              <a:rPr lang="ru-RU" dirty="0" smtClean="0"/>
              <a:t> </a:t>
            </a:r>
            <a:r>
              <a:rPr lang="ru-RU" dirty="0" err="1" smtClean="0"/>
              <a:t>часопіса</a:t>
            </a:r>
            <a:r>
              <a:rPr lang="ru-RU" dirty="0" smtClean="0"/>
              <a:t> «</a:t>
            </a:r>
            <a:r>
              <a:rPr lang="ru-RU" dirty="0" err="1" smtClean="0"/>
              <a:t>Зоркі</a:t>
            </a:r>
            <a:r>
              <a:rPr lang="ru-RU" dirty="0" smtClean="0"/>
              <a:t>». У 1923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ўвайшлі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першую </a:t>
            </a:r>
            <a:r>
              <a:rPr lang="ru-RU" dirty="0" err="1" smtClean="0"/>
              <a:t>кнігу</a:t>
            </a:r>
            <a:r>
              <a:rPr lang="ru-RU" dirty="0" smtClean="0"/>
              <a:t> </a:t>
            </a:r>
            <a:r>
              <a:rPr lang="ru-RU" dirty="0" err="1" smtClean="0"/>
              <a:t>апавяданняў</a:t>
            </a:r>
            <a:r>
              <a:rPr lang="ru-RU" dirty="0" smtClean="0"/>
              <a:t> З. </a:t>
            </a:r>
            <a:r>
              <a:rPr lang="ru-RU" dirty="0" err="1" smtClean="0"/>
              <a:t>Бядулі</a:t>
            </a:r>
            <a:r>
              <a:rPr lang="ru-RU" dirty="0" smtClean="0"/>
              <a:t> «На </a:t>
            </a:r>
            <a:r>
              <a:rPr lang="ru-RU" dirty="0" err="1" smtClean="0"/>
              <a:t>зачараваных</a:t>
            </a:r>
            <a:r>
              <a:rPr lang="ru-RU" dirty="0" smtClean="0"/>
              <a:t> </a:t>
            </a:r>
            <a:r>
              <a:rPr lang="ru-RU" dirty="0" err="1" smtClean="0"/>
              <a:t>гонях</a:t>
            </a:r>
            <a:r>
              <a:rPr lang="ru-RU" dirty="0" smtClean="0"/>
              <a:t>». У </a:t>
            </a:r>
            <a:r>
              <a:rPr lang="ru-RU" dirty="0" err="1" smtClean="0"/>
              <a:t>гэтых</a:t>
            </a:r>
            <a:r>
              <a:rPr lang="ru-RU" dirty="0" smtClean="0"/>
              <a:t> </a:t>
            </a:r>
            <a:r>
              <a:rPr lang="ru-RU" dirty="0" err="1" smtClean="0"/>
              <a:t>апавяданнях</a:t>
            </a:r>
            <a:r>
              <a:rPr lang="ru-RU" dirty="0" smtClean="0"/>
              <a:t> </a:t>
            </a:r>
            <a:r>
              <a:rPr lang="ru-RU" dirty="0" err="1" smtClean="0"/>
              <a:t>пісьменнік</a:t>
            </a:r>
            <a:r>
              <a:rPr lang="ru-RU" dirty="0" smtClean="0"/>
              <a:t> </a:t>
            </a:r>
            <a:r>
              <a:rPr lang="ru-RU" dirty="0" err="1" smtClean="0"/>
              <a:t>малюе</a:t>
            </a:r>
            <a:r>
              <a:rPr lang="ru-RU" dirty="0" smtClean="0"/>
              <a:t> </a:t>
            </a:r>
            <a:r>
              <a:rPr lang="ru-RU" dirty="0" err="1" smtClean="0"/>
              <a:t>тагачаснае</a:t>
            </a:r>
            <a:r>
              <a:rPr lang="ru-RU" dirty="0" smtClean="0"/>
              <a:t> </a:t>
            </a:r>
            <a:r>
              <a:rPr lang="ru-RU" dirty="0" err="1" smtClean="0"/>
              <a:t>цяжкае</a:t>
            </a:r>
            <a:r>
              <a:rPr lang="ru-RU" dirty="0" smtClean="0"/>
              <a:t> </a:t>
            </a:r>
            <a:r>
              <a:rPr lang="ru-RU" dirty="0" err="1" smtClean="0"/>
              <a:t>вясковае</a:t>
            </a:r>
            <a:r>
              <a:rPr lang="ru-RU" dirty="0" smtClean="0"/>
              <a:t> </a:t>
            </a:r>
            <a:r>
              <a:rPr lang="ru-RU" dirty="0" err="1" smtClean="0"/>
              <a:t>жыццё</a:t>
            </a:r>
            <a:r>
              <a:rPr lang="ru-RU" dirty="0" smtClean="0"/>
              <a:t>, часта без </a:t>
            </a:r>
            <a:r>
              <a:rPr lang="ru-RU" dirty="0" err="1" smtClean="0"/>
              <a:t>надзеі</a:t>
            </a:r>
            <a:r>
              <a:rPr lang="ru-RU" dirty="0" smtClean="0"/>
              <a:t> на </a:t>
            </a:r>
            <a:r>
              <a:rPr lang="ru-RU" dirty="0" err="1" smtClean="0"/>
              <a:t>будучае</a:t>
            </a:r>
            <a:r>
              <a:rPr lang="ru-RU" dirty="0" smtClean="0"/>
              <a:t>. </a:t>
            </a:r>
            <a:r>
              <a:rPr lang="ru-RU" dirty="0" err="1" smtClean="0"/>
              <a:t>Героі</a:t>
            </a:r>
            <a:r>
              <a:rPr lang="ru-RU" dirty="0" smtClean="0"/>
              <a:t> </a:t>
            </a:r>
            <a:r>
              <a:rPr lang="ru-RU" dirty="0" err="1" smtClean="0"/>
              <a:t>многіх</a:t>
            </a:r>
            <a:r>
              <a:rPr lang="ru-RU" dirty="0" smtClean="0"/>
              <a:t> </a:t>
            </a:r>
            <a:r>
              <a:rPr lang="ru-RU" dirty="0" err="1" smtClean="0"/>
              <a:t>апавяданняў</a:t>
            </a:r>
            <a:r>
              <a:rPr lang="ru-RU" dirty="0" smtClean="0"/>
              <a:t> — </a:t>
            </a:r>
            <a:r>
              <a:rPr lang="ru-RU" dirty="0" err="1" smtClean="0"/>
              <a:t>дзеці</a:t>
            </a:r>
            <a:r>
              <a:rPr lang="ru-RU" dirty="0" smtClean="0"/>
              <a:t>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галадаюць</a:t>
            </a:r>
            <a:r>
              <a:rPr lang="ru-RU" dirty="0" smtClean="0"/>
              <a:t>, не </a:t>
            </a:r>
            <a:r>
              <a:rPr lang="ru-RU" dirty="0" err="1" smtClean="0"/>
              <a:t>маюць</a:t>
            </a:r>
            <a:r>
              <a:rPr lang="ru-RU" dirty="0" smtClean="0"/>
              <a:t> </a:t>
            </a:r>
            <a:r>
              <a:rPr lang="ru-RU" dirty="0" err="1" smtClean="0"/>
              <a:t>магчымасці</a:t>
            </a:r>
            <a:r>
              <a:rPr lang="ru-RU" dirty="0" smtClean="0"/>
              <a:t> </a:t>
            </a:r>
            <a:r>
              <a:rPr lang="ru-RU" dirty="0" err="1" smtClean="0"/>
              <a:t>развіваць</a:t>
            </a:r>
            <a:r>
              <a:rPr lang="ru-RU" dirty="0" smtClean="0"/>
              <a:t> свае </a:t>
            </a:r>
            <a:r>
              <a:rPr lang="ru-RU" dirty="0" err="1" smtClean="0"/>
              <a:t>здольнасці</a:t>
            </a:r>
            <a:r>
              <a:rPr lang="ru-RU" dirty="0" smtClean="0"/>
              <a:t> .</a:t>
            </a:r>
          </a:p>
          <a:p>
            <a:r>
              <a:rPr lang="ru-RU" dirty="0" smtClean="0"/>
              <a:t>У 1926 г. </a:t>
            </a:r>
            <a:r>
              <a:rPr lang="ru-RU" dirty="0" err="1" smtClean="0"/>
              <a:t>пачаў</a:t>
            </a:r>
            <a:r>
              <a:rPr lang="ru-RU" dirty="0" smtClean="0"/>
              <a:t> </a:t>
            </a:r>
            <a:r>
              <a:rPr lang="ru-RU" dirty="0" err="1" smtClean="0"/>
              <a:t>працаваць</a:t>
            </a:r>
            <a:r>
              <a:rPr lang="ru-RU" dirty="0" smtClean="0"/>
              <a:t> у </a:t>
            </a:r>
            <a:r>
              <a:rPr lang="ru-RU" dirty="0" err="1" smtClean="0"/>
              <a:t>Інстытуце</a:t>
            </a:r>
            <a:r>
              <a:rPr lang="ru-RU" dirty="0" smtClean="0"/>
              <a:t> </a:t>
            </a:r>
            <a:r>
              <a:rPr lang="ru-RU" dirty="0" err="1" smtClean="0"/>
              <a:t>беларускай</a:t>
            </a:r>
            <a:r>
              <a:rPr lang="ru-RU" dirty="0" smtClean="0"/>
              <a:t> культуры, </a:t>
            </a:r>
            <a:r>
              <a:rPr lang="ru-RU" dirty="0" err="1" smtClean="0"/>
              <a:t>рэдагаваў</a:t>
            </a:r>
            <a:r>
              <a:rPr lang="ru-RU" dirty="0" smtClean="0"/>
              <a:t> </a:t>
            </a:r>
            <a:r>
              <a:rPr lang="ru-RU" dirty="0" err="1" smtClean="0"/>
              <a:t>краязнаўча-этнаграфічны</a:t>
            </a:r>
            <a:r>
              <a:rPr lang="ru-RU" dirty="0" smtClean="0"/>
              <a:t> </a:t>
            </a:r>
            <a:r>
              <a:rPr lang="ru-RU" dirty="0" err="1" smtClean="0"/>
              <a:t>часопіс</a:t>
            </a:r>
            <a:r>
              <a:rPr lang="ru-RU" dirty="0" smtClean="0"/>
              <a:t> «Наш край». </a:t>
            </a:r>
          </a:p>
          <a:p>
            <a:endParaRPr lang="ru-RU" dirty="0"/>
          </a:p>
        </p:txBody>
      </p:sp>
      <p:pic>
        <p:nvPicPr>
          <p:cNvPr id="9218" name="Picture 2" descr="C:\Users\User\Desktop\vialejka_1387532650_dauhin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318" y="1988840"/>
            <a:ext cx="499255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2636912"/>
            <a:ext cx="4050032" cy="345908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Для </a:t>
            </a:r>
            <a:r>
              <a:rPr lang="ru-RU" sz="1400" dirty="0" err="1" smtClean="0"/>
              <a:t>дзяцей</a:t>
            </a:r>
            <a:r>
              <a:rPr lang="ru-RU" sz="1400" dirty="0" smtClean="0"/>
              <a:t> </a:t>
            </a:r>
            <a:r>
              <a:rPr lang="ru-RU" sz="1400" dirty="0" err="1" smtClean="0"/>
              <a:t>выдадзены</a:t>
            </a:r>
            <a:r>
              <a:rPr lang="ru-RU" sz="1400" dirty="0" smtClean="0"/>
              <a:t> </a:t>
            </a:r>
            <a:r>
              <a:rPr lang="ru-RU" sz="1400" dirty="0" err="1" smtClean="0"/>
              <a:t>кнігі</a:t>
            </a:r>
            <a:r>
              <a:rPr lang="ru-RU" sz="1400" dirty="0" smtClean="0"/>
              <a:t> «</a:t>
            </a:r>
            <a:r>
              <a:rPr lang="ru-RU" sz="1400" dirty="0" err="1" smtClean="0"/>
              <a:t>Качачка-цацачка</a:t>
            </a:r>
            <a:r>
              <a:rPr lang="ru-RU" sz="1400" dirty="0" smtClean="0"/>
              <a:t>» (1927, </a:t>
            </a:r>
            <a:r>
              <a:rPr lang="ru-RU" sz="1400" dirty="0" err="1" smtClean="0"/>
              <a:t>казка</a:t>
            </a:r>
            <a:r>
              <a:rPr lang="ru-RU" sz="1400" dirty="0" smtClean="0"/>
              <a:t>), «</a:t>
            </a:r>
            <a:r>
              <a:rPr lang="ru-RU" sz="1400" dirty="0" err="1" smtClean="0"/>
              <a:t>Вясной</a:t>
            </a:r>
            <a:r>
              <a:rPr lang="ru-RU" sz="1400" dirty="0" smtClean="0"/>
              <a:t>» (1928, </a:t>
            </a:r>
            <a:r>
              <a:rPr lang="ru-RU" sz="1400" dirty="0" err="1" smtClean="0"/>
              <a:t>вершы</a:t>
            </a:r>
            <a:r>
              <a:rPr lang="ru-RU" sz="1400" dirty="0" smtClean="0"/>
              <a:t>), «</a:t>
            </a:r>
            <a:r>
              <a:rPr lang="ru-RU" sz="1400" dirty="0" err="1" smtClean="0"/>
              <a:t>Гаспадарка</a:t>
            </a:r>
            <a:r>
              <a:rPr lang="ru-RU" sz="1400" dirty="0" smtClean="0"/>
              <a:t>» (1930, </a:t>
            </a:r>
            <a:r>
              <a:rPr lang="ru-RU" sz="1400" dirty="0" err="1" smtClean="0"/>
              <a:t>вершы</a:t>
            </a:r>
            <a:r>
              <a:rPr lang="ru-RU" sz="1400" dirty="0" smtClean="0"/>
              <a:t>), «</a:t>
            </a:r>
            <a:r>
              <a:rPr lang="ru-RU" sz="1400" dirty="0" err="1" smtClean="0"/>
              <a:t>Мурашка-Палашка</a:t>
            </a:r>
            <a:r>
              <a:rPr lang="ru-RU" sz="1400" dirty="0" smtClean="0"/>
              <a:t>» (1939, </a:t>
            </a:r>
            <a:r>
              <a:rPr lang="ru-RU" sz="1400" dirty="0" err="1" smtClean="0"/>
              <a:t>вершаваная</a:t>
            </a:r>
            <a:r>
              <a:rPr lang="ru-RU" sz="1400" dirty="0" smtClean="0"/>
              <a:t> </a:t>
            </a:r>
            <a:r>
              <a:rPr lang="ru-RU" sz="1400" dirty="0" err="1" smtClean="0"/>
              <a:t>казка</a:t>
            </a:r>
            <a:r>
              <a:rPr lang="ru-RU" sz="1400" dirty="0" smtClean="0"/>
              <a:t>), «</a:t>
            </a:r>
            <a:r>
              <a:rPr lang="ru-RU" sz="1400" dirty="0" err="1" smtClean="0"/>
              <a:t>Люцік</a:t>
            </a:r>
            <a:r>
              <a:rPr lang="ru-RU" sz="1400" dirty="0" smtClean="0"/>
              <a:t>» (1940, верш), «</a:t>
            </a:r>
            <a:r>
              <a:rPr lang="ru-RU" sz="1400" dirty="0" err="1" smtClean="0"/>
              <a:t>Хлопчык</a:t>
            </a:r>
            <a:r>
              <a:rPr lang="ru-RU" sz="1400" dirty="0" smtClean="0"/>
              <a:t> </a:t>
            </a:r>
            <a:r>
              <a:rPr lang="ru-RU" sz="1400" dirty="0" err="1" smtClean="0"/>
              <a:t>з-пад</a:t>
            </a:r>
            <a:r>
              <a:rPr lang="ru-RU" sz="1400" dirty="0" smtClean="0"/>
              <a:t> </a:t>
            </a:r>
            <a:r>
              <a:rPr lang="ru-RU" sz="1400" dirty="0" err="1" smtClean="0"/>
              <a:t>Гродна</a:t>
            </a:r>
            <a:r>
              <a:rPr lang="ru-RU" sz="1400" dirty="0" smtClean="0"/>
              <a:t>» (1940, </a:t>
            </a:r>
            <a:r>
              <a:rPr lang="ru-RU" sz="1400" dirty="0" err="1" smtClean="0"/>
              <a:t>паэма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4098" name="Picture 2" descr="C:\Users\User\Desktop\51417_html_5a7cd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811462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28600"/>
            <a:ext cx="5634208" cy="99060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Сям'я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2736304" cy="4495800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Жонка</a:t>
            </a:r>
            <a:r>
              <a:rPr lang="ru-RU" sz="1400" dirty="0" smtClean="0"/>
              <a:t> — </a:t>
            </a:r>
            <a:r>
              <a:rPr lang="ru-RU" sz="1400" dirty="0" err="1" smtClean="0"/>
              <a:t>Марыя</a:t>
            </a:r>
            <a:r>
              <a:rPr lang="ru-RU" sz="1400" dirty="0" smtClean="0"/>
              <a:t> </a:t>
            </a:r>
            <a:r>
              <a:rPr lang="ru-RU" sz="1400" dirty="0" err="1" smtClean="0"/>
              <a:t>Ісакаўна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Плаўнік</a:t>
            </a:r>
            <a:r>
              <a:rPr lang="ru-RU" sz="1400" dirty="0" smtClean="0"/>
              <a:t> (</a:t>
            </a:r>
            <a:r>
              <a:rPr lang="ru-RU" sz="1400" dirty="0" err="1" smtClean="0"/>
              <a:t>дзявочае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прозвішча</a:t>
            </a:r>
            <a:r>
              <a:rPr lang="ru-RU" sz="1400" dirty="0" smtClean="0"/>
              <a:t> </a:t>
            </a:r>
            <a:r>
              <a:rPr lang="ru-RU" sz="1400" dirty="0" err="1" smtClean="0"/>
              <a:t>Шыркес</a:t>
            </a:r>
            <a:r>
              <a:rPr lang="ru-RU" sz="1400" dirty="0" smtClean="0"/>
              <a:t>; 1900—1984), </a:t>
            </a:r>
            <a:r>
              <a:rPr lang="ru-RU" sz="1400" dirty="0" err="1" smtClean="0"/>
              <a:t>дзеці</a:t>
            </a:r>
            <a:r>
              <a:rPr lang="ru-RU" sz="1400" dirty="0" smtClean="0"/>
              <a:t> Зоя (1929—1975)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Яфім</a:t>
            </a:r>
            <a:r>
              <a:rPr lang="ru-RU" sz="1400" dirty="0" smtClean="0"/>
              <a:t>(1934).</a:t>
            </a:r>
            <a:endParaRPr lang="ru-RU" dirty="0"/>
          </a:p>
        </p:txBody>
      </p:sp>
      <p:pic>
        <p:nvPicPr>
          <p:cNvPr id="5122" name="Picture 2" descr="C:\Users\User\Desktop\Змітрок_Бядуля_з_жонк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24036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8024" y="1600200"/>
            <a:ext cx="3978024" cy="44958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У </a:t>
            </a:r>
            <a:r>
              <a:rPr lang="ru-RU" sz="1400" dirty="0" err="1" smtClean="0"/>
              <a:t>кан</a:t>
            </a:r>
            <a:r>
              <a:rPr lang="ru-RU" sz="1400" dirty="0" smtClean="0"/>
              <a:t>. 1930-х </a:t>
            </a:r>
            <a:r>
              <a:rPr lang="ru-RU" sz="1400" dirty="0" err="1" smtClean="0"/>
              <a:t>Змітрок</a:t>
            </a:r>
            <a:r>
              <a:rPr lang="ru-RU" sz="1400" dirty="0" smtClean="0"/>
              <a:t> </a:t>
            </a:r>
            <a:r>
              <a:rPr lang="ru-RU" sz="1400" dirty="0" err="1" smtClean="0"/>
              <a:t>Бядуля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напісаў</a:t>
            </a:r>
            <a:r>
              <a:rPr lang="ru-RU" sz="1400" dirty="0" smtClean="0"/>
              <a:t> </a:t>
            </a:r>
            <a:r>
              <a:rPr lang="ru-RU" sz="1400" dirty="0" err="1" smtClean="0"/>
              <a:t>дзве</a:t>
            </a:r>
            <a:r>
              <a:rPr lang="ru-RU" sz="1400" dirty="0" smtClean="0"/>
              <a:t> </a:t>
            </a:r>
            <a:r>
              <a:rPr lang="ru-RU" sz="1400" dirty="0" err="1" smtClean="0"/>
              <a:t>аўтабіяграфічныя</a:t>
            </a:r>
            <a:r>
              <a:rPr lang="ru-RU" sz="1400" dirty="0" smtClean="0"/>
              <a:t> </a:t>
            </a:r>
            <a:r>
              <a:rPr lang="ru-RU" sz="1400" dirty="0" err="1" smtClean="0"/>
              <a:t>аповесці</a:t>
            </a:r>
            <a:r>
              <a:rPr lang="ru-RU" sz="1400" dirty="0" smtClean="0"/>
              <a:t> «</a:t>
            </a:r>
            <a:r>
              <a:rPr lang="ru-RU" sz="1400" dirty="0" err="1" smtClean="0"/>
              <a:t>Набліжэнне</a:t>
            </a:r>
            <a:r>
              <a:rPr lang="ru-RU" sz="1400" dirty="0" smtClean="0"/>
              <a:t>» (1935) </a:t>
            </a:r>
            <a:r>
              <a:rPr lang="ru-RU" sz="1400" dirty="0" err="1" smtClean="0"/>
              <a:t>і</a:t>
            </a:r>
            <a:r>
              <a:rPr lang="ru-RU" sz="1400" dirty="0" smtClean="0"/>
              <a:t> «У </a:t>
            </a:r>
            <a:r>
              <a:rPr lang="ru-RU" sz="1400" dirty="0" err="1" smtClean="0"/>
              <a:t>дрымучых</a:t>
            </a:r>
            <a:r>
              <a:rPr lang="ru-RU" sz="1400" dirty="0" smtClean="0"/>
              <a:t> лясах» (1939). </a:t>
            </a:r>
            <a:r>
              <a:rPr lang="ru-RU" sz="1400" dirty="0" err="1" smtClean="0"/>
              <a:t>Апошнім</a:t>
            </a:r>
            <a:r>
              <a:rPr lang="ru-RU" sz="1400" dirty="0" smtClean="0"/>
              <a:t> </a:t>
            </a:r>
            <a:r>
              <a:rPr lang="ru-RU" sz="1400" dirty="0" err="1" smtClean="0"/>
              <a:t>яго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творам</a:t>
            </a:r>
            <a:r>
              <a:rPr lang="ru-RU" sz="1400" dirty="0" smtClean="0"/>
              <a:t> стала </a:t>
            </a:r>
            <a:r>
              <a:rPr lang="ru-RU" sz="1400" dirty="0" err="1" smtClean="0"/>
              <a:t>аповесць-казка</a:t>
            </a:r>
            <a:r>
              <a:rPr lang="ru-RU" sz="1400" dirty="0" smtClean="0"/>
              <a:t> «</a:t>
            </a:r>
            <a:r>
              <a:rPr lang="ru-RU" sz="1400" dirty="0" err="1" smtClean="0"/>
              <a:t>Сярэбраная</a:t>
            </a:r>
            <a:r>
              <a:rPr lang="ru-RU" sz="1400" dirty="0" smtClean="0"/>
              <a:t> табакерка» (1940). </a:t>
            </a:r>
            <a:r>
              <a:rPr lang="ru-RU" sz="1400" dirty="0" err="1" smtClean="0"/>
              <a:t>Упершыню</a:t>
            </a:r>
            <a:r>
              <a:rPr lang="ru-RU" sz="1400" dirty="0" smtClean="0"/>
              <a:t> </a:t>
            </a:r>
            <a:r>
              <a:rPr lang="ru-RU" sz="1400" dirty="0" err="1" smtClean="0"/>
              <a:t>яна</a:t>
            </a:r>
            <a:r>
              <a:rPr lang="ru-RU" sz="1400" dirty="0" smtClean="0"/>
              <a:t> </a:t>
            </a:r>
            <a:r>
              <a:rPr lang="ru-RU" sz="1400" dirty="0" err="1" smtClean="0"/>
              <a:t>цалкам</a:t>
            </a:r>
            <a:r>
              <a:rPr lang="ru-RU" sz="1400" dirty="0" smtClean="0"/>
              <a:t> была </a:t>
            </a:r>
            <a:r>
              <a:rPr lang="ru-RU" sz="1400" dirty="0" err="1" smtClean="0"/>
              <a:t>надрукавана</a:t>
            </a:r>
            <a:r>
              <a:rPr lang="ru-RU" sz="1400" dirty="0" smtClean="0"/>
              <a:t> </a:t>
            </a:r>
            <a:r>
              <a:rPr lang="ru-RU" sz="1400" dirty="0" err="1" smtClean="0"/>
              <a:t>толькі</a:t>
            </a:r>
            <a:r>
              <a:rPr lang="ru-RU" sz="1400" dirty="0" smtClean="0"/>
              <a:t> </a:t>
            </a:r>
            <a:r>
              <a:rPr lang="ru-RU" sz="1400" dirty="0" err="1" smtClean="0"/>
              <a:t>ў</a:t>
            </a:r>
            <a:r>
              <a:rPr lang="ru-RU" sz="1400" dirty="0" smtClean="0"/>
              <a:t> 1953 г. У </a:t>
            </a:r>
            <a:r>
              <a:rPr lang="ru-RU" sz="1400" dirty="0" err="1" smtClean="0"/>
              <a:t>аснове</a:t>
            </a:r>
            <a:r>
              <a:rPr lang="ru-RU" sz="1400" dirty="0" smtClean="0"/>
              <a:t> </a:t>
            </a:r>
            <a:r>
              <a:rPr lang="ru-RU" sz="1400" dirty="0" err="1" smtClean="0"/>
              <a:t>сюжэта</a:t>
            </a:r>
            <a:r>
              <a:rPr lang="ru-RU" sz="1400" dirty="0" smtClean="0"/>
              <a:t> </a:t>
            </a:r>
            <a:r>
              <a:rPr lang="ru-RU" sz="1400" dirty="0" err="1" smtClean="0"/>
              <a:t>аповесці</a:t>
            </a:r>
            <a:r>
              <a:rPr lang="ru-RU" sz="1400" dirty="0" smtClean="0"/>
              <a:t> </a:t>
            </a:r>
            <a:r>
              <a:rPr lang="ru-RU" sz="1400" dirty="0" err="1" smtClean="0"/>
              <a:t>матывы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народнай</a:t>
            </a:r>
            <a:r>
              <a:rPr lang="ru-RU" sz="1400" dirty="0" smtClean="0"/>
              <a:t> </a:t>
            </a:r>
            <a:r>
              <a:rPr lang="ru-RU" sz="1400" dirty="0" err="1" smtClean="0"/>
              <a:t>казкі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пра</a:t>
            </a:r>
            <a:r>
              <a:rPr lang="ru-RU" sz="1400" dirty="0" smtClean="0"/>
              <a:t> тое, як </a:t>
            </a:r>
            <a:r>
              <a:rPr lang="ru-RU" sz="1400" dirty="0" err="1" smtClean="0"/>
              <a:t>дудар-паляшук</a:t>
            </a:r>
            <a:r>
              <a:rPr lang="ru-RU" sz="1400" dirty="0" smtClean="0"/>
              <a:t> </a:t>
            </a:r>
            <a:r>
              <a:rPr lang="ru-RU" sz="1400" dirty="0" err="1" smtClean="0"/>
              <a:t>паланіў</a:t>
            </a:r>
            <a:r>
              <a:rPr lang="ru-RU" sz="1400" dirty="0" smtClean="0"/>
              <a:t> </a:t>
            </a:r>
            <a:r>
              <a:rPr lang="ru-RU" sz="1400" dirty="0" err="1" smtClean="0"/>
              <a:t>смерць</a:t>
            </a:r>
            <a:r>
              <a:rPr lang="ru-RU" sz="1400" dirty="0" smtClean="0"/>
              <a:t>, </a:t>
            </a:r>
            <a:r>
              <a:rPr lang="ru-RU" sz="1400" dirty="0" err="1" smtClean="0"/>
              <a:t>запазычаныя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фальклорных</a:t>
            </a:r>
            <a:r>
              <a:rPr lang="ru-RU" sz="1400" dirty="0" smtClean="0"/>
              <a:t> </a:t>
            </a:r>
            <a:r>
              <a:rPr lang="ru-RU" sz="1400" dirty="0" err="1" smtClean="0"/>
              <a:t>запісаў</a:t>
            </a:r>
            <a:r>
              <a:rPr lang="ru-RU" sz="1400" dirty="0" smtClean="0"/>
              <a:t> А. </a:t>
            </a:r>
            <a:r>
              <a:rPr lang="ru-RU" sz="1400" dirty="0" err="1" smtClean="0"/>
              <a:t>Сержпутоўскага</a:t>
            </a:r>
            <a:r>
              <a:rPr lang="ru-RU" sz="1400" dirty="0" smtClean="0"/>
              <a:t>. З </a:t>
            </a:r>
            <a:r>
              <a:rPr lang="ru-RU" sz="1400" dirty="0" err="1" smtClean="0"/>
              <a:t>народнай</a:t>
            </a:r>
            <a:r>
              <a:rPr lang="ru-RU" sz="1400" dirty="0" smtClean="0"/>
              <a:t> </a:t>
            </a:r>
            <a:r>
              <a:rPr lang="ru-RU" sz="1400" dirty="0" err="1" smtClean="0"/>
              <a:t>казкі</a:t>
            </a:r>
            <a:r>
              <a:rPr lang="ru-RU" sz="1400" dirty="0" smtClean="0"/>
              <a:t> З. </a:t>
            </a:r>
            <a:r>
              <a:rPr lang="ru-RU" sz="1400" dirty="0" err="1" smtClean="0"/>
              <a:t>Бядуля</a:t>
            </a:r>
            <a:r>
              <a:rPr lang="ru-RU" sz="1400" dirty="0" smtClean="0"/>
              <a:t> </a:t>
            </a:r>
            <a:r>
              <a:rPr lang="ru-RU" sz="1400" dirty="0" err="1" smtClean="0"/>
              <a:t>зрабіў</a:t>
            </a:r>
            <a:r>
              <a:rPr lang="ru-RU" sz="1400" dirty="0" smtClean="0"/>
              <a:t> </a:t>
            </a:r>
            <a:r>
              <a:rPr lang="ru-RU" sz="1400" dirty="0" err="1" smtClean="0"/>
              <a:t>філасофска-павучальную</a:t>
            </a:r>
            <a:r>
              <a:rPr lang="ru-RU" sz="1400" dirty="0" smtClean="0"/>
              <a:t> </a:t>
            </a:r>
            <a:r>
              <a:rPr lang="ru-RU" sz="1400" dirty="0" err="1" smtClean="0"/>
              <a:t>прытчу</a:t>
            </a:r>
            <a:r>
              <a:rPr lang="ru-RU" sz="1400" dirty="0" smtClean="0"/>
              <a:t> </a:t>
            </a:r>
            <a:r>
              <a:rPr lang="ru-RU" sz="1400" dirty="0" err="1" smtClean="0"/>
              <a:t>аб</a:t>
            </a:r>
            <a:r>
              <a:rPr lang="ru-RU" sz="1400" dirty="0" smtClean="0"/>
              <a:t> </a:t>
            </a:r>
            <a:r>
              <a:rPr lang="ru-RU" sz="1400" dirty="0" err="1" smtClean="0"/>
              <a:t>барацьбе</a:t>
            </a:r>
            <a:r>
              <a:rPr lang="ru-RU" sz="1400" dirty="0" smtClean="0"/>
              <a:t> </a:t>
            </a:r>
            <a:r>
              <a:rPr lang="ru-RU" sz="1400" dirty="0" err="1" smtClean="0"/>
              <a:t>дабра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зла, </a:t>
            </a:r>
            <a:r>
              <a:rPr lang="ru-RU" sz="1400" dirty="0" err="1" smtClean="0"/>
              <a:t>жыцця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смерці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Памёр</a:t>
            </a:r>
            <a:r>
              <a:rPr lang="ru-RU" sz="1400" dirty="0" smtClean="0"/>
              <a:t> </a:t>
            </a:r>
            <a:r>
              <a:rPr lang="ru-RU" sz="1400" dirty="0" err="1" smtClean="0"/>
              <a:t>Змітрок</a:t>
            </a:r>
            <a:r>
              <a:rPr lang="ru-RU" sz="1400" dirty="0" smtClean="0"/>
              <a:t> </a:t>
            </a:r>
            <a:r>
              <a:rPr lang="ru-RU" sz="1400" dirty="0" err="1" smtClean="0"/>
              <a:t>Бядуля</a:t>
            </a:r>
            <a:r>
              <a:rPr lang="ru-RU" sz="1400" dirty="0" smtClean="0"/>
              <a:t> </a:t>
            </a:r>
            <a:r>
              <a:rPr lang="ru-RU" sz="1400" dirty="0" err="1" smtClean="0"/>
              <a:t>ў</a:t>
            </a:r>
            <a:r>
              <a:rPr lang="ru-RU" sz="1400" dirty="0" smtClean="0"/>
              <a:t> 1941 г</a:t>
            </a:r>
            <a:r>
              <a:rPr lang="ru-RU" sz="14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146" name="Picture 2" descr="C:\Users\User\Desktop\250px-Змітрок_Бяду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27171"/>
            <a:ext cx="3096344" cy="46806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e-BY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</a:t>
            </a:r>
            <a:r>
              <a:rPr lang="be-BY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Гады маленства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4048" y="1600200"/>
            <a:ext cx="3762000" cy="4781128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Змітрок</a:t>
            </a:r>
            <a:r>
              <a:rPr lang="ru-RU" sz="1400" dirty="0" smtClean="0"/>
              <a:t> </a:t>
            </a:r>
            <a:r>
              <a:rPr lang="ru-RU" sz="1400" dirty="0" err="1" smtClean="0"/>
              <a:t>Бядуля</a:t>
            </a:r>
            <a:r>
              <a:rPr lang="ru-RU" sz="1400" dirty="0" smtClean="0"/>
              <a:t> (</a:t>
            </a:r>
            <a:r>
              <a:rPr lang="ru-RU" sz="1400" dirty="0" err="1" smtClean="0"/>
              <a:t>Самуіл</a:t>
            </a:r>
            <a:r>
              <a:rPr lang="ru-RU" sz="1400" dirty="0" smtClean="0"/>
              <a:t> </a:t>
            </a:r>
            <a:r>
              <a:rPr lang="ru-RU" sz="1400" dirty="0" err="1" smtClean="0"/>
              <a:t>Яфімавіч</a:t>
            </a:r>
            <a:r>
              <a:rPr lang="ru-RU" sz="1400" dirty="0" smtClean="0"/>
              <a:t> </a:t>
            </a:r>
            <a:r>
              <a:rPr lang="ru-RU" sz="1400" dirty="0" err="1" smtClean="0"/>
              <a:t>Плаўнік</a:t>
            </a:r>
            <a:r>
              <a:rPr lang="ru-RU" sz="1400" dirty="0" smtClean="0"/>
              <a:t>) </a:t>
            </a:r>
            <a:r>
              <a:rPr lang="ru-RU" sz="1400" dirty="0" err="1" smtClean="0"/>
              <a:t>нарадзіў</a:t>
            </a:r>
            <a:r>
              <a:rPr lang="be-BY" sz="1400" dirty="0" smtClean="0"/>
              <a:t>ся </a:t>
            </a:r>
            <a:r>
              <a:rPr lang="ru-RU" sz="1400" dirty="0" err="1" smtClean="0"/>
              <a:t>ў</a:t>
            </a:r>
            <a:r>
              <a:rPr lang="ru-RU" sz="1400" dirty="0" smtClean="0"/>
              <a:t> </a:t>
            </a:r>
            <a:r>
              <a:rPr lang="ru-RU" sz="1400" dirty="0" err="1" smtClean="0"/>
              <a:t>ў</a:t>
            </a:r>
            <a:r>
              <a:rPr lang="ru-RU" sz="1400" dirty="0" smtClean="0"/>
              <a:t> </a:t>
            </a:r>
            <a:r>
              <a:rPr lang="ru-RU" sz="1400" dirty="0" err="1" smtClean="0"/>
              <a:t>небагатай</a:t>
            </a:r>
            <a:r>
              <a:rPr lang="ru-RU" sz="1400" dirty="0" smtClean="0"/>
              <a:t> </a:t>
            </a:r>
            <a:r>
              <a:rPr lang="ru-RU" sz="1400" dirty="0" err="1" smtClean="0">
                <a:hlinkClick r:id="rId2" tooltip="Яўрэі"/>
              </a:rPr>
              <a:t>яўрэйскай</a:t>
            </a:r>
            <a:r>
              <a:rPr lang="ru-RU" sz="1400" dirty="0" smtClean="0"/>
              <a:t> сям'і.23 </a:t>
            </a:r>
            <a:r>
              <a:rPr lang="ru-RU" sz="1400" dirty="0" err="1" smtClean="0"/>
              <a:t>красавіка</a:t>
            </a:r>
            <a:r>
              <a:rPr lang="ru-RU" sz="1400" dirty="0" smtClean="0"/>
              <a:t> 1886 года </a:t>
            </a:r>
            <a:r>
              <a:rPr lang="ru-RU" sz="1400" dirty="0" err="1" smtClean="0"/>
              <a:t>ў</a:t>
            </a:r>
            <a:r>
              <a:rPr lang="ru-RU" sz="1400" dirty="0" smtClean="0"/>
              <a:t> </a:t>
            </a:r>
            <a:r>
              <a:rPr lang="ru-RU" sz="1400" dirty="0" err="1" smtClean="0"/>
              <a:t>вёсцы</a:t>
            </a:r>
            <a:r>
              <a:rPr lang="ru-RU" sz="1400" dirty="0" smtClean="0"/>
              <a:t> </a:t>
            </a:r>
            <a:r>
              <a:rPr lang="ru-RU" sz="1400" dirty="0" err="1" smtClean="0"/>
              <a:t>Пасадзец</a:t>
            </a:r>
            <a:r>
              <a:rPr lang="ru-RU" sz="1400" dirty="0" smtClean="0"/>
              <a:t> на </a:t>
            </a:r>
            <a:r>
              <a:rPr lang="ru-RU" sz="1400" dirty="0" err="1" smtClean="0"/>
              <a:t>Міншчыне</a:t>
            </a:r>
            <a:r>
              <a:rPr lang="ru-RU" sz="1400" dirty="0" smtClean="0"/>
              <a:t>. </a:t>
            </a:r>
            <a:r>
              <a:rPr lang="ru-RU" sz="1400" dirty="0" err="1" smtClean="0"/>
              <a:t>Бацька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яго</a:t>
            </a:r>
            <a:r>
              <a:rPr lang="ru-RU" sz="1400" dirty="0" smtClean="0"/>
              <a:t> </a:t>
            </a:r>
            <a:r>
              <a:rPr lang="ru-RU" sz="1400" dirty="0" err="1" smtClean="0"/>
              <a:t>Хаім</a:t>
            </a:r>
            <a:r>
              <a:rPr lang="ru-RU" sz="1400" dirty="0" smtClean="0"/>
              <a:t> (</a:t>
            </a:r>
            <a:r>
              <a:rPr lang="ru-RU" sz="1400" dirty="0" err="1" smtClean="0"/>
              <a:t>Яфім</a:t>
            </a:r>
            <a:r>
              <a:rPr lang="ru-RU" sz="1400" dirty="0" smtClean="0"/>
              <a:t>) </a:t>
            </a:r>
            <a:r>
              <a:rPr lang="ru-RU" sz="1400" dirty="0" err="1" smtClean="0"/>
              <a:t>быў</a:t>
            </a:r>
            <a:r>
              <a:rPr lang="ru-RU" sz="1400" dirty="0" smtClean="0"/>
              <a:t> </a:t>
            </a:r>
            <a:r>
              <a:rPr lang="ru-RU" sz="1400" dirty="0" err="1" smtClean="0"/>
              <a:t>арандатарам</a:t>
            </a:r>
            <a:r>
              <a:rPr lang="ru-RU" sz="1400" dirty="0" smtClean="0"/>
              <a:t>, а </a:t>
            </a:r>
            <a:r>
              <a:rPr lang="ru-RU" sz="1400" dirty="0" err="1" smtClean="0"/>
              <a:t>зімой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працаваў</a:t>
            </a:r>
            <a:r>
              <a:rPr lang="ru-RU" sz="1400" dirty="0" smtClean="0"/>
              <a:t> на </a:t>
            </a:r>
            <a:r>
              <a:rPr lang="ru-RU" sz="1400" dirty="0" err="1" smtClean="0"/>
              <a:t>лесанарыхтоўках</a:t>
            </a:r>
            <a:r>
              <a:rPr lang="ru-RU" sz="1400" dirty="0" smtClean="0"/>
              <a:t>. Часам </a:t>
            </a:r>
            <a:r>
              <a:rPr lang="ru-RU" sz="1400" dirty="0" err="1" smtClean="0"/>
              <a:t>ён</a:t>
            </a:r>
            <a:r>
              <a:rPr lang="ru-RU" sz="1400" dirty="0" smtClean="0"/>
              <a:t> </a:t>
            </a:r>
            <a:r>
              <a:rPr lang="ru-RU" sz="1400" dirty="0" err="1" smtClean="0"/>
              <a:t>займаўся</a:t>
            </a:r>
            <a:r>
              <a:rPr lang="ru-RU" sz="1400" dirty="0" smtClean="0"/>
              <a:t> дробным </a:t>
            </a:r>
            <a:r>
              <a:rPr lang="ru-RU" sz="1400" dirty="0" err="1" smtClean="0"/>
              <a:t>гандлем</a:t>
            </a:r>
            <a:r>
              <a:rPr lang="ru-RU" sz="1400" dirty="0" smtClean="0"/>
              <a:t>, </a:t>
            </a:r>
            <a:r>
              <a:rPr lang="ru-RU" sz="1400" dirty="0" err="1" smtClean="0"/>
              <a:t>любіў</a:t>
            </a:r>
            <a:r>
              <a:rPr lang="ru-RU" sz="1400" dirty="0" smtClean="0"/>
              <a:t> музыку — </a:t>
            </a:r>
            <a:r>
              <a:rPr lang="ru-RU" sz="1400" dirty="0" err="1" smtClean="0"/>
              <a:t>іграў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скрыпцы</a:t>
            </a:r>
            <a:r>
              <a:rPr lang="ru-RU" sz="1400" dirty="0" smtClean="0"/>
              <a:t>. </a:t>
            </a:r>
            <a:r>
              <a:rPr lang="ru-RU" sz="1400" dirty="0" err="1" smtClean="0"/>
              <a:t>Маці</a:t>
            </a:r>
            <a:r>
              <a:rPr lang="ru-RU" sz="1400" dirty="0" smtClean="0"/>
              <a:t>, Хана </a:t>
            </a:r>
            <a:r>
              <a:rPr lang="ru-RU" sz="1400" dirty="0" err="1" smtClean="0"/>
              <a:t>Плаўнік</a:t>
            </a:r>
            <a:r>
              <a:rPr lang="ru-RU" sz="1400" dirty="0" smtClean="0"/>
              <a:t>, </a:t>
            </a:r>
            <a:r>
              <a:rPr lang="ru-RU" sz="1400" dirty="0" err="1" smtClean="0"/>
              <a:t>працавала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швачкай</a:t>
            </a:r>
            <a:r>
              <a:rPr lang="be-BY" sz="1400" dirty="0" smtClean="0"/>
              <a:t>. </a:t>
            </a:r>
            <a:r>
              <a:rPr lang="ru-RU" sz="1400" dirty="0" smtClean="0"/>
              <a:t> </a:t>
            </a:r>
            <a:r>
              <a:rPr lang="ru-RU" sz="1400" dirty="0" err="1" smtClean="0"/>
              <a:t>Дзед</a:t>
            </a:r>
            <a:r>
              <a:rPr lang="ru-RU" sz="1400" dirty="0" smtClean="0"/>
              <a:t>, </a:t>
            </a:r>
            <a:r>
              <a:rPr lang="ru-RU" sz="1400" dirty="0" err="1" smtClean="0"/>
              <a:t>адзіны</a:t>
            </a:r>
            <a:r>
              <a:rPr lang="ru-RU" sz="1400" dirty="0" smtClean="0"/>
              <a:t> </a:t>
            </a:r>
            <a:r>
              <a:rPr lang="ru-RU" sz="1400" dirty="0" err="1" smtClean="0"/>
              <a:t>ў</a:t>
            </a:r>
            <a:r>
              <a:rPr lang="ru-RU" sz="1400" dirty="0" smtClean="0"/>
              <a:t> </a:t>
            </a:r>
            <a:r>
              <a:rPr lang="ru-RU" sz="1400" dirty="0" err="1" smtClean="0"/>
              <a:t>мястэчку</a:t>
            </a:r>
            <a:r>
              <a:rPr lang="ru-RU" sz="1400" dirty="0" smtClean="0"/>
              <a:t> </a:t>
            </a:r>
            <a:r>
              <a:rPr lang="ru-RU" sz="1400" dirty="0" err="1" smtClean="0"/>
              <a:t>каваль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меднік</a:t>
            </a:r>
            <a:r>
              <a:rPr lang="ru-RU" sz="1400" dirty="0" smtClean="0"/>
              <a:t>, </a:t>
            </a:r>
            <a:r>
              <a:rPr lang="ru-RU" sz="1400" dirty="0" err="1" smtClean="0"/>
              <a:t>меў</a:t>
            </a:r>
            <a:r>
              <a:rPr lang="ru-RU" sz="1400" dirty="0" smtClean="0"/>
              <a:t> </a:t>
            </a:r>
            <a:r>
              <a:rPr lang="ru-RU" sz="1400" dirty="0" err="1" smtClean="0"/>
              <a:t>уласную</a:t>
            </a:r>
            <a:r>
              <a:rPr lang="ru-RU" sz="1400" dirty="0" smtClean="0"/>
              <a:t> </a:t>
            </a:r>
            <a:r>
              <a:rPr lang="ru-RU" sz="1400" dirty="0" err="1" smtClean="0"/>
              <a:t>бібліятэку</a:t>
            </a:r>
            <a:r>
              <a:rPr lang="ru-RU" sz="1400" dirty="0" smtClean="0"/>
              <a:t>. </a:t>
            </a:r>
            <a:r>
              <a:rPr lang="ru-RU" sz="1400" dirty="0" err="1" smtClean="0"/>
              <a:t>Самуіл</a:t>
            </a:r>
            <a:r>
              <a:rPr lang="ru-RU" sz="1400" dirty="0" smtClean="0"/>
              <a:t> </a:t>
            </a:r>
            <a:r>
              <a:rPr lang="ru-RU" sz="1400" dirty="0" err="1" smtClean="0"/>
              <a:t>быў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старэйшым</a:t>
            </a:r>
            <a:r>
              <a:rPr lang="ru-RU" sz="1400" dirty="0" smtClean="0"/>
              <a:t> сынам у </a:t>
            </a:r>
            <a:r>
              <a:rPr lang="ru-RU" sz="1400" dirty="0" err="1" smtClean="0"/>
              <a:t>вялікай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дружнай</a:t>
            </a:r>
            <a:r>
              <a:rPr lang="ru-RU" sz="1400" dirty="0" smtClean="0"/>
              <a:t> </a:t>
            </a:r>
            <a:r>
              <a:rPr lang="ru-RU" sz="1400" dirty="0" err="1" smtClean="0"/>
              <a:t>сям’і</a:t>
            </a:r>
            <a:r>
              <a:rPr lang="be-BY" sz="1400" dirty="0" smtClean="0"/>
              <a:t>. </a:t>
            </a:r>
            <a:r>
              <a:rPr lang="ru-RU" sz="1400" dirty="0" err="1" smtClean="0"/>
              <a:t>Самуілу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самага</a:t>
            </a:r>
            <a:r>
              <a:rPr lang="ru-RU" sz="1400" dirty="0" smtClean="0"/>
              <a:t> </a:t>
            </a:r>
            <a:r>
              <a:rPr lang="ru-RU" sz="1400" dirty="0" err="1" smtClean="0"/>
              <a:t>дзяцінства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прыйшлося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дапамагаць</a:t>
            </a:r>
            <a:r>
              <a:rPr lang="ru-RU" sz="1400" dirty="0" smtClean="0"/>
              <a:t> па </a:t>
            </a:r>
            <a:r>
              <a:rPr lang="ru-RU" sz="1400" dirty="0" err="1" smtClean="0"/>
              <a:t>хаце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па</a:t>
            </a:r>
            <a:r>
              <a:rPr lang="ru-RU" sz="1400" dirty="0" smtClean="0"/>
              <a:t> </a:t>
            </a:r>
            <a:r>
              <a:rPr lang="ru-RU" sz="1400" dirty="0" err="1" smtClean="0"/>
              <a:t>гаспадарцы</a:t>
            </a:r>
            <a:r>
              <a:rPr lang="ru-RU" sz="1400" dirty="0" smtClean="0"/>
              <a:t> сваёй </a:t>
            </a:r>
            <a:r>
              <a:rPr lang="ru-RU" sz="1400" dirty="0" err="1" smtClean="0"/>
              <a:t>вялікай</a:t>
            </a:r>
            <a:r>
              <a:rPr lang="ru-RU" sz="1400" dirty="0" smtClean="0"/>
              <a:t> </a:t>
            </a:r>
            <a:r>
              <a:rPr lang="ru-RU" sz="1400" dirty="0" err="1" smtClean="0"/>
              <a:t>сям'і</a:t>
            </a:r>
            <a:r>
              <a:rPr lang="ru-RU" sz="1400" dirty="0" smtClean="0"/>
              <a:t>. На </a:t>
            </a:r>
            <a:r>
              <a:rPr lang="ru-RU" sz="1400" dirty="0" err="1" smtClean="0"/>
              <a:t>здольнасці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інтарэсы</a:t>
            </a:r>
            <a:r>
              <a:rPr lang="ru-RU" sz="1400" dirty="0" smtClean="0"/>
              <a:t> </a:t>
            </a:r>
            <a:r>
              <a:rPr lang="ru-RU" sz="1400" dirty="0" err="1" smtClean="0"/>
              <a:t>хлопчыка</a:t>
            </a:r>
            <a:r>
              <a:rPr lang="ru-RU" sz="1400" dirty="0" smtClean="0"/>
              <a:t> </a:t>
            </a:r>
            <a:r>
              <a:rPr lang="ru-RU" sz="1400" dirty="0" err="1" smtClean="0"/>
              <a:t>паўплываў</a:t>
            </a:r>
            <a:r>
              <a:rPr lang="ru-RU" sz="1400" dirty="0" smtClean="0"/>
              <a:t> </a:t>
            </a:r>
            <a:r>
              <a:rPr lang="ru-RU" sz="1400" dirty="0" err="1" smtClean="0"/>
              <a:t>бацька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чытаў</a:t>
            </a:r>
            <a:r>
              <a:rPr lang="ru-RU" sz="1400" dirty="0" smtClean="0"/>
              <a:t> </a:t>
            </a:r>
            <a:r>
              <a:rPr lang="ru-RU" sz="1400" dirty="0" err="1" smtClean="0"/>
              <a:t>сваім</a:t>
            </a:r>
            <a:r>
              <a:rPr lang="ru-RU" sz="1400" dirty="0" smtClean="0"/>
              <a:t> </a:t>
            </a:r>
            <a:r>
              <a:rPr lang="ru-RU" sz="1400" dirty="0" err="1" smtClean="0"/>
              <a:t>дзецям</a:t>
            </a:r>
            <a:r>
              <a:rPr lang="ru-RU" sz="1400" dirty="0" smtClean="0"/>
              <a:t> </a:t>
            </a:r>
            <a:r>
              <a:rPr lang="ru-RU" sz="1400" dirty="0" err="1" smtClean="0"/>
              <a:t>кнігі</a:t>
            </a:r>
            <a:r>
              <a:rPr lang="ru-RU" sz="1400" dirty="0" smtClean="0"/>
              <a:t>. </a:t>
            </a:r>
            <a:r>
              <a:rPr lang="ru-RU" sz="1400" dirty="0" err="1" smtClean="0"/>
              <a:t>Будучы</a:t>
            </a:r>
            <a:r>
              <a:rPr lang="ru-RU" sz="1400" dirty="0" smtClean="0"/>
              <a:t> </a:t>
            </a:r>
            <a:r>
              <a:rPr lang="ru-RU" sz="1400" dirty="0" err="1" smtClean="0"/>
              <a:t>пісьменнік</a:t>
            </a:r>
            <a:r>
              <a:rPr lang="ru-RU" sz="1400" dirty="0" smtClean="0"/>
              <a:t> </a:t>
            </a:r>
            <a:r>
              <a:rPr lang="ru-RU" sz="1400" dirty="0" err="1" smtClean="0"/>
              <a:t>вучыўся</a:t>
            </a:r>
            <a:r>
              <a:rPr lang="ru-RU" sz="1400" dirty="0" smtClean="0"/>
              <a:t> </a:t>
            </a:r>
            <a:r>
              <a:rPr lang="ru-RU" sz="1400" dirty="0" err="1" smtClean="0"/>
              <a:t>ў</a:t>
            </a:r>
            <a:r>
              <a:rPr lang="ru-RU" sz="1400" dirty="0" smtClean="0"/>
              <a:t> </a:t>
            </a:r>
            <a:r>
              <a:rPr lang="ru-RU" sz="1400" dirty="0" err="1" smtClean="0"/>
              <a:t>пачатковай</a:t>
            </a:r>
            <a:r>
              <a:rPr lang="ru-RU" sz="1400" dirty="0" smtClean="0"/>
              <a:t> </a:t>
            </a:r>
            <a:r>
              <a:rPr lang="ru-RU" sz="1400" dirty="0" err="1" smtClean="0"/>
              <a:t>яўрэйскай</a:t>
            </a:r>
            <a:r>
              <a:rPr lang="ru-RU" sz="1400" dirty="0" smtClean="0"/>
              <a:t> школе </a:t>
            </a:r>
            <a:r>
              <a:rPr lang="be-BY" sz="1400" dirty="0" smtClean="0"/>
              <a:t>. М</a:t>
            </a:r>
            <a:r>
              <a:rPr lang="ru-RU" sz="1400" dirty="0" err="1" smtClean="0"/>
              <a:t>алодшы</a:t>
            </a:r>
            <a:r>
              <a:rPr lang="ru-RU" sz="1400" dirty="0" smtClean="0"/>
              <a:t> брат </a:t>
            </a:r>
            <a:r>
              <a:rPr lang="ru-RU" sz="1400" dirty="0" err="1" smtClean="0"/>
              <a:t>Мацей</a:t>
            </a:r>
            <a:r>
              <a:rPr lang="ru-RU" sz="1400" dirty="0" smtClean="0"/>
              <a:t> </a:t>
            </a:r>
            <a:r>
              <a:rPr lang="ru-RU" sz="1400" dirty="0" smtClean="0"/>
              <a:t>— </a:t>
            </a:r>
            <a:r>
              <a:rPr lang="ru-RU" sz="1400" dirty="0" smtClean="0"/>
              <a:t>на </a:t>
            </a:r>
            <a:r>
              <a:rPr lang="ru-RU" sz="1400" dirty="0" err="1" smtClean="0"/>
              <a:t>мандаліне</a:t>
            </a:r>
            <a:r>
              <a:rPr lang="ru-RU" sz="1400" dirty="0" smtClean="0"/>
              <a:t>, </a:t>
            </a:r>
            <a:r>
              <a:rPr lang="ru-RU" sz="1400" dirty="0" err="1" smtClean="0"/>
              <a:t>сястра</a:t>
            </a:r>
            <a:r>
              <a:rPr lang="ru-RU" sz="1400" dirty="0" smtClean="0"/>
              <a:t> </a:t>
            </a:r>
            <a:r>
              <a:rPr lang="ru-RU" sz="1400" dirty="0" err="1" smtClean="0"/>
              <a:t>Марыя</a:t>
            </a:r>
            <a:r>
              <a:rPr lang="ru-RU" sz="1400" dirty="0" smtClean="0"/>
              <a:t> — </a:t>
            </a:r>
            <a:r>
              <a:rPr lang="ru-RU" sz="1400" dirty="0" err="1" smtClean="0"/>
              <a:t>на</a:t>
            </a:r>
            <a:r>
              <a:rPr lang="ru-RU" sz="1400" dirty="0" smtClean="0"/>
              <a:t> </a:t>
            </a:r>
            <a:r>
              <a:rPr lang="ru-RU" sz="1400" dirty="0" err="1" smtClean="0"/>
              <a:t>гітары</a:t>
            </a:r>
            <a:endParaRPr lang="ru-RU" sz="1400" dirty="0"/>
          </a:p>
        </p:txBody>
      </p:sp>
      <p:pic>
        <p:nvPicPr>
          <p:cNvPr id="3074" name="Picture 2" descr="C:\Users\User\Desktop\4B28DD40-7FE8-421A-A231-0C5432F965F5_w1024_q1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65138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	</a:t>
            </a:r>
            <a:r>
              <a:rPr lang="be-BY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Творчая дзейнасць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3456384" cy="44958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У 1912 г. </a:t>
            </a:r>
            <a:r>
              <a:rPr lang="ru-RU" sz="1200" dirty="0" err="1" smtClean="0"/>
              <a:t>Бядуля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пераехаў</a:t>
            </a:r>
            <a:r>
              <a:rPr lang="ru-RU" sz="1200" dirty="0" smtClean="0"/>
              <a:t> у </a:t>
            </a:r>
            <a:r>
              <a:rPr lang="ru-RU" sz="1200" dirty="0" err="1" smtClean="0"/>
              <a:t>Вільню</a:t>
            </a:r>
            <a:r>
              <a:rPr lang="ru-RU" sz="1200" dirty="0" smtClean="0"/>
              <a:t>, </a:t>
            </a:r>
            <a:r>
              <a:rPr lang="ru-RU" sz="1200" dirty="0" err="1" smtClean="0"/>
              <a:t>працаваў</a:t>
            </a:r>
            <a:r>
              <a:rPr lang="ru-RU" sz="1200" dirty="0" smtClean="0"/>
              <a:t> </a:t>
            </a:r>
            <a:r>
              <a:rPr lang="ru-RU" sz="1200" dirty="0" err="1" smtClean="0"/>
              <a:t>у</a:t>
            </a:r>
            <a:r>
              <a:rPr lang="ru-RU" sz="1200" dirty="0" smtClean="0"/>
              <a:t> канторы </a:t>
            </a:r>
            <a:r>
              <a:rPr lang="ru-RU" sz="1200" dirty="0" err="1" smtClean="0"/>
              <a:t>лесапрамыслоўца</a:t>
            </a:r>
            <a:r>
              <a:rPr lang="ru-RU" sz="1200" dirty="0" smtClean="0"/>
              <a:t>, </a:t>
            </a:r>
            <a:r>
              <a:rPr lang="ru-RU" sz="1200" dirty="0" err="1" smtClean="0"/>
              <a:t>затым</a:t>
            </a:r>
            <a:r>
              <a:rPr lang="ru-RU" sz="1200" dirty="0" smtClean="0"/>
              <a:t> у </a:t>
            </a:r>
            <a:r>
              <a:rPr lang="ru-RU" sz="1200" dirty="0" err="1" smtClean="0"/>
              <a:t>рэдакцыі</a:t>
            </a:r>
            <a:r>
              <a:rPr lang="ru-RU" sz="1200" dirty="0" smtClean="0"/>
              <a:t> «</a:t>
            </a:r>
            <a:r>
              <a:rPr lang="ru-RU" sz="1200" dirty="0" err="1" smtClean="0"/>
              <a:t>Нашай</a:t>
            </a:r>
            <a:r>
              <a:rPr lang="ru-RU" sz="1200" dirty="0" smtClean="0"/>
              <a:t> </a:t>
            </a:r>
            <a:r>
              <a:rPr lang="ru-RU" sz="1200" dirty="0" err="1" smtClean="0"/>
              <a:t>Нівы</a:t>
            </a:r>
            <a:r>
              <a:rPr lang="ru-RU" sz="1200" dirty="0" smtClean="0"/>
              <a:t>» разам </a:t>
            </a:r>
            <a:r>
              <a:rPr lang="ru-RU" sz="1200" dirty="0" err="1" smtClean="0"/>
              <a:t>з</a:t>
            </a:r>
            <a:r>
              <a:rPr lang="ru-RU" sz="1200" dirty="0" smtClean="0"/>
              <a:t> Янкам Купалам. </a:t>
            </a:r>
            <a:r>
              <a:rPr lang="ru-RU" sz="1200" dirty="0" err="1" smtClean="0"/>
              <a:t>Апавяданні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напісаныя</a:t>
            </a:r>
            <a:r>
              <a:rPr lang="ru-RU" sz="1200" dirty="0" smtClean="0"/>
              <a:t> </a:t>
            </a:r>
            <a:r>
              <a:rPr lang="ru-RU" sz="1200" dirty="0" err="1" smtClean="0"/>
              <a:t>Змітраком</a:t>
            </a:r>
            <a:r>
              <a:rPr lang="ru-RU" sz="1200" dirty="0" smtClean="0"/>
              <a:t> </a:t>
            </a:r>
            <a:r>
              <a:rPr lang="ru-RU" sz="1200" dirty="0" err="1" smtClean="0"/>
              <a:t>Бядуляй</a:t>
            </a:r>
            <a:r>
              <a:rPr lang="ru-RU" sz="1200" dirty="0" smtClean="0"/>
              <a:t> </a:t>
            </a:r>
            <a:r>
              <a:rPr lang="ru-RU" sz="1200" dirty="0" err="1" smtClean="0"/>
              <a:t>ў</a:t>
            </a:r>
            <a:r>
              <a:rPr lang="ru-RU" sz="1200" dirty="0" smtClean="0"/>
              <a:t> </a:t>
            </a:r>
            <a:r>
              <a:rPr lang="ru-RU" sz="1200" dirty="0" err="1" smtClean="0"/>
              <a:t>тыя</a:t>
            </a:r>
            <a:r>
              <a:rPr lang="ru-RU" sz="1200" dirty="0" smtClean="0"/>
              <a:t> гады, </a:t>
            </a:r>
            <a:r>
              <a:rPr lang="ru-RU" sz="1200" dirty="0" err="1" smtClean="0"/>
              <a:t>сталі</a:t>
            </a:r>
            <a:r>
              <a:rPr lang="ru-RU" sz="1200" dirty="0" smtClean="0"/>
              <a:t> </a:t>
            </a:r>
            <a:r>
              <a:rPr lang="ru-RU" sz="1200" dirty="0" err="1" smtClean="0"/>
              <a:t>класікай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беларускай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літаратуры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Да </a:t>
            </a:r>
            <a:r>
              <a:rPr lang="ru-RU" sz="1200" dirty="0" err="1" smtClean="0"/>
              <a:t>ранняй</a:t>
            </a:r>
            <a:r>
              <a:rPr lang="ru-RU" sz="1200" dirty="0" smtClean="0"/>
              <a:t> </a:t>
            </a:r>
            <a:r>
              <a:rPr lang="ru-RU" sz="1200" dirty="0" err="1" smtClean="0"/>
              <a:t>лірыкі</a:t>
            </a:r>
            <a:r>
              <a:rPr lang="ru-RU" sz="1200" dirty="0" smtClean="0"/>
              <a:t> З. </a:t>
            </a:r>
            <a:r>
              <a:rPr lang="ru-RU" sz="1200" dirty="0" err="1" smtClean="0"/>
              <a:t>Бядулі</a:t>
            </a:r>
            <a:r>
              <a:rPr lang="ru-RU" sz="1200" dirty="0" smtClean="0"/>
              <a:t> </a:t>
            </a:r>
            <a:r>
              <a:rPr lang="ru-RU" sz="1200" dirty="0" err="1" smtClean="0"/>
              <a:t>прымыкае</a:t>
            </a:r>
            <a:r>
              <a:rPr lang="ru-RU" sz="1200" dirty="0" smtClean="0"/>
              <a:t> </a:t>
            </a:r>
            <a:r>
              <a:rPr lang="ru-RU" sz="1200" dirty="0" err="1" smtClean="0"/>
              <a:t>яго</a:t>
            </a:r>
            <a:r>
              <a:rPr lang="ru-RU" sz="1200" dirty="0" smtClean="0"/>
              <a:t> </a:t>
            </a:r>
            <a:r>
              <a:rPr lang="ru-RU" sz="1200" dirty="0" err="1" smtClean="0"/>
              <a:t>першы</a:t>
            </a:r>
            <a:r>
              <a:rPr lang="ru-RU" sz="1200" dirty="0" smtClean="0"/>
              <a:t> </a:t>
            </a:r>
            <a:r>
              <a:rPr lang="ru-RU" sz="1200" dirty="0" err="1" smtClean="0"/>
              <a:t>зборнік</a:t>
            </a:r>
            <a:r>
              <a:rPr lang="ru-RU" sz="1200" dirty="0" smtClean="0"/>
              <a:t> </a:t>
            </a:r>
            <a:r>
              <a:rPr lang="ru-RU" sz="1200" dirty="0" err="1" smtClean="0"/>
              <a:t>імпрэсіяністычных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замалёвак</a:t>
            </a:r>
            <a:r>
              <a:rPr lang="ru-RU" sz="1200" dirty="0" smtClean="0"/>
              <a:t> «</a:t>
            </a:r>
            <a:r>
              <a:rPr lang="ru-RU" sz="1200" dirty="0" err="1" smtClean="0"/>
              <a:t>Абразкі</a:t>
            </a:r>
            <a:r>
              <a:rPr lang="ru-RU" sz="1200" dirty="0" smtClean="0"/>
              <a:t>» (1913), </a:t>
            </a:r>
            <a:r>
              <a:rPr lang="ru-RU" sz="1200" dirty="0" err="1" smtClean="0"/>
              <a:t>якія</a:t>
            </a:r>
            <a:r>
              <a:rPr lang="ru-RU" sz="1200" dirty="0" smtClean="0"/>
              <a:t> </a:t>
            </a:r>
            <a:r>
              <a:rPr lang="ru-RU" sz="1200" dirty="0" err="1" smtClean="0"/>
              <a:t>толькі</a:t>
            </a:r>
            <a:r>
              <a:rPr lang="ru-RU" sz="1200" dirty="0" smtClean="0"/>
              <a:t> </a:t>
            </a:r>
            <a:r>
              <a:rPr lang="ru-RU" sz="1200" dirty="0" err="1" smtClean="0"/>
              <a:t>адсутнасцю</a:t>
            </a:r>
            <a:r>
              <a:rPr lang="ru-RU" sz="1200" dirty="0" smtClean="0"/>
              <a:t> </a:t>
            </a:r>
            <a:r>
              <a:rPr lang="ru-RU" sz="1200" dirty="0" err="1" smtClean="0"/>
              <a:t>рыфмы</a:t>
            </a:r>
            <a:r>
              <a:rPr lang="ru-RU" sz="1200" dirty="0" smtClean="0"/>
              <a:t> </a:t>
            </a:r>
            <a:r>
              <a:rPr lang="ru-RU" sz="1200" dirty="0" err="1" smtClean="0"/>
              <a:t>адрозніваюцца</a:t>
            </a:r>
            <a:r>
              <a:rPr lang="ru-RU" sz="1200" dirty="0" smtClean="0"/>
              <a:t> ад </a:t>
            </a:r>
            <a:r>
              <a:rPr lang="ru-RU" sz="1200" dirty="0" err="1" smtClean="0"/>
              <a:t>вершаў</a:t>
            </a:r>
            <a:r>
              <a:rPr lang="ru-RU" sz="1200" dirty="0" smtClean="0"/>
              <a:t>. У </a:t>
            </a:r>
            <a:r>
              <a:rPr lang="ru-RU" sz="1200" dirty="0" err="1" smtClean="0"/>
              <a:t>большасці</a:t>
            </a:r>
            <a:r>
              <a:rPr lang="ru-RU" sz="1200" dirty="0" smtClean="0"/>
              <a:t> </a:t>
            </a:r>
            <a:r>
              <a:rPr lang="ru-RU" sz="1200" dirty="0" err="1" smtClean="0"/>
              <a:t>сваіх</a:t>
            </a:r>
            <a:r>
              <a:rPr lang="ru-RU" sz="1200" dirty="0" smtClean="0"/>
              <a:t> </a:t>
            </a:r>
            <a:r>
              <a:rPr lang="ru-RU" sz="1200" dirty="0" err="1" smtClean="0"/>
              <a:t>імпрэсій</a:t>
            </a:r>
            <a:r>
              <a:rPr lang="ru-RU" sz="1200" dirty="0" smtClean="0"/>
              <a:t> </a:t>
            </a:r>
            <a:r>
              <a:rPr lang="ru-RU" sz="1200" dirty="0" err="1" smtClean="0"/>
              <a:t>пісьменнік</a:t>
            </a:r>
            <a:r>
              <a:rPr lang="ru-RU" sz="1200" dirty="0" smtClean="0"/>
              <a:t> </a:t>
            </a:r>
            <a:r>
              <a:rPr lang="ru-RU" sz="1200" dirty="0" err="1" smtClean="0"/>
              <a:t>звяртаўся</a:t>
            </a:r>
            <a:r>
              <a:rPr lang="ru-RU" sz="1200" dirty="0" smtClean="0"/>
              <a:t> да </a:t>
            </a:r>
            <a:r>
              <a:rPr lang="ru-RU" sz="1200" dirty="0" err="1" smtClean="0"/>
              <a:t>прыроды</a:t>
            </a:r>
            <a:r>
              <a:rPr lang="ru-RU" sz="1200" dirty="0" smtClean="0"/>
              <a:t>, </a:t>
            </a:r>
            <a:r>
              <a:rPr lang="ru-RU" sz="1200" dirty="0" err="1" smtClean="0"/>
              <a:t>імкнуўся</a:t>
            </a:r>
            <a:r>
              <a:rPr lang="ru-RU" sz="1200" dirty="0" smtClean="0"/>
              <a:t> </a:t>
            </a:r>
            <a:r>
              <a:rPr lang="ru-RU" sz="1200" dirty="0" err="1" smtClean="0"/>
              <a:t>супрацьпаставіць</a:t>
            </a:r>
            <a:r>
              <a:rPr lang="ru-RU" sz="1200" dirty="0" smtClean="0"/>
              <a:t> </a:t>
            </a:r>
            <a:r>
              <a:rPr lang="ru-RU" sz="1200" dirty="0" err="1" smtClean="0"/>
              <a:t>убогаму</a:t>
            </a:r>
            <a:r>
              <a:rPr lang="ru-RU" sz="1200" dirty="0" smtClean="0"/>
              <a:t> </a:t>
            </a:r>
            <a:r>
              <a:rPr lang="ru-RU" sz="1200" dirty="0" err="1" smtClean="0"/>
              <a:t>вясковаму</a:t>
            </a:r>
            <a:r>
              <a:rPr lang="ru-RU" sz="1200" dirty="0" smtClean="0"/>
              <a:t> </a:t>
            </a:r>
            <a:r>
              <a:rPr lang="ru-RU" sz="1200" dirty="0" err="1" smtClean="0"/>
              <a:t>жыццю</a:t>
            </a:r>
            <a:r>
              <a:rPr lang="ru-RU" sz="1200" dirty="0" smtClean="0"/>
              <a:t> </a:t>
            </a:r>
            <a:r>
              <a:rPr lang="ru-RU" sz="1200" dirty="0" err="1" smtClean="0"/>
              <a:t>яе</a:t>
            </a:r>
            <a:r>
              <a:rPr lang="ru-RU" sz="1200" dirty="0" smtClean="0"/>
              <a:t> вечна </a:t>
            </a:r>
            <a:r>
              <a:rPr lang="ru-RU" sz="1200" dirty="0" err="1" smtClean="0"/>
              <a:t>маладую</a:t>
            </a:r>
            <a:r>
              <a:rPr lang="ru-RU" sz="1200" dirty="0" smtClean="0"/>
              <a:t>, </a:t>
            </a:r>
            <a:r>
              <a:rPr lang="ru-RU" sz="1200" dirty="0" err="1" smtClean="0"/>
              <a:t>зменлівую</a:t>
            </a:r>
            <a:r>
              <a:rPr lang="ru-RU" sz="1200" dirty="0" smtClean="0"/>
              <a:t> </a:t>
            </a:r>
            <a:r>
              <a:rPr lang="ru-RU" sz="1200" dirty="0" err="1" smtClean="0"/>
              <a:t>прыгажосць</a:t>
            </a:r>
            <a:r>
              <a:rPr lang="ru-RU" sz="1200" dirty="0" smtClean="0"/>
              <a:t>. </a:t>
            </a:r>
            <a:r>
              <a:rPr lang="ru-RU" sz="1200" dirty="0" err="1" smtClean="0"/>
              <a:t>Сапраўднай</a:t>
            </a:r>
            <a:r>
              <a:rPr lang="ru-RU" sz="1200" dirty="0" smtClean="0"/>
              <a:t> </a:t>
            </a:r>
            <a:r>
              <a:rPr lang="ru-RU" sz="1200" dirty="0" err="1" smtClean="0"/>
              <a:t>класікай</a:t>
            </a:r>
            <a:r>
              <a:rPr lang="ru-RU" sz="1200" dirty="0" smtClean="0"/>
              <a:t> у </a:t>
            </a:r>
            <a:r>
              <a:rPr lang="ru-RU" sz="1200" dirty="0" err="1" smtClean="0"/>
              <a:t>гісторыі</a:t>
            </a:r>
            <a:r>
              <a:rPr lang="ru-RU" sz="1200" dirty="0" smtClean="0"/>
              <a:t> </a:t>
            </a:r>
            <a:r>
              <a:rPr lang="ru-RU" sz="1200" dirty="0" err="1" smtClean="0"/>
              <a:t>беларускай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літаратуры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сталі</a:t>
            </a:r>
            <a:r>
              <a:rPr lang="ru-RU" sz="1200" dirty="0" smtClean="0"/>
              <a:t> </a:t>
            </a:r>
            <a:r>
              <a:rPr lang="ru-RU" sz="1200" dirty="0" err="1" smtClean="0"/>
              <a:t>апавяданні</a:t>
            </a:r>
            <a:r>
              <a:rPr lang="ru-RU" sz="1200" dirty="0" smtClean="0"/>
              <a:t> З. </a:t>
            </a:r>
            <a:r>
              <a:rPr lang="ru-RU" sz="1200" dirty="0" err="1" smtClean="0"/>
              <a:t>Бядулі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напісаныя</a:t>
            </a:r>
            <a:r>
              <a:rPr lang="ru-RU" sz="1200" dirty="0" smtClean="0"/>
              <a:t> </a:t>
            </a:r>
            <a:r>
              <a:rPr lang="ru-RU" sz="1200" dirty="0" err="1" smtClean="0"/>
              <a:t>ў</a:t>
            </a:r>
            <a:r>
              <a:rPr lang="ru-RU" sz="1200" dirty="0" smtClean="0"/>
              <a:t> </a:t>
            </a:r>
            <a:r>
              <a:rPr lang="ru-RU" sz="1200" dirty="0" err="1" smtClean="0"/>
              <a:t>гэтыя</a:t>
            </a:r>
            <a:r>
              <a:rPr lang="ru-RU" sz="1200" dirty="0" smtClean="0"/>
              <a:t> ж гады: «</a:t>
            </a:r>
            <a:r>
              <a:rPr lang="ru-RU" sz="1200" dirty="0" err="1" smtClean="0"/>
              <a:t>Пяць</a:t>
            </a:r>
            <a:r>
              <a:rPr lang="ru-RU" sz="1200" dirty="0" smtClean="0"/>
              <a:t> </a:t>
            </a:r>
            <a:r>
              <a:rPr lang="ru-RU" sz="1200" dirty="0" err="1" smtClean="0"/>
              <a:t>лыжак</a:t>
            </a:r>
            <a:r>
              <a:rPr lang="ru-RU" sz="1200" dirty="0" smtClean="0"/>
              <a:t> </a:t>
            </a:r>
            <a:r>
              <a:rPr lang="ru-RU" sz="1200" dirty="0" err="1" smtClean="0"/>
              <a:t>заціркі</a:t>
            </a:r>
            <a:r>
              <a:rPr lang="ru-RU" sz="1200" dirty="0" smtClean="0"/>
              <a:t>» (1912), «</a:t>
            </a:r>
            <a:r>
              <a:rPr lang="ru-RU" sz="1200" dirty="0" err="1" smtClean="0"/>
              <a:t>Маладыя</a:t>
            </a:r>
            <a:r>
              <a:rPr lang="ru-RU" sz="1200" dirty="0" smtClean="0"/>
              <a:t> </a:t>
            </a:r>
            <a:r>
              <a:rPr lang="ru-RU" sz="1200" dirty="0" err="1" smtClean="0"/>
              <a:t>дрывасекі</a:t>
            </a:r>
            <a:r>
              <a:rPr lang="ru-RU" sz="1200" dirty="0" smtClean="0"/>
              <a:t>» (1914), «На </a:t>
            </a:r>
            <a:r>
              <a:rPr lang="ru-RU" sz="1200" dirty="0" err="1" smtClean="0"/>
              <a:t>каляды</a:t>
            </a:r>
            <a:r>
              <a:rPr lang="ru-RU" sz="1200" dirty="0" smtClean="0"/>
              <a:t> к сыну» (1913), «</a:t>
            </a:r>
            <a:r>
              <a:rPr lang="ru-RU" sz="1200" dirty="0" err="1" smtClean="0"/>
              <a:t>Велікодныя</a:t>
            </a:r>
            <a:r>
              <a:rPr lang="ru-RU" sz="1200" dirty="0" smtClean="0"/>
              <a:t> </a:t>
            </a:r>
            <a:r>
              <a:rPr lang="ru-RU" sz="1200" dirty="0" err="1" smtClean="0"/>
              <a:t>яйкі</a:t>
            </a:r>
            <a:r>
              <a:rPr lang="ru-RU" sz="1200" dirty="0" smtClean="0"/>
              <a:t>» (1913), «</a:t>
            </a:r>
            <a:r>
              <a:rPr lang="ru-RU" sz="1200" dirty="0" err="1" smtClean="0"/>
              <a:t>Летапісцы</a:t>
            </a:r>
            <a:r>
              <a:rPr lang="ru-RU" sz="1200" dirty="0" smtClean="0"/>
              <a:t>» (1914).</a:t>
            </a:r>
          </a:p>
          <a:p>
            <a:endParaRPr lang="ru-RU" sz="900" dirty="0"/>
          </a:p>
        </p:txBody>
      </p:sp>
      <p:pic>
        <p:nvPicPr>
          <p:cNvPr id="4098" name="Picture 2" descr="C:\Users\User\Desktop\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184" y="1772816"/>
            <a:ext cx="342119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52120" y="2852936"/>
            <a:ext cx="3185936" cy="1946920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Вялікую</a:t>
            </a:r>
            <a:r>
              <a:rPr lang="ru-RU" sz="1400" dirty="0" smtClean="0"/>
              <a:t> ролю </a:t>
            </a:r>
            <a:r>
              <a:rPr lang="ru-RU" sz="1400" dirty="0" err="1" smtClean="0"/>
              <a:t>ў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творчым</a:t>
            </a:r>
            <a:r>
              <a:rPr lang="ru-RU" sz="1400" dirty="0" smtClean="0"/>
              <a:t> </a:t>
            </a:r>
            <a:r>
              <a:rPr lang="ru-RU" sz="1400" dirty="0" err="1" smtClean="0"/>
              <a:t>вызначэнні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будучага</a:t>
            </a:r>
            <a:r>
              <a:rPr lang="ru-RU" sz="1400" dirty="0" smtClean="0"/>
              <a:t> </a:t>
            </a:r>
            <a:r>
              <a:rPr lang="ru-RU" sz="1400" dirty="0" err="1" smtClean="0"/>
              <a:t>пісьменніка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адыграла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беларуская</a:t>
            </a:r>
            <a:r>
              <a:rPr lang="ru-RU" sz="1400" dirty="0" smtClean="0"/>
              <a:t> газета «Наша </a:t>
            </a:r>
            <a:r>
              <a:rPr lang="ru-RU" sz="1400" dirty="0" err="1" smtClean="0"/>
              <a:t>ніва</a:t>
            </a:r>
            <a:r>
              <a:rPr lang="ru-RU" sz="1400" dirty="0" smtClean="0"/>
              <a:t>». З ёй </a:t>
            </a:r>
            <a:r>
              <a:rPr lang="ru-RU" sz="1400" dirty="0" smtClean="0"/>
              <a:t>юнак</a:t>
            </a:r>
            <a:r>
              <a:rPr lang="en-US" sz="1400" dirty="0" smtClean="0"/>
              <a:t> </a:t>
            </a:r>
            <a:r>
              <a:rPr lang="ru-RU" sz="1400" dirty="0" err="1" smtClean="0"/>
              <a:t>пазнаёміўся</a:t>
            </a:r>
            <a:r>
              <a:rPr lang="ru-RU" sz="1400" dirty="0" smtClean="0"/>
              <a:t> </a:t>
            </a:r>
            <a:r>
              <a:rPr lang="ru-RU" sz="1400" dirty="0" err="1" smtClean="0"/>
              <a:t>ў</a:t>
            </a:r>
            <a:r>
              <a:rPr lang="ru-RU" sz="1400" dirty="0" smtClean="0"/>
              <a:t> </a:t>
            </a:r>
            <a:r>
              <a:rPr lang="ru-RU" sz="1400" dirty="0" err="1" smtClean="0"/>
              <a:t>Даўгінаўскай</a:t>
            </a:r>
            <a:r>
              <a:rPr lang="ru-RU" sz="1400" dirty="0" smtClean="0"/>
              <a:t> </a:t>
            </a:r>
            <a:r>
              <a:rPr lang="ru-RU" sz="1400" dirty="0" err="1" smtClean="0"/>
              <a:t>бібліятэцы</a:t>
            </a:r>
            <a:r>
              <a:rPr lang="ru-RU" sz="1400" dirty="0" smtClean="0"/>
              <a:t> </a:t>
            </a:r>
            <a:r>
              <a:rPr lang="ru-RU" sz="1400" dirty="0" err="1" smtClean="0"/>
              <a:t>ў</a:t>
            </a:r>
            <a:r>
              <a:rPr lang="ru-RU" sz="1400" dirty="0" smtClean="0"/>
              <a:t> 1908 </a:t>
            </a:r>
            <a:r>
              <a:rPr lang="ru-RU" sz="1400" dirty="0" err="1" smtClean="0"/>
              <a:t>годзе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 descr="C:\Users\User\Desktop\nasha_niva_arkhivnyy_no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40782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0038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847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569346" cy="6861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805264"/>
            <a:ext cx="3242320" cy="797942"/>
          </a:xfrm>
        </p:spPr>
        <p:txBody>
          <a:bodyPr/>
          <a:lstStyle/>
          <a:p>
            <a:r>
              <a:rPr lang="be-BY" dirty="0" smtClean="0"/>
              <a:t>	1912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Zmitrok_Byadulya__Pyats_lyzhak_zatsir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316363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805264"/>
            <a:ext cx="3602360" cy="869950"/>
          </a:xfrm>
        </p:spPr>
        <p:txBody>
          <a:bodyPr/>
          <a:lstStyle/>
          <a:p>
            <a:r>
              <a:rPr lang="be-BY" dirty="0" smtClean="0"/>
              <a:t>	1914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Zmitrok_Byadulya__Malyya_dryvase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3024336" cy="4612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733256"/>
            <a:ext cx="3314328" cy="869950"/>
          </a:xfrm>
        </p:spPr>
        <p:txBody>
          <a:bodyPr/>
          <a:lstStyle/>
          <a:p>
            <a:r>
              <a:rPr lang="be-BY" dirty="0" smtClean="0"/>
              <a:t>	1913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3312368" cy="469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</TotalTime>
  <Words>334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  ЗМІТРОК БЯДУЛЯ    (1886-1941)</vt:lpstr>
      <vt:lpstr>  Гады маленства</vt:lpstr>
      <vt:lpstr> Творчая дзейнасць</vt:lpstr>
      <vt:lpstr>Слайд 4</vt:lpstr>
      <vt:lpstr>Слайд 5</vt:lpstr>
      <vt:lpstr>Слайд 6</vt:lpstr>
      <vt:lpstr> 1912</vt:lpstr>
      <vt:lpstr> 1914</vt:lpstr>
      <vt:lpstr> 1913</vt:lpstr>
      <vt:lpstr>    1913</vt:lpstr>
      <vt:lpstr>Слайд 11</vt:lpstr>
      <vt:lpstr>Слайд 12</vt:lpstr>
      <vt:lpstr>Сям'я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ЗМІТРОК БЯДУЛЯ    (1886-1941)</dc:title>
  <dc:creator>Пользователь</dc:creator>
  <cp:lastModifiedBy>Пользователь</cp:lastModifiedBy>
  <cp:revision>10</cp:revision>
  <dcterms:created xsi:type="dcterms:W3CDTF">2018-09-17T14:52:15Z</dcterms:created>
  <dcterms:modified xsi:type="dcterms:W3CDTF">2018-09-18T12:33:57Z</dcterms:modified>
</cp:coreProperties>
</file>