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F3E1-7F79-45D6-B65B-4B6E00FC0EF2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D7E0-634E-4210-BB26-9CF7F74A17A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F3E1-7F79-45D6-B65B-4B6E00FC0EF2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D7E0-634E-4210-BB26-9CF7F74A1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F3E1-7F79-45D6-B65B-4B6E00FC0EF2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D7E0-634E-4210-BB26-9CF7F74A1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F3E1-7F79-45D6-B65B-4B6E00FC0EF2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D7E0-634E-4210-BB26-9CF7F74A1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F3E1-7F79-45D6-B65B-4B6E00FC0EF2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D7E0-634E-4210-BB26-9CF7F74A17A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F3E1-7F79-45D6-B65B-4B6E00FC0EF2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D7E0-634E-4210-BB26-9CF7F74A1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F3E1-7F79-45D6-B65B-4B6E00FC0EF2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D7E0-634E-4210-BB26-9CF7F74A1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F3E1-7F79-45D6-B65B-4B6E00FC0EF2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D7E0-634E-4210-BB26-9CF7F74A1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F3E1-7F79-45D6-B65B-4B6E00FC0EF2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D7E0-634E-4210-BB26-9CF7F74A1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F3E1-7F79-45D6-B65B-4B6E00FC0EF2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D7E0-634E-4210-BB26-9CF7F74A1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F3E1-7F79-45D6-B65B-4B6E00FC0EF2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55D7E0-634E-4210-BB26-9CF7F74A17A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25000">
              <a:schemeClr val="accent5"/>
            </a:gs>
            <a:gs pos="90000">
              <a:srgbClr val="FF0000"/>
            </a:gs>
            <a:gs pos="90000">
              <a:srgbClr val="FF0000"/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A8F3E1-7F79-45D6-B65B-4B6E00FC0EF2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55D7E0-634E-4210-BB26-9CF7F74A17A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714488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FFFF00"/>
                </a:solidFill>
              </a:rPr>
              <a:t>«</a:t>
            </a:r>
            <a:r>
              <a:rPr lang="ru-RU" sz="8000" dirty="0" err="1" smtClean="0">
                <a:solidFill>
                  <a:srgbClr val="FFFF00"/>
                </a:solidFill>
              </a:rPr>
              <a:t>Беларусь-мая</a:t>
            </a:r>
            <a:r>
              <a:rPr lang="ru-RU" sz="8000" dirty="0" smtClean="0">
                <a:solidFill>
                  <a:srgbClr val="FFFF00"/>
                </a:solidFill>
              </a:rPr>
              <a:t> </a:t>
            </a:r>
            <a:r>
              <a:rPr lang="ru-RU" sz="8000" dirty="0" err="1" smtClean="0">
                <a:solidFill>
                  <a:srgbClr val="FFFF00"/>
                </a:solidFill>
              </a:rPr>
              <a:t>Айчына</a:t>
            </a:r>
            <a:r>
              <a:rPr lang="ru-RU" sz="8000" dirty="0" smtClean="0">
                <a:solidFill>
                  <a:srgbClr val="FFFF00"/>
                </a:solidFill>
              </a:rPr>
              <a:t>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customs.news/wp-content/uploads/2017/06/map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5143536" cy="4338461"/>
          </a:xfrm>
          <a:prstGeom prst="rect">
            <a:avLst/>
          </a:prstGeom>
          <a:noFill/>
        </p:spPr>
      </p:pic>
      <p:pic>
        <p:nvPicPr>
          <p:cNvPr id="13318" name="Picture 6" descr="http://ic.pics.livejournal.com/ik/24599529/377452/377452_origina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786058"/>
            <a:ext cx="3786174" cy="37861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786842" cy="1143000"/>
          </a:xfrm>
        </p:spPr>
        <p:txBody>
          <a:bodyPr>
            <a:noAutofit/>
          </a:bodyPr>
          <a:lstStyle/>
          <a:p>
            <a:r>
              <a:rPr lang="ru-RU" sz="80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Пытаннi</a:t>
            </a:r>
            <a:r>
              <a:rPr lang="ru-RU" sz="8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8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заданнi</a:t>
            </a:r>
            <a:r>
              <a:rPr lang="ru-RU" sz="8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8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2000240"/>
            <a:ext cx="9144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Назавiце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сталiцу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Рэспублiкi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Беларусь. 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Назавiце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Прэзiдэнта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краiны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Назавiце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буйныя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рэкi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нашага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краю. 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Якiя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гiстарычныя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культурныя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помнiкi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Беларусi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ведаеце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 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колькi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вобласцей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падзяляецца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Беларусь?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Пералiчыце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iх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305800" cy="1143000"/>
          </a:xfrm>
        </p:spPr>
        <p:txBody>
          <a:bodyPr>
            <a:noAutofit/>
          </a:bodyPr>
          <a:lstStyle/>
          <a:p>
            <a:r>
              <a:rPr lang="ru-RU" sz="6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Нацыянальная</a:t>
            </a:r>
            <a: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птушка</a:t>
            </a:r>
            <a: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Беларусі</a:t>
            </a:r>
            <a: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d3pl14o4ufnhvd.cloudfront.net/v2/uploads/200565b2-a6b8-408c-b724-a462c2e0d128/1e4d6a64293a35c89ef272d5613fbf5713929e5f_orig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86"/>
            <a:ext cx="4786314" cy="4786314"/>
          </a:xfrm>
          <a:prstGeom prst="rect">
            <a:avLst/>
          </a:prstGeom>
          <a:noFill/>
        </p:spPr>
      </p:pic>
      <p:pic>
        <p:nvPicPr>
          <p:cNvPr id="15364" name="Picture 4" descr="http://s4.pic4you.ru/y2014/08-04/12216/45292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07901">
            <a:off x="3851846" y="1265349"/>
            <a:ext cx="5334026" cy="425901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305800" cy="1143000"/>
          </a:xfrm>
        </p:spPr>
        <p:txBody>
          <a:bodyPr>
            <a:noAutofit/>
          </a:bodyPr>
          <a:lstStyle/>
          <a:p>
            <a:r>
              <a:rPr lang="ru-RU" sz="6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Нацыянальнае</a:t>
            </a:r>
            <a: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адзенне</a:t>
            </a:r>
            <a: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беларусаў</a:t>
            </a:r>
            <a:endParaRPr lang="ru-RU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mtdata.ru/u8/photo50A2/20125768172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2857488" cy="4120498"/>
          </a:xfrm>
          <a:prstGeom prst="rect">
            <a:avLst/>
          </a:prstGeom>
          <a:noFill/>
        </p:spPr>
      </p:pic>
      <p:sp>
        <p:nvSpPr>
          <p:cNvPr id="20484" name="AutoShape 4" descr="http://catalog-shina.ru/photos/5932100bcba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://catalog-shina.ru/photos/5932100bcba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8" name="Picture 8" descr="http://skarbnica.by/wp-content/gallery/folk-cloth/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428868"/>
            <a:ext cx="1864532" cy="4143404"/>
          </a:xfrm>
          <a:prstGeom prst="rect">
            <a:avLst/>
          </a:prstGeom>
          <a:noFill/>
        </p:spPr>
      </p:pic>
      <p:pic>
        <p:nvPicPr>
          <p:cNvPr id="20490" name="Picture 10" descr="http://mtdata.ru/u26/photoF0B4/20902695323-0/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3173" y="1500174"/>
            <a:ext cx="3760827" cy="2500330"/>
          </a:xfrm>
          <a:prstGeom prst="rect">
            <a:avLst/>
          </a:prstGeom>
          <a:noFill/>
        </p:spPr>
      </p:pic>
      <p:pic>
        <p:nvPicPr>
          <p:cNvPr id="20492" name="Picture 12" descr="http://img.tyt.by/n/fotofact/04/4/9nackostyum-sent20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24881" y="4143380"/>
            <a:ext cx="3819119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305800" cy="1143000"/>
          </a:xfrm>
        </p:spPr>
        <p:txBody>
          <a:bodyPr>
            <a:noAutofit/>
          </a:bodyPr>
          <a:lstStyle/>
          <a:p>
            <a:r>
              <a:rPr lang="ru-RU" sz="6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Нацыянальная</a:t>
            </a:r>
            <a: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кухня </a:t>
            </a:r>
            <a:r>
              <a:rPr lang="ru-RU" sz="6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беларусаў</a:t>
            </a:r>
            <a:endParaRPr lang="ru-RU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kakpravilino.com/wp-content/uploads/2015/11/Dra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83100"/>
            <a:ext cx="4357718" cy="3074900"/>
          </a:xfrm>
          <a:prstGeom prst="rect">
            <a:avLst/>
          </a:prstGeom>
          <a:noFill/>
        </p:spPr>
      </p:pic>
      <p:pic>
        <p:nvPicPr>
          <p:cNvPr id="19460" name="Picture 4" descr="http://aftn.ca/wp-content/uploads/Bread-basket-800x5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1"/>
            <a:ext cx="4643438" cy="30878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Віктарына</a:t>
            </a:r>
            <a:endParaRPr lang="ru-RU" sz="8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200024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дрэва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самае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распаўсюджанае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нашых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мяшаных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лясах?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дрэвы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растуць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хвойным лесе? 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кветкі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пасля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зімы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з’яўляюцца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першымі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вадзяной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кветцы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прадказаць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змену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надвор’я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нашых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дрэў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самае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даўгавечнае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Назавіце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жывёл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занесеных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Чырвоную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кнігу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Рэспублікі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Беларусь?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9144000" cy="1143000"/>
          </a:xfrm>
        </p:spPr>
        <p:txBody>
          <a:bodyPr>
            <a:noAutofit/>
          </a:bodyPr>
          <a:lstStyle/>
          <a:p>
            <a:r>
              <a:rPr lang="be-BY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Дзякуй за ўвагу!!!</a:t>
            </a:r>
            <a:endParaRPr lang="ru-RU" sz="9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img14.postila.ru/resize?w=500&amp;src=%2Fdata%2Fbc%2F1b%2Fa7%2Fb9%2Fbc1ba7b9efd8ad4744651fad042b1de891d7d62ae87d56000f904c3be9691a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839637"/>
            <a:ext cx="5357818" cy="40183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</TotalTime>
  <Words>43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«Беларусь-мая Айчына!» </vt:lpstr>
      <vt:lpstr>Пытаннi i заданнi:</vt:lpstr>
      <vt:lpstr>Нацыянальная птушка Беларусі </vt:lpstr>
      <vt:lpstr>Нацыянальнае адзенне беларусаў</vt:lpstr>
      <vt:lpstr>Нацыянальная кухня беларусаў</vt:lpstr>
      <vt:lpstr>Віктарына</vt:lpstr>
      <vt:lpstr>Дзякуй за ўвагу!!!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«Беларусь-мая Айчына!»</dc:title>
  <dc:creator>Admin</dc:creator>
  <cp:lastModifiedBy>Admin</cp:lastModifiedBy>
  <cp:revision>4</cp:revision>
  <dcterms:created xsi:type="dcterms:W3CDTF">2017-08-29T08:49:37Z</dcterms:created>
  <dcterms:modified xsi:type="dcterms:W3CDTF">2017-08-29T09:20:25Z</dcterms:modified>
</cp:coreProperties>
</file>