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304" r:id="rId3"/>
    <p:sldId id="291" r:id="rId4"/>
    <p:sldId id="305" r:id="rId5"/>
    <p:sldId id="307" r:id="rId6"/>
    <p:sldId id="309" r:id="rId7"/>
    <p:sldId id="30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  <a:srgbClr val="CCFFFF"/>
    <a:srgbClr val="993300"/>
    <a:srgbClr val="FF9933"/>
    <a:srgbClr val="FFCC66"/>
    <a:srgbClr val="FFFFCC"/>
    <a:srgbClr val="CCFFCC"/>
    <a:srgbClr val="FFCC99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0F58-552E-4F81-8239-449A0A4C07B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FC2DC-D6D8-46A9-9964-A4AF672E9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FC2DC-D6D8-46A9-9964-A4AF672E9B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gif"/><Relationship Id="rId10" Type="http://schemas.openxmlformats.org/officeDocument/2006/relationships/image" Target="../media/image12.png"/><Relationship Id="rId4" Type="http://schemas.openxmlformats.org/officeDocument/2006/relationships/image" Target="../media/image5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 (27)\276692__kolos-field-wheat_p.jpg"/>
          <p:cNvPicPr>
            <a:picLocks noChangeAspect="1" noChangeArrowheads="1"/>
          </p:cNvPicPr>
          <p:nvPr/>
        </p:nvPicPr>
        <p:blipFill>
          <a:blip r:embed="rId2"/>
          <a:srcRect b="9195"/>
          <a:stretch>
            <a:fillRect/>
          </a:stretch>
        </p:blipFill>
        <p:spPr bwMode="auto">
          <a:xfrm>
            <a:off x="0" y="500042"/>
            <a:ext cx="9144000" cy="6000792"/>
          </a:xfrm>
          <a:prstGeom prst="rect">
            <a:avLst/>
          </a:prstGeom>
          <a:noFill/>
        </p:spPr>
      </p:pic>
      <p:pic>
        <p:nvPicPr>
          <p:cNvPr id="5" name="Рисунок 4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85786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0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2357390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1571604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3929026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3143240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5500630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4714844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072298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6286512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r="37497" b="2553"/>
          <a:stretch>
            <a:fillRect/>
          </a:stretch>
        </p:blipFill>
        <p:spPr bwMode="auto">
          <a:xfrm>
            <a:off x="8643902" y="0"/>
            <a:ext cx="500098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858116" y="0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85786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0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2357390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1571604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3929026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3143240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5500630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4714844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072298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6286512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r="37497" b="2553"/>
          <a:stretch>
            <a:fillRect/>
          </a:stretch>
        </p:blipFill>
        <p:spPr bwMode="auto">
          <a:xfrm>
            <a:off x="8643902" y="6385034"/>
            <a:ext cx="500098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Ирина\Рабочий стол\На заўтра\60849414_1277631246_prev_yu.jpg"/>
          <p:cNvPicPr/>
          <p:nvPr/>
        </p:nvPicPr>
        <p:blipFill>
          <a:blip r:embed="rId3" cstate="print"/>
          <a:srcRect b="2553"/>
          <a:stretch>
            <a:fillRect/>
          </a:stretch>
        </p:blipFill>
        <p:spPr bwMode="auto">
          <a:xfrm>
            <a:off x="7858116" y="6385034"/>
            <a:ext cx="800122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2844" y="71435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sx="102000" sy="102000" algn="ctr" rotWithShape="0">
                    <a:schemeClr val="bg1"/>
                  </a:outerShdw>
                </a:effectLst>
                <a:latin typeface="Times New Roman" pitchFamily="18" charset="0"/>
              </a:rPr>
              <a:t>Жытнёвы колас, Радзіма, народ, мова… Усё гэта непарыўна звязана паміж сабой і суправаджае нас усё жыццё. А якая прыгожая і мілагучная наша мова, наша цудоўнае, яркае, сакавітае беларускае слова!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929190" y="2643182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/>
                  </a:outerShdw>
                </a:effectLst>
                <a:latin typeface="Times New Roman" pitchFamily="18" charset="0"/>
              </a:rPr>
              <a:t>Мова - душа народа, векавая праца многіх пакаленняў, люстэрка духоўна-га жыцця і творчасці грамадс-тва, наш галоўны і неацэнны скарб. </a:t>
            </a:r>
            <a:r>
              <a:rPr lang="be-BY" sz="2000" b="1" dirty="0" smtClean="0">
                <a:effectLst>
                  <a:outerShdw blurRad="50800" dist="38100" dir="18900000" algn="bl" rotWithShape="0">
                    <a:schemeClr val="bg1"/>
                  </a:outerShdw>
                </a:effectLst>
                <a:latin typeface="Times New Roman" pitchFamily="18" charset="0"/>
              </a:rPr>
              <a:t>Мова</a:t>
            </a:r>
            <a:r>
              <a:rPr kumimoji="0" lang="be-BY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schemeClr val="bg1"/>
                  </a:outerShdw>
                </a:effectLst>
                <a:latin typeface="Times New Roman" pitchFamily="18" charset="0"/>
              </a:rPr>
              <a:t> існуе да таго часу, пакуль на ёй гавораць.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18900000" algn="bl" rotWithShape="0">
                  <a:schemeClr val="bg1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651" y="5357826"/>
            <a:ext cx="266934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Новая папка (27)\field-photo-035.jpg"/>
          <p:cNvPicPr>
            <a:picLocks noChangeAspect="1" noChangeArrowheads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-1" y="0"/>
            <a:ext cx="6375313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2671036" y="5631190"/>
            <a:ext cx="1376355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1408">
            <a:off x="164786" y="213757"/>
            <a:ext cx="1889825" cy="15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969" y="5500702"/>
            <a:ext cx="1239857" cy="12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/>
          <a:srcRect l="65966" b="48045"/>
          <a:stretch>
            <a:fillRect/>
          </a:stretch>
        </p:blipFill>
        <p:spPr bwMode="auto">
          <a:xfrm>
            <a:off x="4143372" y="3214686"/>
            <a:ext cx="311969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3528292" y="6059817"/>
            <a:ext cx="1376355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 l="65966" b="48045"/>
          <a:stretch>
            <a:fillRect/>
          </a:stretch>
        </p:blipFill>
        <p:spPr bwMode="auto">
          <a:xfrm flipH="1">
            <a:off x="1928794" y="3214686"/>
            <a:ext cx="2795606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643578"/>
            <a:ext cx="1239857" cy="12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/>
          <a:srcRect l="65966" t="11431" b="48045"/>
          <a:stretch>
            <a:fillRect/>
          </a:stretch>
        </p:blipFill>
        <p:spPr bwMode="auto">
          <a:xfrm>
            <a:off x="4381260" y="0"/>
            <a:ext cx="3119698" cy="27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/>
          <a:srcRect l="65966" t="12470" b="48045"/>
          <a:stretch>
            <a:fillRect/>
          </a:stretch>
        </p:blipFill>
        <p:spPr bwMode="auto">
          <a:xfrm flipH="1">
            <a:off x="2380996" y="0"/>
            <a:ext cx="2295540" cy="27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14108" y="1928801"/>
            <a:ext cx="334358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0455135">
            <a:off x="3977258" y="394527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Рисунок 28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1288827">
            <a:off x="4837919" y="3811360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Рисунок 29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>
            <a:off x="3643306" y="335756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Рисунок 30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1032481">
            <a:off x="4688552" y="2937796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Рисунок 31"/>
          <p:cNvPicPr/>
          <p:nvPr/>
        </p:nvPicPr>
        <p:blipFill>
          <a:blip r:embed="rId5"/>
          <a:srcRect l="12499" t="10938" r="9375" b="31285"/>
          <a:stretch>
            <a:fillRect/>
          </a:stretch>
        </p:blipFill>
        <p:spPr bwMode="auto">
          <a:xfrm rot="21186159">
            <a:off x="3879227" y="2606506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-0.00185 C -0.14167 -0.21389 -0.23333 -0.55787 -0.15851 -0.87269 C 0.14306 -0.8544 0.39861 -0.6338 0.50261 -0.33449 C 0.24844 -0.14745 -0.07326 -0.15903 -0.31562 -0.33449 C -0.20712 -0.65232 0.05816 -0.8544 0.3467 -0.87269 C 0.42483 -0.54259 0.31702 -0.20648 0.0941 -0.00185 Z " pathEditMode="relative" rAng="10800000" ptsTypes="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0209 C -0.37222 -0.21389 -0.47743 -0.55811 -0.39132 -0.87246 C -0.04445 -0.85394 0.25 -0.63426 0.36979 -0.33449 C 0.07639 -0.14792 -0.29323 -0.15926 -0.57188 -0.33449 C -0.44722 -0.65255 -0.14184 -0.85394 0.18976 -0.87246 C 0.28003 -0.54283 0.15555 -0.20672 -0.1007 -0.00209 Z " pathEditMode="relative" rAng="10800000" ptsTypes="ffffff">
                                      <p:cBhvr>
                                        <p:cTn id="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79074 C -0.0658 -0.76921 -0.11476 -0.71574 -0.11476 -0.67292 C -0.11476 -0.6338 -0.06684 -0.6044 -0.00278 -0.6044 C 0.06111 -0.6044 0.11511 -0.6338 0.11511 -0.67292 C 0.11511 -0.71574 0.0592 -0.72616 -0.00486 -0.69792 C -0.06788 -0.66528 -0.11476 -0.61181 -0.11476 -0.57269 C -0.11476 -0.5331 -0.0658 -0.5007 -0.00278 -0.5007 C 0.06111 -0.5007 0.11511 -0.5331 0.11511 -0.57269 C 0.11511 -0.61181 0.0592 -0.62245 -0.00382 -0.59375 C -0.06788 -0.56551 -0.11476 -0.51181 -0.11476 -0.47199 C -0.11476 -0.4294 -0.0658 -0.39676 -0.00191 -0.39676 C 0.06111 -0.39676 0.11511 -0.4294 0.11511 -0.47199 C 0.11511 -0.5081 0.0592 -0.51898 -0.00382 -0.49375 C -0.06684 -0.46528 -0.11476 -0.4081 -0.11476 -0.36829 C -0.11476 -0.32917 -0.06476 -0.29676 -0.00191 -0.29676 C 0.0632 -0.29676 0.11511 -0.32917 0.11511 -0.36829 C 0.11511 -0.4081 0.06024 -0.41875 -0.00278 -0.39005 C -0.0658 -0.36157 -0.11476 -0.30764 -0.11476 -0.26829 C -0.11476 -0.22523 -0.06476 -0.19676 -0.00087 -0.19676 C 0.0632 -0.19676 0.11511 -0.22917 0.11511 -0.26829 C 0.11511 -0.30764 0.06024 -0.31898 -0.00278 -0.29005 C -0.0658 -0.26134 -0.11476 -0.20347 -0.11476 -0.16806 C -0.11476 -0.12847 -0.06389 -0.09676 -0.00087 -0.09676 C 0.0632 -0.09676 0.11511 -0.12847 0.11511 -0.16806 C 0.11511 -0.20347 0.06111 -0.21482 -0.00278 -0.18935 C -0.0658 -0.16088 -0.11476 -0.10347 -0.11476 -0.06435 C -0.11476 -0.02824 -0.06389 0.00694 0.00017 0.00694 C 0.06424 0.00694 0.11511 -0.02454 0.11511 -0.06435 C 0.11511 -0.10347 0.06111 -0.11435 -0.00191 -0.08542 C -0.06476 -0.05695 -0.1158 -0.00347 -0.11476 0.03634 C -0.11389 0.07546 -0.06389 0.10417 0.00017 0.10417 C 0.06424 0.10417 0.11511 0.07176 0.11511 0.03241 C 0.11511 -0.00347 0.0632 -0.01412 0.00017 0.01829 " pathEditMode="relative" rAng="0" ptsTypes="fffffffffffffffffffffffffffffffff">
                                      <p:cBhvr>
                                        <p:cTn id="1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-0.00185 C -0.14167 -0.21389 -0.23333 -0.55787 -0.15851 -0.87269 C 0.14306 -0.8544 0.39861 -0.6338 0.50261 -0.33449 C 0.24844 -0.14745 -0.07326 -0.15903 -0.31562 -0.33449 C -0.20712 -0.65232 0.05816 -0.8544 0.3467 -0.87269 C 0.42483 -0.54259 0.31702 -0.20648 0.0941 -0.00185 Z " pathEditMode="relative" rAng="10800000" ptsTypes="ffffff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0209 C -0.37222 -0.21389 -0.47743 -0.55811 -0.39132 -0.87246 C -0.04445 -0.85394 0.25 -0.63426 0.36979 -0.33449 C 0.07639 -0.14792 -0.29323 -0.15926 -0.57188 -0.33449 C -0.44722 -0.65255 -0.14184 -0.85394 0.18976 -0.87246 C 0.28003 -0.54283 0.15555 -0.20672 -0.1007 -0.00209 Z " pathEditMode="relative" rAng="10800000" ptsTypes="ffffff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80902 C -0.06597 -0.7875 -0.11493 -0.73402 -0.11493 -0.6912 C -0.11493 -0.65208 -0.06701 -0.62268 -0.00295 -0.62268 C 0.06094 -0.62268 0.11493 -0.65208 0.11493 -0.6912 C 0.11493 -0.73402 0.05903 -0.74444 -0.00503 -0.7162 C -0.06805 -0.68356 -0.11493 -0.63009 -0.11493 -0.59097 C -0.11493 -0.55139 -0.06597 -0.51898 -0.00295 -0.51898 C 0.06094 -0.51898 0.11493 -0.55139 0.11493 -0.59097 C 0.11493 -0.63009 0.05903 -0.64074 -0.00399 -0.61203 C -0.06805 -0.58379 -0.11493 -0.53009 -0.11493 -0.49027 C -0.11493 -0.44768 -0.06597 -0.41504 -0.00208 -0.41504 C 0.06094 -0.41504 0.11493 -0.44768 0.11493 -0.49027 C 0.11493 -0.52639 0.05903 -0.53727 -0.00399 -0.51203 C -0.06701 -0.48356 -0.11493 -0.42639 -0.11493 -0.38657 C -0.11493 -0.34745 -0.06493 -0.31504 -0.00208 -0.31504 C 0.06302 -0.31504 0.11493 -0.34745 0.11493 -0.38657 C 0.11493 -0.42639 0.06007 -0.43703 -0.00295 -0.40833 C -0.06597 -0.37986 -0.11493 -0.32592 -0.11493 -0.28657 C -0.11493 -0.24352 -0.06493 -0.21504 -0.00104 -0.21504 C 0.06302 -0.21504 0.11493 -0.24745 0.11493 -0.28657 C 0.11493 -0.32592 0.06007 -0.33727 -0.00295 -0.30833 C -0.06597 -0.27963 -0.11493 -0.22176 -0.11493 -0.18634 C -0.11493 -0.14676 -0.06406 -0.11504 -0.00104 -0.11504 C 0.06302 -0.11504 0.11493 -0.14676 0.11493 -0.18634 C 0.11493 -0.22176 0.06094 -0.2331 -0.00295 -0.20764 C -0.06597 -0.17916 -0.11493 -0.12176 -0.11493 -0.08264 C -0.11493 -0.04652 -0.06406 -0.01134 -2.5E-6 -0.01134 C 0.06407 -0.01134 0.11493 -0.04282 0.11493 -0.08264 C 0.11493 -0.12176 0.06094 -0.13264 -0.00208 -0.1037 C -0.06493 -0.07523 -0.11597 -0.02176 -0.11493 0.01806 C -0.11406 0.05718 -0.06406 0.08588 -2.5E-6 0.08588 C 0.06407 0.08588 0.11493 0.05348 0.11493 0.01412 C 0.11493 -0.02176 0.06302 -0.0324 -2.5E-6 -2.96296E-6 " pathEditMode="relative" rAng="0" ptsTypes="ffffffffffffffffffffffffffff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4651" y="5357826"/>
            <a:ext cx="2669349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\Рабочий стол\Новая папка (27)\field-photo-035.jpg"/>
          <p:cNvPicPr>
            <a:picLocks noChangeAspect="1" noChangeArrowheads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-1" y="0"/>
            <a:ext cx="6375313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81475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 rot="20455135">
            <a:off x="2671036" y="5817241"/>
            <a:ext cx="1376355" cy="8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21408">
            <a:off x="164786" y="213757"/>
            <a:ext cx="1889825" cy="15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5631513"/>
            <a:ext cx="1239857" cy="12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/>
          <a:srcRect l="65966" b="48045"/>
          <a:stretch>
            <a:fillRect/>
          </a:stretch>
        </p:blipFill>
        <p:spPr bwMode="auto">
          <a:xfrm>
            <a:off x="3929058" y="3214686"/>
            <a:ext cx="311969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3" descr="C:\Documents and Settings\Admin\Рабочий стол\Новая папка (16)\sneg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93105"/>
            <a:ext cx="434446" cy="428604"/>
          </a:xfrm>
          <a:prstGeom prst="rect">
            <a:avLst/>
          </a:prstGeom>
          <a:noFill/>
        </p:spPr>
      </p:pic>
      <p:pic>
        <p:nvPicPr>
          <p:cNvPr id="86" name="Picture 3" descr="C:\Documents and Settings\Admin\Рабочий стол\Новая папка (16)\sneg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8" y="6021667"/>
            <a:ext cx="434446" cy="428604"/>
          </a:xfrm>
          <a:prstGeom prst="rect">
            <a:avLst/>
          </a:prstGeom>
          <a:noFill/>
        </p:spPr>
      </p:pic>
      <p:pic>
        <p:nvPicPr>
          <p:cNvPr id="87" name="Picture 3" descr="C:\Documents and Settings\Admin\Рабочий стол\Новая папка (16)\sneg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8" y="6021667"/>
            <a:ext cx="847732" cy="836333"/>
          </a:xfrm>
          <a:prstGeom prst="rect">
            <a:avLst/>
          </a:prstGeom>
          <a:noFill/>
        </p:spPr>
      </p:pic>
      <p:pic>
        <p:nvPicPr>
          <p:cNvPr id="88" name="Picture 3" descr="C:\Documents and Settings\Admin\Рабочий стол\Новая папка (16)\sneg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36" y="6521733"/>
            <a:ext cx="352405" cy="347666"/>
          </a:xfrm>
          <a:prstGeom prst="rect">
            <a:avLst/>
          </a:prstGeom>
          <a:noFill/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7"/>
          <a:srcRect l="65966" t="11431" b="48045"/>
          <a:stretch>
            <a:fillRect/>
          </a:stretch>
        </p:blipFill>
        <p:spPr bwMode="auto">
          <a:xfrm>
            <a:off x="4595574" y="0"/>
            <a:ext cx="3119698" cy="27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7"/>
          <a:srcRect l="65966" t="12470" b="48045"/>
          <a:stretch>
            <a:fillRect/>
          </a:stretch>
        </p:blipFill>
        <p:spPr bwMode="auto">
          <a:xfrm flipH="1">
            <a:off x="2595310" y="0"/>
            <a:ext cx="2295540" cy="27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8422" y="1928801"/>
            <a:ext cx="334358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113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 rot="20455135">
            <a:off x="4215145" y="3802397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" name="Рисунок 114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4881326" y="3286124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Рисунок 115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3738318" y="300037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Рисунок 116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4595574" y="264318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Рисунок 117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 rot="1726730">
            <a:off x="5153782" y="397826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-0.00185 C -0.14167 -0.21389 -0.23333 -0.55787 -0.15851 -0.87269 C 0.14306 -0.8544 0.39861 -0.6338 0.50261 -0.33449 C 0.24844 -0.14745 -0.07326 -0.15903 -0.31562 -0.33449 C -0.20712 -0.65232 0.05816 -0.8544 0.3467 -0.87269 C 0.42483 -0.54259 0.31702 -0.20648 0.0941 -0.00185 Z " pathEditMode="relative" rAng="10800000" ptsTypes="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 -0.00209 C -0.37222 -0.21389 -0.47743 -0.55811 -0.39132 -0.87246 C -0.04445 -0.85394 0.25 -0.63426 0.36979 -0.33449 C 0.07639 -0.14792 -0.29323 -0.15926 -0.57188 -0.33449 C -0.44722 -0.65255 -0.14184 -0.85394 0.18976 -0.87246 C 0.28003 -0.54283 0.15555 -0.20672 -0.1007 -0.00209 Z " pathEditMode="relative" rAng="10800000" ptsTypes="ffffff">
                                      <p:cBhvr>
                                        <p:cTn id="9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80903 C -0.06597 -0.7875 -0.11493 -0.73403 -0.11493 -0.69121 C -0.11493 -0.65209 -0.06701 -0.62269 -0.00295 -0.62269 C 0.06094 -0.62269 0.11493 -0.65209 0.11493 -0.69121 C 0.11493 -0.73403 0.05903 -0.74445 -0.00503 -0.71621 C -0.06806 -0.68357 -0.11493 -0.63009 -0.11493 -0.59097 C -0.11493 -0.55139 -0.06597 -0.51898 -0.00295 -0.51898 C 0.06094 -0.51898 0.11493 -0.55139 0.11493 -0.59097 C 0.11493 -0.63009 0.05903 -0.64074 -0.00399 -0.61204 C -0.06806 -0.5838 -0.11493 -0.53009 -0.11493 -0.49028 C -0.11493 -0.44769 -0.06597 -0.41505 -0.00208 -0.41505 C 0.06094 -0.41505 0.11493 -0.44769 0.11493 -0.49028 C 0.11493 -0.52639 0.05903 -0.53727 -0.00399 -0.51204 C -0.06701 -0.48357 -0.11493 -0.42639 -0.11493 -0.38658 C -0.11493 -0.34746 -0.06493 -0.31505 -0.00208 -0.31505 C 0.06302 -0.31505 0.11493 -0.34746 0.11493 -0.38658 C 0.11493 -0.42639 0.06007 -0.43704 -0.00295 -0.40834 C -0.06597 -0.37986 -0.11493 -0.32593 -0.11493 -0.28658 C -0.11493 -0.24352 -0.06493 -0.21505 -0.00104 -0.21505 C 0.06302 -0.21505 0.11493 -0.24746 0.11493 -0.28658 C 0.11493 -0.32593 0.06007 -0.33727 -0.00295 -0.30834 C -0.06597 -0.27963 -0.11493 -0.22176 -0.11493 -0.18634 C -0.11493 -0.14676 -0.06406 -0.11505 -0.00104 -0.11505 C 0.06302 -0.11505 0.11493 -0.14676 0.11493 -0.18634 C 0.11493 -0.22176 0.06094 -0.2331 -0.00295 -0.20764 C -0.06597 -0.17917 -0.11493 -0.12176 -0.11493 -0.08264 C -0.11493 -0.04653 -0.06406 -0.01134 1.11022E-16 -0.01134 C 0.06406 -0.01134 0.11493 -0.04283 0.11493 -0.08264 C 0.11493 -0.12176 0.06094 -0.13264 -0.00208 -0.10371 C -0.06493 -0.07523 -0.11597 -0.02176 -0.11493 0.01805 C -0.11406 0.05717 -0.06406 0.08588 1.11022E-16 0.08588 C 0.06406 0.08588 0.11493 0.05347 0.11493 0.01412 C 0.11493 -0.02176 0.06302 -0.03241 1.11022E-16 2.22222E-6 " pathEditMode="relative" rAng="0" ptsTypes="fffffffffffffffffffffffffffffffff">
                                      <p:cBhvr>
                                        <p:cTn id="1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65966" t="11431" b="48045"/>
          <a:stretch>
            <a:fillRect/>
          </a:stretch>
        </p:blipFill>
        <p:spPr bwMode="auto">
          <a:xfrm>
            <a:off x="4381260" y="0"/>
            <a:ext cx="3119698" cy="27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 l="65966" t="12470" b="48045"/>
          <a:stretch>
            <a:fillRect/>
          </a:stretch>
        </p:blipFill>
        <p:spPr bwMode="auto">
          <a:xfrm flipH="1">
            <a:off x="2380996" y="0"/>
            <a:ext cx="2295540" cy="271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108" y="1928801"/>
            <a:ext cx="3343583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 rot="20455135">
            <a:off x="4000831" y="3802397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Рисунок 21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4667012" y="3286124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3524004" y="300037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>
            <a:off x="4381260" y="264318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/>
          <p:cNvPicPr/>
          <p:nvPr/>
        </p:nvPicPr>
        <p:blipFill>
          <a:blip r:embed="rId4"/>
          <a:srcRect l="12499" t="10938" r="9375" b="31285"/>
          <a:stretch>
            <a:fillRect/>
          </a:stretch>
        </p:blipFill>
        <p:spPr bwMode="auto">
          <a:xfrm rot="1726730">
            <a:off x="4939468" y="3978262"/>
            <a:ext cx="602796" cy="39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39</Words>
  <PresentationFormat>Экран (4:3)</PresentationFormat>
  <Paragraphs>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126</cp:revision>
  <dcterms:modified xsi:type="dcterms:W3CDTF">2014-01-12T22:16:13Z</dcterms:modified>
</cp:coreProperties>
</file>