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6" r:id="rId2"/>
    <p:sldId id="256" r:id="rId3"/>
    <p:sldId id="308" r:id="rId4"/>
    <p:sldId id="271" r:id="rId5"/>
    <p:sldId id="272" r:id="rId6"/>
    <p:sldId id="301" r:id="rId7"/>
    <p:sldId id="257" r:id="rId8"/>
    <p:sldId id="309" r:id="rId9"/>
    <p:sldId id="310" r:id="rId10"/>
    <p:sldId id="261" r:id="rId11"/>
    <p:sldId id="311" r:id="rId12"/>
    <p:sldId id="313" r:id="rId13"/>
    <p:sldId id="314" r:id="rId14"/>
    <p:sldId id="315" r:id="rId15"/>
    <p:sldId id="316" r:id="rId16"/>
    <p:sldId id="319" r:id="rId17"/>
    <p:sldId id="317" r:id="rId18"/>
    <p:sldId id="318" r:id="rId19"/>
    <p:sldId id="323" r:id="rId20"/>
    <p:sldId id="322" r:id="rId21"/>
    <p:sldId id="329" r:id="rId22"/>
    <p:sldId id="321" r:id="rId23"/>
    <p:sldId id="324" r:id="rId24"/>
    <p:sldId id="320" r:id="rId25"/>
    <p:sldId id="325" r:id="rId26"/>
    <p:sldId id="328" r:id="rId27"/>
    <p:sldId id="327" r:id="rId28"/>
    <p:sldId id="326" r:id="rId29"/>
    <p:sldId id="258" r:id="rId30"/>
    <p:sldId id="303" r:id="rId31"/>
    <p:sldId id="282" r:id="rId32"/>
    <p:sldId id="259" r:id="rId33"/>
    <p:sldId id="281" r:id="rId34"/>
    <p:sldId id="273" r:id="rId35"/>
    <p:sldId id="295" r:id="rId36"/>
    <p:sldId id="260" r:id="rId37"/>
    <p:sldId id="262" r:id="rId38"/>
    <p:sldId id="300" r:id="rId39"/>
    <p:sldId id="306" r:id="rId40"/>
    <p:sldId id="263" r:id="rId41"/>
    <p:sldId id="294" r:id="rId42"/>
    <p:sldId id="304" r:id="rId43"/>
    <p:sldId id="264" r:id="rId44"/>
    <p:sldId id="266" r:id="rId45"/>
    <p:sldId id="299" r:id="rId46"/>
    <p:sldId id="298" r:id="rId47"/>
    <p:sldId id="275" r:id="rId48"/>
    <p:sldId id="267" r:id="rId49"/>
    <p:sldId id="268" r:id="rId50"/>
    <p:sldId id="269" r:id="rId51"/>
    <p:sldId id="305" r:id="rId52"/>
    <p:sldId id="284" r:id="rId53"/>
    <p:sldId id="285" r:id="rId54"/>
    <p:sldId id="292" r:id="rId55"/>
    <p:sldId id="286" r:id="rId56"/>
    <p:sldId id="270" r:id="rId57"/>
    <p:sldId id="287" r:id="rId58"/>
    <p:sldId id="288" r:id="rId59"/>
    <p:sldId id="289" r:id="rId60"/>
    <p:sldId id="290" r:id="rId61"/>
    <p:sldId id="291" r:id="rId62"/>
    <p:sldId id="297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54" autoAdjust="0"/>
    <p:restoredTop sz="94660"/>
  </p:normalViewPr>
  <p:slideViewPr>
    <p:cSldViewPr>
      <p:cViewPr varScale="1">
        <p:scale>
          <a:sx n="108" d="100"/>
          <a:sy n="108" d="100"/>
        </p:scale>
        <p:origin x="-9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User\&#1056;&#1072;&#1073;&#1086;&#1095;&#1080;&#1081;%20&#1089;&#1090;&#1086;&#1083;\&#1072;%20&#1090;&#1099;%20&#1087;&#1088;&#1086;&#1095;&#1080;&#1090;&#1072;&#1083;\&#1073;&#1086;&#1075;&#1076;&#1072;&#1085;\Ghtptynfwbz\&#1057;&#1083;&#1091;&#1094;&#1082;&#1110;&#1103;%20&#1090;&#1082;&#1072;&#1095;&#1099;&#1093;&#1110;.mp3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428736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be-BY" sz="3200" b="1" i="1" dirty="0">
                <a:solidFill>
                  <a:srgbClr val="0000CC"/>
                </a:solidFill>
                <a:latin typeface="Estrangelo Edessa" pitchFamily="66"/>
              </a:rPr>
              <a:t>Па-над белым пухам вішняў, </a:t>
            </a:r>
          </a:p>
          <a:p>
            <a:pPr algn="ctr">
              <a:buNone/>
            </a:pPr>
            <a:r>
              <a:rPr lang="be-BY" sz="3200" b="1" i="1" dirty="0">
                <a:solidFill>
                  <a:srgbClr val="0000CC"/>
                </a:solidFill>
                <a:latin typeface="Estrangelo Edessa" pitchFamily="66"/>
              </a:rPr>
              <a:t> Быццам сіні аганёк, </a:t>
            </a:r>
          </a:p>
          <a:p>
            <a:pPr algn="ctr">
              <a:buNone/>
            </a:pPr>
            <a:r>
              <a:rPr lang="be-BY" sz="3200" b="1" i="1" dirty="0">
                <a:solidFill>
                  <a:srgbClr val="0000CC"/>
                </a:solidFill>
                <a:latin typeface="Estrangelo Edessa" pitchFamily="66"/>
              </a:rPr>
              <a:t> Б'ецца, ўецца шпаркі, лёгкі </a:t>
            </a:r>
          </a:p>
          <a:p>
            <a:pPr algn="ctr">
              <a:buNone/>
            </a:pPr>
            <a:r>
              <a:rPr lang="be-BY" sz="3200" b="1" i="1" dirty="0">
                <a:solidFill>
                  <a:srgbClr val="0000CC"/>
                </a:solidFill>
                <a:latin typeface="Estrangelo Edessa" pitchFamily="66"/>
              </a:rPr>
              <a:t> Сінякрылы матылёк</a:t>
            </a:r>
            <a:r>
              <a:rPr lang="be-BY" sz="3200" b="1" i="1" dirty="0" smtClean="0">
                <a:solidFill>
                  <a:srgbClr val="0000CC"/>
                </a:solidFill>
                <a:latin typeface="Estrangelo Edessa" pitchFamily="66"/>
              </a:rPr>
              <a:t>.</a:t>
            </a:r>
          </a:p>
          <a:p>
            <a:pPr algn="ctr">
              <a:buNone/>
            </a:pPr>
            <a:endParaRPr lang="be-BY" sz="3200" b="1" i="1" dirty="0">
              <a:solidFill>
                <a:srgbClr val="0000CC"/>
              </a:solidFill>
              <a:latin typeface="Estrangelo Edessa" pitchFamily="66"/>
            </a:endParaRPr>
          </a:p>
          <a:p>
            <a:pPr algn="ctr">
              <a:buNone/>
            </a:pPr>
            <a:r>
              <a:rPr lang="be-BY" sz="3200" b="1" i="1" dirty="0">
                <a:solidFill>
                  <a:srgbClr val="0000CC"/>
                </a:solidFill>
                <a:latin typeface="Estrangelo Edessa" pitchFamily="66"/>
              </a:rPr>
              <a:t> Навакол усё паветра </a:t>
            </a:r>
          </a:p>
          <a:p>
            <a:pPr algn="ctr">
              <a:buNone/>
            </a:pPr>
            <a:r>
              <a:rPr lang="be-BY" sz="3200" b="1" i="1" dirty="0">
                <a:solidFill>
                  <a:srgbClr val="0000CC"/>
                </a:solidFill>
                <a:latin typeface="Estrangelo Edessa" pitchFamily="66"/>
              </a:rPr>
              <a:t> Ў струнах сонца залатых, </a:t>
            </a:r>
          </a:p>
          <a:p>
            <a:pPr algn="ctr">
              <a:buNone/>
            </a:pPr>
            <a:r>
              <a:rPr lang="be-BY" sz="3200" b="1" i="1" dirty="0">
                <a:solidFill>
                  <a:srgbClr val="0000CC"/>
                </a:solidFill>
                <a:latin typeface="Estrangelo Edessa" pitchFamily="66"/>
              </a:rPr>
              <a:t> Ён дрыжачымі крыламі </a:t>
            </a:r>
          </a:p>
          <a:p>
            <a:pPr algn="ctr">
              <a:buNone/>
            </a:pPr>
            <a:r>
              <a:rPr lang="be-BY" sz="3200" b="1" i="1" dirty="0">
                <a:solidFill>
                  <a:srgbClr val="0000CC"/>
                </a:solidFill>
                <a:latin typeface="Estrangelo Edessa" pitchFamily="66"/>
              </a:rPr>
              <a:t> Звоніць ледзьве чутна </a:t>
            </a:r>
            <a:r>
              <a:rPr lang="be-BY" sz="3200" b="1" i="1" dirty="0" smtClean="0">
                <a:solidFill>
                  <a:srgbClr val="0000CC"/>
                </a:solidFill>
                <a:latin typeface="Estrangelo Edessa" pitchFamily="66"/>
              </a:rPr>
              <a:t>ў  іх.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14291"/>
            <a:ext cx="8429684" cy="335758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У 1908 г. Максім </a:t>
            </a:r>
            <a:r>
              <a:rPr lang="ru-RU" dirty="0" err="1" smtClean="0"/>
              <a:t>Багдановіч</a:t>
            </a:r>
            <a:r>
              <a:rPr lang="ru-RU" dirty="0" smtClean="0"/>
              <a:t> </a:t>
            </a:r>
            <a:r>
              <a:rPr lang="ru-RU" dirty="0" err="1" smtClean="0"/>
              <a:t>напісаў</a:t>
            </a:r>
            <a:r>
              <a:rPr lang="ru-RU" dirty="0" smtClean="0"/>
              <a:t> </a:t>
            </a:r>
            <a:r>
              <a:rPr lang="ru-RU" dirty="0" err="1" smtClean="0"/>
              <a:t>першыя</a:t>
            </a:r>
            <a:r>
              <a:rPr lang="ru-RU" dirty="0" smtClean="0"/>
              <a:t> </a:t>
            </a:r>
            <a:r>
              <a:rPr lang="ru-RU" dirty="0" err="1" smtClean="0"/>
              <a:t>лірычныя</a:t>
            </a:r>
            <a:r>
              <a:rPr lang="ru-RU" dirty="0" smtClean="0"/>
              <a:t> </a:t>
            </a:r>
            <a:r>
              <a:rPr lang="ru-RU" dirty="0" err="1" smtClean="0"/>
              <a:t>вершы</a:t>
            </a:r>
            <a:r>
              <a:rPr lang="ru-RU" dirty="0" smtClean="0"/>
              <a:t>: "Над </a:t>
            </a:r>
            <a:r>
              <a:rPr lang="ru-RU" dirty="0" err="1" smtClean="0"/>
              <a:t>магілай</a:t>
            </a:r>
            <a:r>
              <a:rPr lang="ru-RU" dirty="0" smtClean="0"/>
              <a:t>", "</a:t>
            </a:r>
            <a:r>
              <a:rPr lang="ru-RU" dirty="0" err="1" smtClean="0"/>
              <a:t>Прыйдзе</a:t>
            </a:r>
            <a:r>
              <a:rPr lang="ru-RU" dirty="0" smtClean="0"/>
              <a:t> </a:t>
            </a:r>
            <a:r>
              <a:rPr lang="ru-RU" dirty="0" err="1" smtClean="0"/>
              <a:t>вясна</a:t>
            </a:r>
            <a:r>
              <a:rPr lang="ru-RU" dirty="0" smtClean="0"/>
              <a:t>", "На </a:t>
            </a:r>
            <a:r>
              <a:rPr lang="ru-RU" dirty="0" err="1" smtClean="0"/>
              <a:t>чужыне</a:t>
            </a:r>
            <a:r>
              <a:rPr lang="ru-RU" dirty="0" smtClean="0"/>
              <a:t>", </a:t>
            </a:r>
            <a:r>
              <a:rPr lang="ru-RU" dirty="0" err="1" smtClean="0"/>
              <a:t>якія</a:t>
            </a:r>
            <a:r>
              <a:rPr lang="ru-RU" dirty="0" smtClean="0"/>
              <a:t> </a:t>
            </a:r>
            <a:r>
              <a:rPr lang="ru-RU" dirty="0" err="1" smtClean="0"/>
              <a:t>былі</a:t>
            </a:r>
            <a:r>
              <a:rPr lang="ru-RU" dirty="0" smtClean="0"/>
              <a:t> </a:t>
            </a:r>
            <a:r>
              <a:rPr lang="ru-RU" dirty="0" err="1" smtClean="0"/>
              <a:t>апублікаваны</a:t>
            </a:r>
            <a:r>
              <a:rPr lang="ru-RU" dirty="0" smtClean="0"/>
              <a:t> ў "</a:t>
            </a:r>
            <a:r>
              <a:rPr lang="ru-RU" dirty="0" err="1" smtClean="0"/>
              <a:t>Нашай</a:t>
            </a:r>
            <a:r>
              <a:rPr lang="ru-RU" dirty="0" smtClean="0"/>
              <a:t> </a:t>
            </a:r>
            <a:r>
              <a:rPr lang="ru-RU" dirty="0" err="1" smtClean="0"/>
              <a:t>ніве</a:t>
            </a:r>
            <a:r>
              <a:rPr lang="ru-RU" dirty="0" smtClean="0"/>
              <a:t>". </a:t>
            </a:r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1680" y="1844824"/>
            <a:ext cx="5616624" cy="4212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 Box 3"/>
          <p:cNvSpPr txBox="1">
            <a:spLocks noChangeArrowheads="1"/>
          </p:cNvSpPr>
          <p:nvPr/>
        </p:nvSpPr>
        <p:spPr bwMode="auto">
          <a:xfrm flipH="1">
            <a:off x="3581400" y="23622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kumimoji="1" lang="ru-RU" sz="2400">
              <a:latin typeface="Times New Roman" pitchFamily="18" charset="0"/>
            </a:endParaRP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 flipV="1">
            <a:off x="3352800" y="18288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>
            <a:spAutoFit/>
          </a:bodyPr>
          <a:lstStyle/>
          <a:p>
            <a:pPr>
              <a:spcBef>
                <a:spcPct val="50000"/>
              </a:spcBef>
            </a:pPr>
            <a:endParaRPr kumimoji="1" lang="ru-RU" sz="2400">
              <a:latin typeface="Times New Roman" pitchFamily="18" charset="0"/>
            </a:endParaRPr>
          </a:p>
        </p:txBody>
      </p:sp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714356"/>
            <a:ext cx="6634721" cy="4976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714348" y="5903893"/>
            <a:ext cx="75724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be-BY" sz="2800" dirty="0" smtClean="0">
                <a:latin typeface="Calibri"/>
                <a:ea typeface="+mj-ea"/>
                <a:cs typeface="+mj-cs"/>
              </a:rPr>
              <a:t>Фальварак у Ракуцёўшчыне, дзе гасцяваў  </a:t>
            </a:r>
          </a:p>
          <a:p>
            <a:pPr lvl="0" algn="ctr">
              <a:spcBef>
                <a:spcPct val="0"/>
              </a:spcBef>
            </a:pPr>
            <a:r>
              <a:rPr lang="be-BY" sz="2800" dirty="0" smtClean="0">
                <a:latin typeface="Calibri"/>
                <a:ea typeface="+mj-ea"/>
                <a:cs typeface="+mj-cs"/>
              </a:rPr>
              <a:t>М. Багдановіч</a:t>
            </a:r>
            <a:endParaRPr lang="ru-RU" sz="2800" dirty="0"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074826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Text Box 3"/>
          <p:cNvSpPr txBox="1">
            <a:spLocks noChangeArrowheads="1"/>
          </p:cNvSpPr>
          <p:nvPr/>
        </p:nvSpPr>
        <p:spPr bwMode="auto">
          <a:xfrm flipH="1">
            <a:off x="3581400" y="23622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kumimoji="1" lang="ru-RU" sz="2400">
              <a:latin typeface="Times New Roman" pitchFamily="18" charset="0"/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 flipV="1">
            <a:off x="3352800" y="18288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>
            <a:spAutoFit/>
          </a:bodyPr>
          <a:lstStyle/>
          <a:p>
            <a:pPr>
              <a:spcBef>
                <a:spcPct val="50000"/>
              </a:spcBef>
            </a:pPr>
            <a:endParaRPr kumimoji="1" lang="ru-RU" sz="2400">
              <a:latin typeface="Times New Roman" pitchFamily="18" charset="0"/>
            </a:endParaRPr>
          </a:p>
        </p:txBody>
      </p:sp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714356"/>
            <a:ext cx="5881703" cy="5278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285984" y="6286520"/>
            <a:ext cx="4516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dirty="0" smtClean="0"/>
              <a:t>Дзямідаўскі юрыдычны ліцэй у Яраслаўлі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80260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71802" y="928670"/>
            <a:ext cx="5572164" cy="5429288"/>
          </a:xfrm>
        </p:spPr>
        <p:txBody>
          <a:bodyPr>
            <a:normAutofit/>
          </a:bodyPr>
          <a:lstStyle/>
          <a:p>
            <a:r>
              <a:rPr lang="ru-RU" dirty="0" smtClean="0"/>
              <a:t>  У </a:t>
            </a:r>
            <a:r>
              <a:rPr lang="ru-RU" dirty="0" err="1" smtClean="0"/>
              <a:t>Вільні</a:t>
            </a:r>
            <a:r>
              <a:rPr lang="ru-RU" dirty="0" smtClean="0"/>
              <a:t>, у </a:t>
            </a:r>
            <a:r>
              <a:rPr lang="ru-RU" dirty="0" err="1" smtClean="0"/>
              <a:t>друкарні</a:t>
            </a:r>
            <a:r>
              <a:rPr lang="ru-RU" dirty="0" smtClean="0"/>
              <a:t> </a:t>
            </a:r>
            <a:r>
              <a:rPr lang="ru-RU" dirty="0" err="1" smtClean="0"/>
              <a:t>Марціна</a:t>
            </a:r>
            <a:r>
              <a:rPr lang="ru-RU" dirty="0" smtClean="0"/>
              <a:t> Кухты, </a:t>
            </a:r>
            <a:r>
              <a:rPr lang="ru-RU" dirty="0" err="1" smtClean="0"/>
              <a:t>выдадзены</a:t>
            </a:r>
            <a:r>
              <a:rPr lang="ru-RU" dirty="0" smtClean="0"/>
              <a:t> </a:t>
            </a:r>
            <a:r>
              <a:rPr lang="ru-RU" dirty="0" err="1" smtClean="0"/>
              <a:t>адзіны</a:t>
            </a:r>
            <a:r>
              <a:rPr lang="ru-RU" dirty="0" smtClean="0"/>
              <a:t> </a:t>
            </a:r>
            <a:r>
              <a:rPr lang="ru-RU" dirty="0" err="1" smtClean="0"/>
              <a:t>прыжыццёвы</a:t>
            </a:r>
            <a:r>
              <a:rPr lang="ru-RU" dirty="0" smtClean="0"/>
              <a:t> </a:t>
            </a:r>
            <a:r>
              <a:rPr lang="ru-RU" dirty="0" err="1" smtClean="0"/>
              <a:t>зборнік</a:t>
            </a:r>
            <a:r>
              <a:rPr lang="ru-RU" dirty="0" smtClean="0"/>
              <a:t> </a:t>
            </a:r>
            <a:r>
              <a:rPr lang="ru-RU" dirty="0" err="1" smtClean="0"/>
              <a:t>твораў</a:t>
            </a:r>
            <a:r>
              <a:rPr lang="ru-RU" dirty="0" smtClean="0"/>
              <a:t> </a:t>
            </a:r>
            <a:r>
              <a:rPr lang="ru-RU" dirty="0" err="1" smtClean="0"/>
              <a:t>Максіма</a:t>
            </a:r>
            <a:r>
              <a:rPr lang="ru-RU" dirty="0" smtClean="0"/>
              <a:t> </a:t>
            </a:r>
            <a:r>
              <a:rPr lang="ru-RU" dirty="0" err="1" smtClean="0"/>
              <a:t>Багдановіча</a:t>
            </a:r>
            <a:r>
              <a:rPr lang="ru-RU" dirty="0" smtClean="0"/>
              <a:t> "</a:t>
            </a:r>
            <a:r>
              <a:rPr lang="ru-RU" dirty="0" err="1" smtClean="0"/>
              <a:t>Вянок</a:t>
            </a:r>
            <a:r>
              <a:rPr lang="ru-RU" dirty="0" smtClean="0"/>
              <a:t>" (на </a:t>
            </a:r>
            <a:r>
              <a:rPr lang="ru-RU" dirty="0" err="1" smtClean="0"/>
              <a:t>тытуле</a:t>
            </a:r>
            <a:r>
              <a:rPr lang="ru-RU" dirty="0" smtClean="0"/>
              <a:t> </a:t>
            </a:r>
            <a:r>
              <a:rPr lang="ru-RU" dirty="0" err="1" smtClean="0"/>
              <a:t>пазначаны</a:t>
            </a:r>
            <a:r>
              <a:rPr lang="ru-RU" dirty="0" smtClean="0"/>
              <a:t> 1913 г.).</a:t>
            </a:r>
            <a:endParaRPr lang="ru-RU" dirty="0"/>
          </a:p>
        </p:txBody>
      </p:sp>
      <p:pic>
        <p:nvPicPr>
          <p:cNvPr id="6146" name="Picture 2" descr="C:\Documents and Settings\User\Рабочий стол\232px-Maksim_Bahdanovič_-_Vian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71546"/>
            <a:ext cx="2845776" cy="407196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42910" y="5357826"/>
            <a:ext cx="2428892" cy="642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dirty="0" smtClean="0"/>
              <a:t>Вокладка адзінага зборніка паэта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580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3"/>
          <p:cNvSpPr txBox="1">
            <a:spLocks noChangeArrowheads="1"/>
          </p:cNvSpPr>
          <p:nvPr/>
        </p:nvSpPr>
        <p:spPr bwMode="auto">
          <a:xfrm flipH="1">
            <a:off x="3581400" y="23622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kumimoji="1" lang="ru-RU" sz="2400">
              <a:latin typeface="Times New Roman" pitchFamily="18" charset="0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 flipV="1">
            <a:off x="3352800" y="18288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>
            <a:spAutoFit/>
          </a:bodyPr>
          <a:lstStyle/>
          <a:p>
            <a:pPr>
              <a:spcBef>
                <a:spcPct val="50000"/>
              </a:spcBef>
            </a:pPr>
            <a:endParaRPr kumimoji="1" lang="ru-RU" sz="2400">
              <a:latin typeface="Times New Roman" pitchFamily="18" charset="0"/>
            </a:endParaRPr>
          </a:p>
        </p:txBody>
      </p:sp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32363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0"/>
            <a:ext cx="478790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4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138488"/>
            <a:ext cx="4500563" cy="304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41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7538" y="3141663"/>
            <a:ext cx="4716462" cy="305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3571868" y="6334780"/>
            <a:ext cx="11430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be-BY" sz="2800" dirty="0" smtClean="0">
                <a:latin typeface="Calibri"/>
                <a:ea typeface="+mj-ea"/>
                <a:cs typeface="+mj-cs"/>
              </a:rPr>
              <a:t>Ялта</a:t>
            </a:r>
            <a:endParaRPr lang="ru-RU" sz="2800" dirty="0"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919121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857356" y="5929330"/>
            <a:ext cx="5214974" cy="50006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be-BY" sz="2400" dirty="0" smtClean="0">
                <a:solidFill>
                  <a:schemeClr val="tx1"/>
                </a:solidFill>
              </a:rPr>
              <a:t>Дом № 8 па вуліцы </a:t>
            </a:r>
            <a:r>
              <a:rPr lang="be-BY" sz="2200" dirty="0" smtClean="0">
                <a:solidFill>
                  <a:schemeClr val="tx1"/>
                </a:solidFill>
              </a:rPr>
              <a:t>Мікалаеўскай у</a:t>
            </a:r>
            <a:r>
              <a:rPr lang="be-BY" sz="2400" dirty="0" smtClean="0">
                <a:solidFill>
                  <a:schemeClr val="tx1"/>
                </a:solidFill>
              </a:rPr>
              <a:t> Ялце, дзе памёр паэт</a:t>
            </a:r>
            <a:endParaRPr lang="ru-RU" sz="2400" dirty="0" smtClean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928670"/>
            <a:ext cx="8001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Аднак </a:t>
            </a:r>
            <a:r>
              <a:rPr lang="ru-RU" sz="2400" dirty="0" err="1" smtClean="0"/>
              <a:t>лячэнне</a:t>
            </a:r>
            <a:r>
              <a:rPr lang="ru-RU" sz="2400" dirty="0" smtClean="0"/>
              <a:t> не </a:t>
            </a:r>
            <a:r>
              <a:rPr lang="ru-RU" sz="2400" dirty="0" err="1" smtClean="0"/>
              <a:t>дапамагло</a:t>
            </a:r>
            <a:r>
              <a:rPr lang="ru-RU" sz="2400" dirty="0" smtClean="0"/>
              <a:t>, </a:t>
            </a:r>
            <a:r>
              <a:rPr lang="ru-RU" sz="2400" dirty="0" err="1" smtClean="0"/>
              <a:t>і</a:t>
            </a:r>
            <a:r>
              <a:rPr lang="ru-RU" sz="2400" dirty="0" smtClean="0"/>
              <a:t> 25 мая 1917 г. у </a:t>
            </a:r>
            <a:r>
              <a:rPr lang="ru-RU" sz="2400" dirty="0" err="1" smtClean="0"/>
              <a:t>двадцаціпяцігадовым</a:t>
            </a:r>
            <a:r>
              <a:rPr lang="ru-RU" sz="2400" dirty="0" smtClean="0"/>
              <a:t> </a:t>
            </a:r>
            <a:r>
              <a:rPr lang="ru-RU" sz="2400" dirty="0" err="1" smtClean="0"/>
              <a:t>ўзросце</a:t>
            </a:r>
            <a:r>
              <a:rPr lang="ru-RU" sz="2400" dirty="0" smtClean="0"/>
              <a:t> Максім </a:t>
            </a:r>
            <a:r>
              <a:rPr lang="ru-RU" sz="2400" dirty="0" err="1" smtClean="0"/>
              <a:t>Багдановіч</a:t>
            </a:r>
            <a:r>
              <a:rPr lang="ru-RU" sz="2400" dirty="0" smtClean="0"/>
              <a:t> </a:t>
            </a:r>
            <a:r>
              <a:rPr lang="ru-RU" sz="2400" dirty="0" err="1" smtClean="0"/>
              <a:t>памёр</a:t>
            </a:r>
            <a:r>
              <a:rPr lang="ru-RU" sz="2400" dirty="0" smtClean="0"/>
              <a:t>. </a:t>
            </a:r>
            <a:endParaRPr lang="ru-RU" sz="2400" dirty="0"/>
          </a:p>
        </p:txBody>
      </p:sp>
      <p:pic>
        <p:nvPicPr>
          <p:cNvPr id="5" name="Picture 6" descr="яц до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2071678"/>
            <a:ext cx="5121374" cy="3525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307342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Text Box 3"/>
          <p:cNvSpPr txBox="1">
            <a:spLocks noChangeArrowheads="1"/>
          </p:cNvSpPr>
          <p:nvPr/>
        </p:nvSpPr>
        <p:spPr bwMode="auto">
          <a:xfrm flipH="1">
            <a:off x="3581400" y="23622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kumimoji="1" lang="ru-RU" sz="2400">
              <a:latin typeface="Times New Roman" pitchFamily="18" charset="0"/>
            </a:endParaRP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 flipV="1">
            <a:off x="3352800" y="18288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>
            <a:spAutoFit/>
          </a:bodyPr>
          <a:lstStyle/>
          <a:p>
            <a:pPr>
              <a:spcBef>
                <a:spcPct val="50000"/>
              </a:spcBef>
            </a:pPr>
            <a:endParaRPr kumimoji="1" lang="ru-RU" sz="2400">
              <a:latin typeface="Times New Roman" pitchFamily="18" charset="0"/>
            </a:endParaRPr>
          </a:p>
        </p:txBody>
      </p:sp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357166"/>
            <a:ext cx="4632325" cy="617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85720" y="4857760"/>
            <a:ext cx="35004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be-BY" sz="2800" dirty="0" smtClean="0">
                <a:ea typeface="+mj-ea"/>
                <a:cs typeface="+mj-cs"/>
              </a:rPr>
              <a:t>Магіла М. Багдановіча ў Ялце</a:t>
            </a:r>
            <a:endParaRPr lang="ru-RU" sz="2800" dirty="0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386068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412776"/>
            <a:ext cx="7488832" cy="3357586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be-BY" sz="4000" b="1" i="1" dirty="0" smtClean="0"/>
              <a:t>У краіне светлай, дзе я ўміраю,</a:t>
            </a:r>
            <a:br>
              <a:rPr lang="be-BY" sz="4000" b="1" i="1" dirty="0" smtClean="0"/>
            </a:br>
            <a:r>
              <a:rPr lang="be-BY" sz="4000" b="1" i="1" dirty="0" smtClean="0"/>
              <a:t>У белым доме ля сіняй бухты, </a:t>
            </a:r>
            <a:br>
              <a:rPr lang="be-BY" sz="4000" b="1" i="1" dirty="0" smtClean="0"/>
            </a:br>
            <a:r>
              <a:rPr lang="be-BY" sz="4000" b="1" i="1" dirty="0" smtClean="0"/>
              <a:t>Я не самотны, я кнігу маю</a:t>
            </a:r>
            <a:br>
              <a:rPr lang="be-BY" sz="4000" b="1" i="1" dirty="0" smtClean="0"/>
            </a:br>
            <a:r>
              <a:rPr lang="be-BY" sz="4000" b="1" i="1" dirty="0" smtClean="0"/>
              <a:t>З друкарні пана Марціна Кухты.</a:t>
            </a:r>
            <a:endParaRPr lang="ru-RU" sz="40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28972750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5898199"/>
            <a:ext cx="2728938" cy="571504"/>
          </a:xfrm>
        </p:spPr>
        <p:txBody>
          <a:bodyPr/>
          <a:lstStyle/>
          <a:p>
            <a:pPr eaLnBrk="1" hangingPunct="1">
              <a:defRPr/>
            </a:pPr>
            <a:r>
              <a:rPr lang="be-BY" sz="2400" dirty="0" smtClean="0"/>
              <a:t>Ганна Какуева</a:t>
            </a:r>
            <a:endParaRPr lang="ru-RU" sz="2400" dirty="0" smtClean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500042"/>
            <a:ext cx="5482952" cy="59293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e-BY" dirty="0"/>
              <a:t>Усё жыццё цяпер, як лёгкая завея.</a:t>
            </a:r>
            <a:endParaRPr lang="ru-RU" dirty="0"/>
          </a:p>
          <a:p>
            <a:pPr marL="0" indent="0">
              <a:buNone/>
            </a:pPr>
            <a:r>
              <a:rPr lang="be-BY" dirty="0" smtClean="0"/>
              <a:t>Кнігу </a:t>
            </a:r>
            <a:r>
              <a:rPr lang="be-BY" dirty="0"/>
              <a:t>разгарну – а не магу чытаць.</a:t>
            </a:r>
            <a:endParaRPr lang="ru-RU" dirty="0"/>
          </a:p>
          <a:p>
            <a:pPr marL="0" indent="0">
              <a:buNone/>
            </a:pPr>
            <a:r>
              <a:rPr lang="be-BY" dirty="0" smtClean="0"/>
              <a:t>Як </a:t>
            </a:r>
            <a:r>
              <a:rPr lang="be-BY" dirty="0"/>
              <a:t>зрабілася, што пакахаў цябе я, </a:t>
            </a:r>
            <a:r>
              <a:rPr lang="be-BY" dirty="0" smtClean="0"/>
              <a:t>-Хіба </a:t>
            </a:r>
            <a:r>
              <a:rPr lang="be-BY" dirty="0"/>
              <a:t>я знаю? </a:t>
            </a:r>
            <a:r>
              <a:rPr lang="be-BY" dirty="0" smtClean="0"/>
              <a:t>Ды </a:t>
            </a:r>
            <a:r>
              <a:rPr lang="be-BY" dirty="0"/>
              <a:t>і што мне знаць.</a:t>
            </a:r>
            <a:endParaRPr lang="ru-RU" dirty="0"/>
          </a:p>
          <a:p>
            <a:endParaRPr lang="ru-RU" dirty="0"/>
          </a:p>
        </p:txBody>
      </p:sp>
      <p:pic>
        <p:nvPicPr>
          <p:cNvPr id="4" name="Picture 3" descr="3"/>
          <p:cNvPicPr>
            <a:picLocks noChangeAspect="1" noChangeArrowheads="1"/>
          </p:cNvPicPr>
          <p:nvPr/>
        </p:nvPicPr>
        <p:blipFill>
          <a:blip r:embed="rId2" cstate="print"/>
          <a:srcRect l="29363" t="16955" r="27077" b="25170"/>
          <a:stretch>
            <a:fillRect/>
          </a:stretch>
        </p:blipFill>
        <p:spPr>
          <a:xfrm>
            <a:off x="5580112" y="1916832"/>
            <a:ext cx="3507872" cy="47746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258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305800" cy="794352"/>
          </a:xfrm>
        </p:spPr>
        <p:txBody>
          <a:bodyPr>
            <a:noAutofit/>
          </a:bodyPr>
          <a:lstStyle/>
          <a:p>
            <a:pPr algn="ctr"/>
            <a:r>
              <a:rPr lang="be-BY" sz="6000" b="1" dirty="0" smtClean="0"/>
              <a:t>Слоўнікавая работа</a:t>
            </a:r>
            <a:endParaRPr lang="ru-RU" sz="6000" b="1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67544" y="2276872"/>
            <a:ext cx="8305800" cy="794352"/>
          </a:xfrm>
          <a:prstGeom prst="rect">
            <a:avLst/>
          </a:prstGeom>
        </p:spPr>
        <p:txBody>
          <a:bodyPr vert="horz" lIns="0" tIns="45720" rIns="0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e-BY" dirty="0" smtClean="0"/>
              <a:t>Шпаркі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89130" y="3140968"/>
            <a:ext cx="8305800" cy="794352"/>
          </a:xfrm>
          <a:prstGeom prst="rect">
            <a:avLst/>
          </a:prstGeom>
        </p:spPr>
        <p:txBody>
          <a:bodyPr vert="horz" lIns="0" tIns="45720" rIns="0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e-BY" dirty="0" smtClean="0"/>
              <a:t>Зёлкі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89130" y="4053476"/>
            <a:ext cx="8305800" cy="794352"/>
          </a:xfrm>
          <a:prstGeom prst="rect">
            <a:avLst/>
          </a:prstGeom>
        </p:spPr>
        <p:txBody>
          <a:bodyPr vert="horz" lIns="0" tIns="45720" rIns="0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e-BY" dirty="0" smtClean="0"/>
              <a:t>Чарот</a:t>
            </a: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89130" y="4869160"/>
            <a:ext cx="8305800" cy="794352"/>
          </a:xfrm>
          <a:prstGeom prst="rect">
            <a:avLst/>
          </a:prstGeom>
        </p:spPr>
        <p:txBody>
          <a:bodyPr vert="horz" lIns="0" tIns="45720" rIns="0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e-BY" dirty="0" smtClean="0"/>
              <a:t>Зыкі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56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bogdan.jpg"/>
          <p:cNvPicPr>
            <a:picLocks noChangeAspect="1" noChangeArrowheads="1"/>
          </p:cNvPicPr>
          <p:nvPr/>
        </p:nvPicPr>
        <p:blipFill>
          <a:blip r:embed="rId2" cstate="print"/>
          <a:srcRect l="9197" t="14893" r="11093" b="17021"/>
          <a:stretch>
            <a:fillRect/>
          </a:stretch>
        </p:blipFill>
        <p:spPr bwMode="auto">
          <a:xfrm>
            <a:off x="251520" y="260648"/>
            <a:ext cx="3445473" cy="44973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4283968" y="64291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be-BY" sz="2000" dirty="0" smtClean="0"/>
              <a:t>Мая душа, як лук, нацягнутай была,- </a:t>
            </a:r>
            <a:br>
              <a:rPr lang="be-BY" sz="2000" dirty="0" smtClean="0"/>
            </a:br>
            <a:r>
              <a:rPr lang="be-BY" sz="2000" dirty="0" smtClean="0"/>
              <a:t>І лёгкі, звонкі верш сарваўся, як страла...</a:t>
            </a:r>
            <a:endParaRPr lang="ru-RU" sz="2000" dirty="0"/>
          </a:p>
        </p:txBody>
      </p:sp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2786043" y="4509120"/>
            <a:ext cx="6344936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be-BY" sz="6600" b="1" dirty="0" smtClean="0">
                <a:solidFill>
                  <a:schemeClr val="tx1"/>
                </a:solidFill>
              </a:rPr>
              <a:t>Тэма ўрока:</a:t>
            </a:r>
            <a:br>
              <a:rPr lang="be-BY" sz="6600" b="1" dirty="0" smtClean="0">
                <a:solidFill>
                  <a:schemeClr val="tx1"/>
                </a:solidFill>
              </a:rPr>
            </a:br>
            <a:r>
              <a:rPr lang="be-BY" sz="6600" b="1" dirty="0" smtClean="0">
                <a:solidFill>
                  <a:schemeClr val="tx1"/>
                </a:solidFill>
              </a:rPr>
              <a:t>М.Багдановіч.</a:t>
            </a:r>
            <a:br>
              <a:rPr lang="be-BY" sz="6600" b="1" dirty="0" smtClean="0">
                <a:solidFill>
                  <a:schemeClr val="tx1"/>
                </a:solidFill>
              </a:rPr>
            </a:br>
            <a:r>
              <a:rPr lang="be-BY" sz="6600" b="1" dirty="0" smtClean="0">
                <a:solidFill>
                  <a:schemeClr val="tx1"/>
                </a:solidFill>
              </a:rPr>
              <a:t> «Маёвая песня»</a:t>
            </a:r>
            <a:endParaRPr lang="ru-RU" sz="6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058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be-BY" sz="6000" b="1" dirty="0" smtClean="0"/>
              <a:t>Работа ў групах</a:t>
            </a:r>
            <a:endParaRPr lang="ru-RU" sz="6000" b="1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48779" y="1628800"/>
            <a:ext cx="8743701" cy="1224136"/>
          </a:xfrm>
          <a:prstGeom prst="rect">
            <a:avLst/>
          </a:prstGeom>
        </p:spPr>
        <p:txBody>
          <a:bodyPr vert="horz" lIns="0" tIns="45720" rIns="0" bIns="0" anchor="b">
            <a:normAutofit fontScale="600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be-BY" sz="4000" b="1" dirty="0" smtClean="0"/>
              <a:t>Чаму спадабаўся вам верш? Якая асноўная думка верша? У якіх радках яна заключана?</a:t>
            </a:r>
          </a:p>
          <a:p>
            <a:r>
              <a:rPr lang="be-BY" sz="4000" b="1" dirty="0" smtClean="0"/>
              <a:t>Падбярыце словы, каб назваць усе тыя пачуцці, эмоцыі, што выклікала чытанне  і слуханне верша.</a:t>
            </a:r>
            <a:endParaRPr lang="ru-RU" sz="4000" b="1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48779" y="2893449"/>
            <a:ext cx="8305800" cy="709065"/>
          </a:xfrm>
          <a:prstGeom prst="rect">
            <a:avLst/>
          </a:prstGeom>
        </p:spPr>
        <p:txBody>
          <a:bodyPr vert="horz" lIns="0" tIns="45720" rIns="0" bIns="0" anchor="b">
            <a:normAutofit fontScale="825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be-BY" sz="6000" b="1" dirty="0" smtClean="0">
                <a:solidFill>
                  <a:schemeClr val="bg2">
                    <a:lumMod val="50000"/>
                  </a:schemeClr>
                </a:solidFill>
              </a:rPr>
              <a:t>ІІ група.</a:t>
            </a:r>
            <a:endParaRPr lang="ru-RU" sz="6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48779" y="4509120"/>
            <a:ext cx="8305800" cy="709065"/>
          </a:xfrm>
          <a:prstGeom prst="rect">
            <a:avLst/>
          </a:prstGeom>
        </p:spPr>
        <p:txBody>
          <a:bodyPr vert="horz" lIns="0" tIns="45720" rIns="0" bIns="0" anchor="b">
            <a:normAutofit fontScale="825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be-BY" sz="6000" b="1" dirty="0" smtClean="0">
                <a:solidFill>
                  <a:schemeClr val="bg2">
                    <a:lumMod val="50000"/>
                  </a:schemeClr>
                </a:solidFill>
              </a:rPr>
              <a:t>ІІІ група.</a:t>
            </a:r>
            <a:endParaRPr lang="ru-RU" sz="6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14617" y="980728"/>
            <a:ext cx="8305800" cy="709065"/>
          </a:xfrm>
          <a:prstGeom prst="rect">
            <a:avLst/>
          </a:prstGeom>
        </p:spPr>
        <p:txBody>
          <a:bodyPr vert="horz" lIns="0" tIns="45720" rIns="0" bIns="0" anchor="b">
            <a:normAutofit fontScale="825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be-BY" sz="6000" b="1" dirty="0" smtClean="0">
                <a:solidFill>
                  <a:schemeClr val="bg2">
                    <a:lumMod val="50000"/>
                  </a:schemeClr>
                </a:solidFill>
              </a:rPr>
              <a:t>І група.</a:t>
            </a:r>
            <a:endParaRPr lang="ru-RU" sz="6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48780" y="3623592"/>
            <a:ext cx="8743701" cy="792088"/>
          </a:xfrm>
          <a:prstGeom prst="rect">
            <a:avLst/>
          </a:prstGeom>
        </p:spPr>
        <p:txBody>
          <a:bodyPr vert="horz" lIns="0" tIns="45720" rIns="0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be-BY" sz="2400" b="1" dirty="0" smtClean="0"/>
              <a:t>Назавіце мастацкія тропы. Якія вобразна-мастацкія сродкі ўжываюцца ў вершы?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47010" y="5333619"/>
            <a:ext cx="4423221" cy="1224136"/>
          </a:xfrm>
          <a:prstGeom prst="rect">
            <a:avLst/>
          </a:prstGeom>
        </p:spPr>
        <p:txBody>
          <a:bodyPr vert="horz" lIns="0" tIns="45720" rIns="0" bIns="0" anchor="b">
            <a:normAutofit fontScale="525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be-BY" sz="4000" b="1" dirty="0" smtClean="0"/>
              <a:t>Вызначыць вершаваны памер І слупка. Распрацаваць партытатуру выразнага чытання і прачытаць яго згодна літаратурных норм.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20466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91680" y="980728"/>
            <a:ext cx="62646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Па-над белым пухам вішняў, 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be-BY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Быццам сіні аганёк, 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be-BY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Б'ецца, ўецца шпаркі, лёгкі 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be-BY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Сінякрылы матылёк.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710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58847"/>
            <a:ext cx="8712968" cy="674030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sz="2400" b="1" dirty="0"/>
              <a:t>Па-над белым </a:t>
            </a:r>
            <a:r>
              <a:rPr lang="ru-RU" sz="2400" b="1" dirty="0" err="1"/>
              <a:t>пухам</a:t>
            </a:r>
            <a:r>
              <a:rPr lang="ru-RU" sz="2400" b="1" dirty="0"/>
              <a:t> в</a:t>
            </a:r>
            <a:r>
              <a:rPr lang="en-US" sz="2400" b="1" dirty="0" err="1"/>
              <a:t>i</a:t>
            </a:r>
            <a:r>
              <a:rPr lang="ru-RU" sz="2400" b="1" dirty="0" err="1"/>
              <a:t>шняў</a:t>
            </a:r>
            <a:r>
              <a:rPr lang="ru-RU" sz="2400" b="1" dirty="0"/>
              <a:t>,</a:t>
            </a:r>
          </a:p>
          <a:p>
            <a:r>
              <a:rPr lang="ru-RU" sz="2400" b="1" dirty="0"/>
              <a:t> </a:t>
            </a:r>
            <a:r>
              <a:rPr lang="ru-RU" sz="2400" b="1" dirty="0" err="1"/>
              <a:t>Быццам</a:t>
            </a:r>
            <a:r>
              <a:rPr lang="ru-RU" sz="2400" b="1" dirty="0"/>
              <a:t> с</a:t>
            </a:r>
            <a:r>
              <a:rPr lang="en-US" sz="2400" b="1" dirty="0" err="1"/>
              <a:t>i</a:t>
            </a:r>
            <a:r>
              <a:rPr lang="ru-RU" sz="2400" b="1" dirty="0"/>
              <a:t>н</a:t>
            </a:r>
            <a:r>
              <a:rPr lang="en-US" sz="2400" b="1" dirty="0" err="1"/>
              <a:t>i</a:t>
            </a:r>
            <a:r>
              <a:rPr lang="en-US" sz="2400" b="1" dirty="0"/>
              <a:t> </a:t>
            </a:r>
            <a:r>
              <a:rPr lang="ru-RU" sz="2400" b="1" dirty="0" err="1"/>
              <a:t>аганёк</a:t>
            </a:r>
            <a:r>
              <a:rPr lang="ru-RU" sz="2400" b="1" dirty="0"/>
              <a:t>,</a:t>
            </a:r>
          </a:p>
          <a:p>
            <a:r>
              <a:rPr lang="ru-RU" sz="2400" b="1" dirty="0"/>
              <a:t> </a:t>
            </a:r>
            <a:r>
              <a:rPr lang="ru-RU" sz="2400" b="1" dirty="0" err="1"/>
              <a:t>Б'ецца</a:t>
            </a:r>
            <a:r>
              <a:rPr lang="ru-RU" sz="2400" b="1" dirty="0"/>
              <a:t>, </a:t>
            </a:r>
            <a:r>
              <a:rPr lang="ru-RU" sz="2400" b="1" dirty="0" err="1"/>
              <a:t>ўецца</a:t>
            </a:r>
            <a:r>
              <a:rPr lang="ru-RU" sz="2400" b="1" dirty="0"/>
              <a:t> </a:t>
            </a:r>
            <a:r>
              <a:rPr lang="ru-RU" sz="2400" b="1" dirty="0" err="1"/>
              <a:t>шпарк</a:t>
            </a:r>
            <a:r>
              <a:rPr lang="en-US" sz="2400" b="1" dirty="0" err="1"/>
              <a:t>i</a:t>
            </a:r>
            <a:r>
              <a:rPr lang="en-US" sz="2400" b="1" dirty="0"/>
              <a:t>, </a:t>
            </a:r>
            <a:r>
              <a:rPr lang="ru-RU" sz="2400" b="1" dirty="0" err="1"/>
              <a:t>лёгк</a:t>
            </a:r>
            <a:r>
              <a:rPr lang="en-US" sz="2400" b="1" dirty="0" err="1"/>
              <a:t>i</a:t>
            </a:r>
            <a:endParaRPr lang="en-US" sz="2400" b="1" dirty="0"/>
          </a:p>
          <a:p>
            <a:r>
              <a:rPr lang="en-US" sz="2400" b="1" dirty="0"/>
              <a:t> </a:t>
            </a:r>
            <a:r>
              <a:rPr lang="ru-RU" sz="2400" b="1" dirty="0" err="1"/>
              <a:t>Сінякрылы</a:t>
            </a:r>
            <a:r>
              <a:rPr lang="ru-RU" sz="2400" b="1" dirty="0"/>
              <a:t> </a:t>
            </a:r>
            <a:r>
              <a:rPr lang="ru-RU" sz="2400" b="1" dirty="0" err="1"/>
              <a:t>матылёк</a:t>
            </a:r>
            <a:r>
              <a:rPr lang="ru-RU" sz="2400" b="1" dirty="0"/>
              <a:t>.</a:t>
            </a:r>
          </a:p>
          <a:p>
            <a:endParaRPr lang="ru-RU" sz="2400" b="1" dirty="0"/>
          </a:p>
          <a:p>
            <a:r>
              <a:rPr lang="ru-RU" sz="2400" b="1" dirty="0" err="1"/>
              <a:t>Навакол</a:t>
            </a:r>
            <a:r>
              <a:rPr lang="ru-RU" sz="2400" b="1" dirty="0"/>
              <a:t> </a:t>
            </a:r>
            <a:r>
              <a:rPr lang="ru-RU" sz="2400" b="1" dirty="0" err="1"/>
              <a:t>ўсё</a:t>
            </a:r>
            <a:r>
              <a:rPr lang="ru-RU" sz="2400" b="1" dirty="0"/>
              <a:t> </a:t>
            </a:r>
            <a:r>
              <a:rPr lang="ru-RU" sz="2400" b="1" dirty="0" err="1"/>
              <a:t>паветра</a:t>
            </a:r>
            <a:endParaRPr lang="ru-RU" sz="2400" b="1" dirty="0"/>
          </a:p>
          <a:p>
            <a:r>
              <a:rPr lang="ru-RU" sz="2400" b="1" dirty="0"/>
              <a:t> Ў струнах </a:t>
            </a:r>
            <a:r>
              <a:rPr lang="ru-RU" sz="2400" b="1" dirty="0" err="1"/>
              <a:t>сонца</a:t>
            </a:r>
            <a:r>
              <a:rPr lang="ru-RU" sz="2400" b="1" dirty="0"/>
              <a:t> </a:t>
            </a:r>
            <a:r>
              <a:rPr lang="ru-RU" sz="2400" b="1" dirty="0" err="1"/>
              <a:t>залатых</a:t>
            </a:r>
            <a:r>
              <a:rPr lang="ru-RU" sz="2400" b="1" dirty="0"/>
              <a:t>, —</a:t>
            </a:r>
          </a:p>
          <a:p>
            <a:r>
              <a:rPr lang="ru-RU" sz="2400" b="1" dirty="0"/>
              <a:t> </a:t>
            </a:r>
            <a:r>
              <a:rPr lang="ru-RU" sz="2400" b="1" dirty="0" err="1"/>
              <a:t>Ён</a:t>
            </a:r>
            <a:r>
              <a:rPr lang="ru-RU" sz="2400" b="1" dirty="0"/>
              <a:t> </a:t>
            </a:r>
            <a:r>
              <a:rPr lang="ru-RU" sz="2400" b="1" dirty="0" err="1"/>
              <a:t>дрыжачым</a:t>
            </a:r>
            <a:r>
              <a:rPr lang="en-US" sz="2400" b="1" dirty="0" err="1"/>
              <a:t>i</a:t>
            </a:r>
            <a:r>
              <a:rPr lang="en-US" sz="2400" b="1" dirty="0"/>
              <a:t> </a:t>
            </a:r>
            <a:r>
              <a:rPr lang="ru-RU" sz="2400" b="1" dirty="0"/>
              <a:t>крылам</a:t>
            </a:r>
            <a:r>
              <a:rPr lang="en-US" sz="2400" b="1" dirty="0" err="1"/>
              <a:t>i</a:t>
            </a:r>
            <a:endParaRPr lang="en-US" sz="2400" b="1" dirty="0"/>
          </a:p>
          <a:p>
            <a:r>
              <a:rPr lang="en-US" sz="2400" b="1" dirty="0"/>
              <a:t> </a:t>
            </a:r>
            <a:r>
              <a:rPr lang="ru-RU" sz="2400" b="1" dirty="0"/>
              <a:t>Звон</a:t>
            </a:r>
            <a:r>
              <a:rPr lang="en-US" sz="2400" b="1" dirty="0" err="1"/>
              <a:t>i</a:t>
            </a:r>
            <a:r>
              <a:rPr lang="ru-RU" sz="2400" b="1" dirty="0" err="1"/>
              <a:t>ць</a:t>
            </a:r>
            <a:r>
              <a:rPr lang="ru-RU" sz="2400" b="1" dirty="0"/>
              <a:t> </a:t>
            </a:r>
            <a:r>
              <a:rPr lang="ru-RU" sz="2400" b="1" dirty="0" err="1"/>
              <a:t>ледзьве</a:t>
            </a:r>
            <a:r>
              <a:rPr lang="ru-RU" sz="2400" b="1" dirty="0"/>
              <a:t> </a:t>
            </a:r>
            <a:r>
              <a:rPr lang="ru-RU" sz="2400" b="1" dirty="0" err="1"/>
              <a:t>чутна</a:t>
            </a:r>
            <a:r>
              <a:rPr lang="ru-RU" sz="2400" b="1" dirty="0"/>
              <a:t> </a:t>
            </a:r>
            <a:r>
              <a:rPr lang="en-US" sz="2400" b="1" dirty="0" err="1"/>
              <a:t>i</a:t>
            </a:r>
            <a:r>
              <a:rPr lang="ru-RU" sz="2400" b="1" dirty="0"/>
              <a:t>х</a:t>
            </a:r>
          </a:p>
          <a:p>
            <a:endParaRPr lang="ru-RU" sz="2400" b="1" dirty="0"/>
          </a:p>
          <a:p>
            <a:r>
              <a:rPr lang="en-US" sz="2400" b="1" dirty="0"/>
              <a:t>I </a:t>
            </a:r>
            <a:r>
              <a:rPr lang="ru-RU" sz="2400" b="1" dirty="0"/>
              <a:t>л</a:t>
            </a:r>
            <a:r>
              <a:rPr lang="en-US" sz="2400" b="1" dirty="0" err="1"/>
              <a:t>i</a:t>
            </a:r>
            <a:r>
              <a:rPr lang="ru-RU" sz="2400" b="1" dirty="0" err="1"/>
              <a:t>ецца</a:t>
            </a:r>
            <a:r>
              <a:rPr lang="ru-RU" sz="2400" b="1" dirty="0"/>
              <a:t> </a:t>
            </a:r>
            <a:r>
              <a:rPr lang="ru-RU" sz="2400" b="1" dirty="0" err="1"/>
              <a:t>хваляй</a:t>
            </a:r>
            <a:r>
              <a:rPr lang="ru-RU" sz="2400" b="1" dirty="0"/>
              <a:t> песня —</a:t>
            </a:r>
          </a:p>
          <a:p>
            <a:r>
              <a:rPr lang="ru-RU" sz="2400" b="1" dirty="0"/>
              <a:t> Ц</a:t>
            </a:r>
            <a:r>
              <a:rPr lang="en-US" sz="2400" b="1" dirty="0" err="1"/>
              <a:t>i</a:t>
            </a:r>
            <a:r>
              <a:rPr lang="ru-RU" sz="2400" b="1" dirty="0"/>
              <a:t>х</a:t>
            </a:r>
            <a:r>
              <a:rPr lang="en-US" sz="2400" b="1" dirty="0" err="1"/>
              <a:t>i</a:t>
            </a:r>
            <a:r>
              <a:rPr lang="en-US" sz="2400" b="1" dirty="0"/>
              <a:t>, </a:t>
            </a:r>
            <a:r>
              <a:rPr lang="ru-RU" sz="2400" b="1" dirty="0"/>
              <a:t>ясны г</a:t>
            </a:r>
            <a:r>
              <a:rPr lang="en-US" sz="2400" b="1" dirty="0" err="1"/>
              <a:t>i</a:t>
            </a:r>
            <a:r>
              <a:rPr lang="ru-RU" sz="2400" b="1" dirty="0" err="1"/>
              <a:t>мн</a:t>
            </a:r>
            <a:r>
              <a:rPr lang="ru-RU" sz="2400" b="1" dirty="0"/>
              <a:t> </a:t>
            </a:r>
            <a:r>
              <a:rPr lang="ru-RU" sz="2400" b="1" dirty="0" err="1"/>
              <a:t>вясне</a:t>
            </a:r>
            <a:r>
              <a:rPr lang="ru-RU" sz="2400" b="1" dirty="0"/>
              <a:t>.</a:t>
            </a:r>
          </a:p>
          <a:p>
            <a:r>
              <a:rPr lang="ru-RU" sz="2400" b="1" dirty="0"/>
              <a:t> Ц</a:t>
            </a:r>
            <a:r>
              <a:rPr lang="en-US" sz="2400" b="1" dirty="0" err="1"/>
              <a:t>i</a:t>
            </a:r>
            <a:r>
              <a:rPr lang="en-US" sz="2400" b="1" dirty="0"/>
              <a:t> </a:t>
            </a:r>
            <a:r>
              <a:rPr lang="ru-RU" sz="2400" b="1" dirty="0"/>
              <a:t>не </a:t>
            </a:r>
            <a:r>
              <a:rPr lang="ru-RU" sz="2400" b="1" dirty="0" err="1"/>
              <a:t>сэрца</a:t>
            </a:r>
            <a:r>
              <a:rPr lang="ru-RU" sz="2400" b="1" dirty="0"/>
              <a:t> </a:t>
            </a:r>
            <a:r>
              <a:rPr lang="ru-RU" sz="2400" b="1" dirty="0" err="1"/>
              <a:t>напявае</a:t>
            </a:r>
            <a:r>
              <a:rPr lang="ru-RU" sz="2400" b="1" dirty="0"/>
              <a:t>,</a:t>
            </a:r>
          </a:p>
          <a:p>
            <a:r>
              <a:rPr lang="ru-RU" sz="2400" b="1" dirty="0"/>
              <a:t> </a:t>
            </a:r>
            <a:r>
              <a:rPr lang="ru-RU" sz="2400" b="1" dirty="0" err="1"/>
              <a:t>Навявае</a:t>
            </a:r>
            <a:r>
              <a:rPr lang="ru-RU" sz="2400" b="1" dirty="0"/>
              <a:t> </a:t>
            </a:r>
            <a:r>
              <a:rPr lang="ru-RU" sz="2400" b="1" dirty="0" err="1"/>
              <a:t>яго</a:t>
            </a:r>
            <a:r>
              <a:rPr lang="ru-RU" sz="2400" b="1" dirty="0"/>
              <a:t> мне? </a:t>
            </a:r>
          </a:p>
          <a:p>
            <a:endParaRPr lang="be-BY" sz="2400" b="1" dirty="0" smtClean="0"/>
          </a:p>
          <a:p>
            <a:endParaRPr lang="be-BY" sz="2400" b="1" dirty="0"/>
          </a:p>
          <a:p>
            <a:endParaRPr lang="be-BY" sz="2400" b="1" dirty="0" smtClean="0"/>
          </a:p>
          <a:p>
            <a:endParaRPr lang="be-BY" sz="2400" b="1" dirty="0"/>
          </a:p>
          <a:p>
            <a:endParaRPr lang="be-BY" sz="2400" b="1" dirty="0" smtClean="0"/>
          </a:p>
          <a:p>
            <a:endParaRPr lang="ru-RU" sz="2400" b="1" dirty="0"/>
          </a:p>
          <a:p>
            <a:r>
              <a:rPr lang="ru-RU" sz="2400" b="1" dirty="0"/>
              <a:t>Не </a:t>
            </a:r>
            <a:r>
              <a:rPr lang="ru-RU" sz="2400" b="1" dirty="0" err="1"/>
              <a:t>паняць</a:t>
            </a:r>
            <a:r>
              <a:rPr lang="ru-RU" sz="2400" b="1" dirty="0"/>
              <a:t> </a:t>
            </a:r>
            <a:r>
              <a:rPr lang="ru-RU" sz="2400" b="1" dirty="0" err="1"/>
              <a:t>таго</a:t>
            </a:r>
            <a:r>
              <a:rPr lang="ru-RU" sz="2400" b="1" dirty="0"/>
              <a:t> н</a:t>
            </a:r>
            <a:r>
              <a:rPr lang="en-US" sz="2400" b="1" dirty="0" err="1"/>
              <a:t>i</a:t>
            </a:r>
            <a:r>
              <a:rPr lang="ru-RU" sz="2400" b="1" dirty="0"/>
              <a:t>кол</a:t>
            </a:r>
            <a:r>
              <a:rPr lang="en-US" sz="2400" b="1" dirty="0" err="1"/>
              <a:t>i</a:t>
            </a:r>
            <a:r>
              <a:rPr lang="en-US" sz="2400" b="1" dirty="0"/>
              <a:t>,</a:t>
            </a:r>
          </a:p>
          <a:p>
            <a:r>
              <a:rPr lang="en-US" sz="2400" b="1" dirty="0"/>
              <a:t> </a:t>
            </a:r>
            <a:r>
              <a:rPr lang="ru-RU" sz="2400" b="1" dirty="0"/>
              <a:t>Не </a:t>
            </a:r>
            <a:r>
              <a:rPr lang="ru-RU" sz="2400" b="1" dirty="0" err="1"/>
              <a:t>разведаць</a:t>
            </a:r>
            <a:r>
              <a:rPr lang="ru-RU" sz="2400" b="1" dirty="0"/>
              <a:t>, не </a:t>
            </a:r>
            <a:r>
              <a:rPr lang="ru-RU" sz="2400" b="1" dirty="0" err="1"/>
              <a:t>спазнаць</a:t>
            </a:r>
            <a:r>
              <a:rPr lang="ru-RU" sz="2400" b="1" dirty="0"/>
              <a:t>:</a:t>
            </a:r>
          </a:p>
          <a:p>
            <a:r>
              <a:rPr lang="ru-RU" sz="2400" b="1" dirty="0"/>
              <a:t> Не </a:t>
            </a:r>
            <a:r>
              <a:rPr lang="ru-RU" sz="2400" b="1" dirty="0" err="1"/>
              <a:t>даюць</a:t>
            </a:r>
            <a:r>
              <a:rPr lang="ru-RU" sz="2400" b="1" dirty="0"/>
              <a:t> мне </a:t>
            </a:r>
            <a:r>
              <a:rPr lang="ru-RU" sz="2400" b="1" dirty="0" err="1"/>
              <a:t>думаць</a:t>
            </a:r>
            <a:r>
              <a:rPr lang="ru-RU" sz="2400" b="1" dirty="0"/>
              <a:t> зык</a:t>
            </a:r>
            <a:r>
              <a:rPr lang="en-US" sz="2400" b="1" dirty="0" err="1"/>
              <a:t>i</a:t>
            </a:r>
            <a:r>
              <a:rPr lang="en-US" sz="2400" b="1" dirty="0"/>
              <a:t>,</a:t>
            </a:r>
          </a:p>
          <a:p>
            <a:r>
              <a:rPr lang="en-US" sz="2400" b="1" dirty="0"/>
              <a:t> </a:t>
            </a:r>
            <a:r>
              <a:rPr lang="ru-RU" sz="2400" b="1" dirty="0" err="1"/>
              <a:t>Што</a:t>
            </a:r>
            <a:r>
              <a:rPr lang="ru-RU" sz="2400" b="1" dirty="0"/>
              <a:t> </a:t>
            </a:r>
            <a:r>
              <a:rPr lang="ru-RU" sz="2400" b="1" dirty="0" err="1"/>
              <a:t>ляцяць</a:t>
            </a:r>
            <a:r>
              <a:rPr lang="ru-RU" sz="2400" b="1" dirty="0"/>
              <a:t>, </a:t>
            </a:r>
            <a:r>
              <a:rPr lang="ru-RU" sz="2400" b="1" dirty="0" err="1"/>
              <a:t>дрыжаць</a:t>
            </a:r>
            <a:r>
              <a:rPr lang="ru-RU" sz="2400" b="1" dirty="0" smtClean="0"/>
              <a:t>,</a:t>
            </a:r>
          </a:p>
          <a:p>
            <a:r>
              <a:rPr lang="ru-RU" sz="2400" b="1" dirty="0"/>
              <a:t> </a:t>
            </a:r>
            <a:r>
              <a:rPr lang="ru-RU" sz="2400" b="1" dirty="0" smtClean="0"/>
              <a:t>                                  </a:t>
            </a:r>
            <a:r>
              <a:rPr lang="ru-RU" sz="2400" b="1" dirty="0" err="1" smtClean="0"/>
              <a:t>зв</a:t>
            </a:r>
            <a:r>
              <a:rPr lang="en-US" sz="2400" b="1" dirty="0" err="1"/>
              <a:t>i</a:t>
            </a:r>
            <a:r>
              <a:rPr lang="ru-RU" sz="2400" b="1" dirty="0" err="1"/>
              <a:t>няць</a:t>
            </a:r>
            <a:r>
              <a:rPr lang="ru-RU" sz="2400" b="1" dirty="0"/>
              <a:t>.</a:t>
            </a:r>
          </a:p>
          <a:p>
            <a:endParaRPr lang="ru-RU" sz="2400" b="1" dirty="0"/>
          </a:p>
          <a:p>
            <a:r>
              <a:rPr lang="ru-RU" sz="2400" b="1" dirty="0"/>
              <a:t>Песня </a:t>
            </a:r>
            <a:r>
              <a:rPr lang="ru-RU" sz="2400" b="1" dirty="0" err="1"/>
              <a:t>рвецца</a:t>
            </a:r>
            <a:r>
              <a:rPr lang="ru-RU" sz="2400" b="1" dirty="0"/>
              <a:t> </a:t>
            </a:r>
            <a:r>
              <a:rPr lang="en-US" sz="2400" b="1" dirty="0" err="1"/>
              <a:t>i</a:t>
            </a:r>
            <a:r>
              <a:rPr lang="en-US" sz="2400" b="1" dirty="0"/>
              <a:t> </a:t>
            </a:r>
            <a:r>
              <a:rPr lang="ru-RU" sz="2400" b="1" dirty="0"/>
              <a:t>л</a:t>
            </a:r>
            <a:r>
              <a:rPr lang="en-US" sz="2400" b="1" dirty="0" err="1"/>
              <a:t>i</a:t>
            </a:r>
            <a:r>
              <a:rPr lang="ru-RU" sz="2400" b="1" dirty="0" err="1"/>
              <a:t>ецца</a:t>
            </a:r>
            <a:endParaRPr lang="ru-RU" sz="2400" b="1" dirty="0"/>
          </a:p>
          <a:p>
            <a:r>
              <a:rPr lang="ru-RU" sz="2400" b="1" dirty="0"/>
              <a:t> На раздольны, вольны свет.</a:t>
            </a:r>
          </a:p>
          <a:p>
            <a:r>
              <a:rPr lang="ru-RU" sz="2400" b="1" dirty="0"/>
              <a:t> Але </a:t>
            </a:r>
            <a:r>
              <a:rPr lang="ru-RU" sz="2400" b="1" dirty="0" err="1"/>
              <a:t>хто</a:t>
            </a:r>
            <a:r>
              <a:rPr lang="ru-RU" sz="2400" b="1" dirty="0"/>
              <a:t> </a:t>
            </a:r>
            <a:r>
              <a:rPr lang="ru-RU" sz="2400" b="1" dirty="0" err="1"/>
              <a:t>яе</a:t>
            </a:r>
            <a:r>
              <a:rPr lang="ru-RU" sz="2400" b="1" dirty="0"/>
              <a:t> </a:t>
            </a:r>
            <a:r>
              <a:rPr lang="ru-RU" sz="2400" b="1" dirty="0" err="1"/>
              <a:t>пачуе</a:t>
            </a:r>
            <a:r>
              <a:rPr lang="ru-RU" sz="2400" b="1" dirty="0"/>
              <a:t>?</a:t>
            </a:r>
          </a:p>
          <a:p>
            <a:r>
              <a:rPr lang="ru-RU" sz="2400" b="1" dirty="0"/>
              <a:t> </a:t>
            </a:r>
            <a:r>
              <a:rPr lang="ru-RU" sz="2400" b="1" dirty="0" err="1"/>
              <a:t>Можа</a:t>
            </a:r>
            <a:r>
              <a:rPr lang="ru-RU" sz="2400" b="1" dirty="0"/>
              <a:t> </a:t>
            </a:r>
            <a:r>
              <a:rPr lang="ru-RU" sz="2400" b="1" dirty="0" err="1"/>
              <a:t>тольк</a:t>
            </a:r>
            <a:r>
              <a:rPr lang="en-US" sz="2400" b="1" dirty="0" err="1"/>
              <a:t>i</a:t>
            </a:r>
            <a:r>
              <a:rPr lang="en-US" sz="2400" b="1" dirty="0"/>
              <a:t> </a:t>
            </a:r>
            <a:r>
              <a:rPr lang="ru-RU" sz="2400" b="1" dirty="0"/>
              <a:t>сам </a:t>
            </a:r>
            <a:r>
              <a:rPr lang="ru-RU" sz="2400" b="1" dirty="0" err="1"/>
              <a:t>паэт</a:t>
            </a:r>
            <a:r>
              <a:rPr lang="ru-RU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00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3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043608" y="260648"/>
            <a:ext cx="6704976" cy="1036712"/>
          </a:xfrm>
        </p:spPr>
        <p:txBody>
          <a:bodyPr>
            <a:normAutofit/>
          </a:bodyPr>
          <a:lstStyle/>
          <a:p>
            <a:pPr algn="ctr"/>
            <a:r>
              <a:rPr lang="be-BY" sz="6600" dirty="0" smtClean="0">
                <a:solidFill>
                  <a:schemeClr val="tx1"/>
                </a:solidFill>
              </a:rPr>
              <a:t>Цікава ведаць</a:t>
            </a:r>
            <a:endParaRPr lang="ru-RU" sz="6600" b="1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556792"/>
            <a:ext cx="8424936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sz="2400" b="1" dirty="0" smtClean="0">
                <a:solidFill>
                  <a:schemeClr val="accent1">
                    <a:lumMod val="50000"/>
                  </a:schemeClr>
                </a:solidFill>
              </a:rPr>
              <a:t>       Матылёк </a:t>
            </a:r>
            <a:r>
              <a:rPr lang="be-BY" sz="2400" b="1" dirty="0">
                <a:solidFill>
                  <a:schemeClr val="accent1">
                    <a:lumMod val="50000"/>
                  </a:schemeClr>
                </a:solidFill>
              </a:rPr>
              <a:t>– ва ўяўленн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be-BY" sz="2400" b="1" dirty="0">
                <a:solidFill>
                  <a:schemeClr val="accent1">
                    <a:lumMod val="50000"/>
                  </a:schemeClr>
                </a:solidFill>
              </a:rPr>
              <a:t> ўсходн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be-BY" sz="2400" b="1" dirty="0">
                <a:solidFill>
                  <a:schemeClr val="accent1">
                    <a:lumMod val="50000"/>
                  </a:schemeClr>
                </a:solidFill>
              </a:rPr>
              <a:t>х славян звязаны з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be-BY" sz="2400" b="1" dirty="0">
                <a:solidFill>
                  <a:schemeClr val="accent1">
                    <a:lumMod val="50000"/>
                  </a:schemeClr>
                </a:solidFill>
              </a:rPr>
              <a:t>ншым, «тым» светам, таму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be-BY" sz="2400" b="1" dirty="0">
                <a:solidFill>
                  <a:schemeClr val="accent1">
                    <a:lumMod val="50000"/>
                  </a:schemeClr>
                </a:solidFill>
              </a:rPr>
              <a:t> стаў атаясамл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be-BY" sz="2400" b="1" dirty="0">
                <a:solidFill>
                  <a:schemeClr val="accent1">
                    <a:lumMod val="50000"/>
                  </a:schemeClr>
                </a:solidFill>
              </a:rPr>
              <a:t>вацца з душам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be-BY" sz="2400" b="1" dirty="0">
                <a:solidFill>
                  <a:schemeClr val="accent1">
                    <a:lumMod val="50000"/>
                  </a:schemeClr>
                </a:solidFill>
              </a:rPr>
              <a:t> памерлых продкаў.</a:t>
            </a:r>
            <a:br>
              <a:rPr lang="be-BY" sz="2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be-BY" sz="2400" b="1" dirty="0">
                <a:solidFill>
                  <a:schemeClr val="accent1">
                    <a:lumMod val="50000"/>
                  </a:schemeClr>
                </a:solidFill>
              </a:rPr>
              <a:t>У шматл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be-BY" sz="2400" b="1" dirty="0">
                <a:solidFill>
                  <a:schemeClr val="accent1">
                    <a:lumMod val="50000"/>
                  </a:schemeClr>
                </a:solidFill>
              </a:rPr>
              <a:t>к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be-BY" sz="2400" b="1" dirty="0">
                <a:solidFill>
                  <a:schemeClr val="accent1">
                    <a:lumMod val="50000"/>
                  </a:schemeClr>
                </a:solidFill>
              </a:rPr>
              <a:t>х </a:t>
            </a:r>
            <a:r>
              <a:rPr lang="be-BY" sz="2600" b="1" dirty="0">
                <a:solidFill>
                  <a:schemeClr val="accent1">
                    <a:lumMod val="50000"/>
                  </a:schemeClr>
                </a:solidFill>
              </a:rPr>
              <a:t>культурах</a:t>
            </a:r>
            <a:r>
              <a:rPr lang="be-BY" sz="2400" b="1" dirty="0">
                <a:solidFill>
                  <a:schemeClr val="accent1">
                    <a:lumMod val="50000"/>
                  </a:schemeClr>
                </a:solidFill>
              </a:rPr>
              <a:t> матыль разумеўся, з аднаго боку, як здольнасць да пераўтварэння, зменаў, як найвышэйшая прыгажосць, з другога боку – як хуткацечнасць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be-BY" sz="2400" b="1" dirty="0">
                <a:solidFill>
                  <a:schemeClr val="accent1">
                    <a:lumMod val="50000"/>
                  </a:schemeClr>
                </a:solidFill>
              </a:rPr>
              <a:t> смерць. У вобразе матыля паядналася с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be-BY" sz="2400" b="1" dirty="0">
                <a:solidFill>
                  <a:schemeClr val="accent1">
                    <a:lumMod val="50000"/>
                  </a:schemeClr>
                </a:solidFill>
              </a:rPr>
              <a:t>мвол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be-BY" sz="2400" b="1" dirty="0">
                <a:solidFill>
                  <a:schemeClr val="accent1">
                    <a:lumMod val="50000"/>
                  </a:schemeClr>
                </a:solidFill>
              </a:rPr>
              <a:t>ка жыцця,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be-BY" sz="2400" b="1" dirty="0" smtClean="0">
                <a:solidFill>
                  <a:schemeClr val="accent1">
                    <a:lumMod val="50000"/>
                  </a:schemeClr>
                </a:solidFill>
              </a:rPr>
              <a:t>смерц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і, і </a:t>
            </a:r>
            <a:r>
              <a:rPr lang="be-BY" sz="2400" b="1" dirty="0" smtClean="0">
                <a:solidFill>
                  <a:schemeClr val="accent1">
                    <a:lumMod val="50000"/>
                  </a:schemeClr>
                </a:solidFill>
              </a:rPr>
              <a:t>нарэшце</a:t>
            </a:r>
            <a:r>
              <a:rPr lang="be-BY" sz="2400" b="1" dirty="0">
                <a:solidFill>
                  <a:schemeClr val="accent1">
                    <a:lumMod val="50000"/>
                  </a:schemeClr>
                </a:solidFill>
              </a:rPr>
              <a:t>, бессмяротнасц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be-BY" sz="2400" b="1" dirty="0">
                <a:solidFill>
                  <a:schemeClr val="accent1">
                    <a:lumMod val="50000"/>
                  </a:schemeClr>
                </a:solidFill>
              </a:rPr>
              <a:t>. Матылёк стаў с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be-BY" sz="2400" b="1" dirty="0">
                <a:solidFill>
                  <a:schemeClr val="accent1">
                    <a:lumMod val="50000"/>
                  </a:schemeClr>
                </a:solidFill>
              </a:rPr>
              <a:t>мвал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be-BY" sz="2400" b="1" dirty="0">
                <a:solidFill>
                  <a:schemeClr val="accent1">
                    <a:lumMod val="50000"/>
                  </a:schemeClr>
                </a:solidFill>
              </a:rPr>
              <a:t>заваць душу, якая пак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be-BY" sz="2400" b="1" dirty="0">
                <a:solidFill>
                  <a:schemeClr val="accent1">
                    <a:lumMod val="50000"/>
                  </a:schemeClr>
                </a:solidFill>
              </a:rPr>
              <a:t>дае цела ў момант смерц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be-BY" sz="2400" b="1" dirty="0">
                <a:solidFill>
                  <a:schemeClr val="accent1">
                    <a:lumMod val="50000"/>
                  </a:schemeClr>
                </a:solidFill>
              </a:rPr>
              <a:t>. Хрыстос, як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be-BY" sz="2400" b="1" dirty="0">
                <a:solidFill>
                  <a:schemeClr val="accent1">
                    <a:lumMod val="50000"/>
                  </a:schemeClr>
                </a:solidFill>
              </a:rPr>
              <a:t> трымае матыля на далонях, с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be-BY" sz="2400" b="1" dirty="0">
                <a:solidFill>
                  <a:schemeClr val="accent1">
                    <a:lumMod val="50000"/>
                  </a:schemeClr>
                </a:solidFill>
              </a:rPr>
              <a:t>мвал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be-BY" sz="2400" b="1" dirty="0">
                <a:solidFill>
                  <a:schemeClr val="accent1">
                    <a:lumMod val="50000"/>
                  </a:schemeClr>
                </a:solidFill>
              </a:rPr>
              <a:t>зуе ўваскрашэнне.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be-BY" sz="24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be-BY" sz="24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94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80728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be-BY" b="1" dirty="0" smtClean="0"/>
              <a:t>Складанне сінквейнаў са словамі матылёк,                     вецер</a:t>
            </a:r>
            <a:endParaRPr lang="ru-RU" b="1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23528" y="2492896"/>
            <a:ext cx="4032448" cy="3096344"/>
          </a:xfrm>
          <a:prstGeom prst="rect">
            <a:avLst/>
          </a:prstGeom>
        </p:spPr>
        <p:txBody>
          <a:bodyPr vert="horz" lIns="0" tIns="45720" rIns="0" bIns="0" anchor="b">
            <a:normAutofit fontScale="825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e-BY" b="1" dirty="0" smtClean="0">
                <a:solidFill>
                  <a:schemeClr val="accent1">
                    <a:lumMod val="75000"/>
                  </a:schemeClr>
                </a:solidFill>
              </a:rPr>
              <a:t>Шпаркі, лёгкі.</a:t>
            </a:r>
          </a:p>
          <a:p>
            <a:pPr algn="ctr"/>
            <a:r>
              <a:rPr lang="be-BY" b="1" dirty="0" smtClean="0">
                <a:solidFill>
                  <a:schemeClr val="accent1">
                    <a:lumMod val="75000"/>
                  </a:schemeClr>
                </a:solidFill>
              </a:rPr>
              <a:t>Б’еца, уецца, радуе.</a:t>
            </a:r>
          </a:p>
          <a:p>
            <a:pPr algn="ctr"/>
            <a:r>
              <a:rPr lang="be-BY" b="1" dirty="0" smtClean="0">
                <a:solidFill>
                  <a:schemeClr val="accent1">
                    <a:lumMod val="75000"/>
                  </a:schemeClr>
                </a:solidFill>
              </a:rPr>
              <a:t>Матылёк стварае тімн вясне.</a:t>
            </a:r>
          </a:p>
          <a:p>
            <a:pPr algn="ctr"/>
            <a:r>
              <a:rPr lang="be-BY" b="1" dirty="0" smtClean="0">
                <a:solidFill>
                  <a:schemeClr val="accent1">
                    <a:lumMod val="75000"/>
                  </a:schemeClr>
                </a:solidFill>
              </a:rPr>
              <a:t>Сімвал.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860032" y="2628873"/>
            <a:ext cx="4032448" cy="3096344"/>
          </a:xfrm>
          <a:prstGeom prst="rect">
            <a:avLst/>
          </a:prstGeom>
        </p:spPr>
        <p:txBody>
          <a:bodyPr vert="horz" lIns="0" tIns="45720" rIns="0" bIns="0" anchor="b">
            <a:normAutofit fontScale="825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e-BY" b="1" dirty="0" smtClean="0">
                <a:solidFill>
                  <a:schemeClr val="accent1">
                    <a:lumMod val="75000"/>
                  </a:schemeClr>
                </a:solidFill>
              </a:rPr>
              <a:t>Звонкі, ціхі.</a:t>
            </a:r>
          </a:p>
          <a:p>
            <a:pPr algn="ctr"/>
            <a:r>
              <a:rPr lang="be-BY" b="1" dirty="0" smtClean="0">
                <a:solidFill>
                  <a:schemeClr val="accent1">
                    <a:lumMod val="75000"/>
                  </a:schemeClr>
                </a:solidFill>
              </a:rPr>
              <a:t>Шапаціць, шуміць, іграе.</a:t>
            </a:r>
          </a:p>
          <a:p>
            <a:pPr algn="ctr"/>
            <a:r>
              <a:rPr lang="be-BY" b="1" dirty="0" smtClean="0">
                <a:solidFill>
                  <a:schemeClr val="accent1">
                    <a:lumMod val="75000"/>
                  </a:schemeClr>
                </a:solidFill>
              </a:rPr>
              <a:t>Вецер іграе ў зёлках .</a:t>
            </a:r>
          </a:p>
          <a:p>
            <a:pPr algn="ctr"/>
            <a:r>
              <a:rPr lang="be-BY" b="1" dirty="0" smtClean="0">
                <a:solidFill>
                  <a:schemeClr val="accent1">
                    <a:lumMod val="75000"/>
                  </a:schemeClr>
                </a:solidFill>
              </a:rPr>
              <a:t>Музыкант.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88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Секретарь\Рабочий стол\багданг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8639"/>
            <a:ext cx="5184576" cy="628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28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2510283"/>
            <a:ext cx="640871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sz="3200" b="1" dirty="0"/>
              <a:t>Калі паміраюць паэты,                                                                                           Што ні перад кім не гнуцца,                                                                                     У чалавецтва прасветы</a:t>
            </a:r>
            <a:br>
              <a:rPr lang="be-BY" sz="3200" b="1" dirty="0"/>
            </a:br>
            <a:r>
              <a:rPr lang="be-BY" sz="3200" b="1" dirty="0"/>
              <a:t> На ўсе вякі застаюцца.</a:t>
            </a:r>
            <a:endParaRPr lang="ru-RU" sz="3200" b="1" dirty="0"/>
          </a:p>
          <a:p>
            <a:r>
              <a:rPr lang="be-BY" sz="3200" b="1" dirty="0"/>
              <a:t>І ні пры чым тут гены, </a:t>
            </a:r>
            <a:endParaRPr lang="ru-RU" sz="3200" b="1" dirty="0"/>
          </a:p>
          <a:p>
            <a:r>
              <a:rPr lang="be-BY" sz="3200" b="1" dirty="0"/>
              <a:t>Што правяць жыццём і светам  </a:t>
            </a:r>
            <a:endParaRPr lang="ru-RU" sz="3200" b="1" dirty="0"/>
          </a:p>
          <a:p>
            <a:r>
              <a:rPr lang="be-BY" sz="3200" b="1" dirty="0"/>
              <a:t>Паэтам няма замены,                                                                                            Няма паэтам замены.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37101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548680"/>
            <a:ext cx="8064896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4400" b="1" dirty="0">
                <a:solidFill>
                  <a:schemeClr val="accent1">
                    <a:lumMod val="75000"/>
                  </a:schemeClr>
                </a:solidFill>
              </a:rPr>
              <a:t>Дамашняе заданне</a:t>
            </a:r>
            <a:endParaRPr lang="ru-RU" sz="4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be-BY" dirty="0"/>
              <a:t> </a:t>
            </a:r>
            <a:endParaRPr lang="be-BY" dirty="0" smtClean="0"/>
          </a:p>
          <a:p>
            <a:endParaRPr lang="ru-RU" dirty="0"/>
          </a:p>
          <a:p>
            <a:r>
              <a:rPr lang="be-BY" sz="2400" b="1" dirty="0"/>
              <a:t>Дыферэнцыраванае заданне</a:t>
            </a:r>
            <a:r>
              <a:rPr lang="be-BY" sz="2400" b="1" dirty="0" smtClean="0"/>
              <a:t>:</a:t>
            </a:r>
          </a:p>
          <a:p>
            <a:endParaRPr lang="ru-RU" sz="2400" dirty="0"/>
          </a:p>
          <a:p>
            <a:r>
              <a:rPr lang="be-BY" sz="2400" b="1" dirty="0"/>
              <a:t>1.Падбярыце словы, якімі можна ахарактарызаваць </a:t>
            </a:r>
            <a:r>
              <a:rPr lang="be-BY" sz="2400" b="1" dirty="0" smtClean="0"/>
              <a:t>матылька</a:t>
            </a:r>
          </a:p>
          <a:p>
            <a:endParaRPr lang="ru-RU" sz="2400" dirty="0"/>
          </a:p>
          <a:p>
            <a:r>
              <a:rPr lang="be-BY" sz="2400" b="1" dirty="0"/>
              <a:t>2.Стварыце невялікі звязны тэкст ( вершаваны або празаічны на адну з тэм:”Вясновы дзень на ўлонні прыроды”, “ Вясна, вясна жаданая</a:t>
            </a:r>
            <a:r>
              <a:rPr lang="be-BY" sz="2400" b="1" dirty="0" smtClean="0"/>
              <a:t>…”)</a:t>
            </a:r>
          </a:p>
          <a:p>
            <a:endParaRPr lang="ru-RU" sz="2400" dirty="0"/>
          </a:p>
          <a:p>
            <a:r>
              <a:rPr lang="be-BY" sz="2400" b="1" dirty="0"/>
              <a:t>3. Верш М.Багдаговіча вывучыць на памяць</a:t>
            </a:r>
            <a:endParaRPr lang="ru-RU" sz="2400" dirty="0"/>
          </a:p>
          <a:p>
            <a:r>
              <a:rPr lang="be-BY" sz="2400" dirty="0"/>
              <a:t> 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3096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00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214422"/>
            <a:ext cx="8229600" cy="4389120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 smtClean="0"/>
              <a:t>Трэба</a:t>
            </a:r>
            <a:r>
              <a:rPr lang="ru-RU" dirty="0" smtClean="0"/>
              <a:t> </a:t>
            </a:r>
            <a:r>
              <a:rPr lang="ru-RU" dirty="0" err="1" smtClean="0"/>
              <a:t>адзначыць</a:t>
            </a:r>
            <a:r>
              <a:rPr lang="ru-RU" dirty="0" smtClean="0"/>
              <a:t>, </a:t>
            </a:r>
            <a:r>
              <a:rPr lang="ru-RU" dirty="0" err="1" smtClean="0"/>
              <a:t>што</a:t>
            </a:r>
            <a:r>
              <a:rPr lang="ru-RU" dirty="0" smtClean="0"/>
              <a:t> </a:t>
            </a:r>
            <a:r>
              <a:rPr lang="ru-RU" dirty="0" err="1" smtClean="0"/>
              <a:t>ў</a:t>
            </a:r>
            <a:r>
              <a:rPr lang="ru-RU" dirty="0" smtClean="0"/>
              <a:t> </a:t>
            </a:r>
            <a:r>
              <a:rPr lang="ru-RU" dirty="0" err="1" smtClean="0"/>
              <a:t>сям'і</a:t>
            </a:r>
            <a:r>
              <a:rPr lang="ru-RU" dirty="0" smtClean="0"/>
              <a:t> </a:t>
            </a:r>
            <a:r>
              <a:rPr lang="ru-RU" dirty="0" err="1" smtClean="0"/>
              <a:t>Багдановічаў</a:t>
            </a:r>
            <a:r>
              <a:rPr lang="ru-RU" dirty="0" smtClean="0"/>
              <a:t> </a:t>
            </a:r>
            <a:r>
              <a:rPr lang="ru-RU" dirty="0" err="1" smtClean="0"/>
              <a:t>размаўлялі</a:t>
            </a:r>
            <a:r>
              <a:rPr lang="ru-RU" dirty="0" smtClean="0"/>
              <a:t> </a:t>
            </a:r>
            <a:r>
              <a:rPr lang="ru-RU" dirty="0" err="1" smtClean="0"/>
              <a:t>па-руску</a:t>
            </a:r>
            <a:r>
              <a:rPr lang="ru-RU" dirty="0" smtClean="0"/>
              <a:t>, </a:t>
            </a:r>
            <a:r>
              <a:rPr lang="ru-RU" dirty="0" err="1" smtClean="0"/>
              <a:t>але</a:t>
            </a:r>
            <a:r>
              <a:rPr lang="ru-RU" dirty="0" smtClean="0"/>
              <a:t> лад </a:t>
            </a:r>
            <a:r>
              <a:rPr lang="ru-RU" dirty="0" err="1" smtClean="0"/>
              <a:t>жыцця</a:t>
            </a:r>
            <a:r>
              <a:rPr lang="ru-RU" dirty="0" smtClean="0"/>
              <a:t>, </a:t>
            </a:r>
            <a:r>
              <a:rPr lang="ru-RU" dirty="0" err="1" smtClean="0"/>
              <a:t>звычкі</a:t>
            </a:r>
            <a:r>
              <a:rPr lang="ru-RU" dirty="0" smtClean="0"/>
              <a:t>, густы, настрой </a:t>
            </a:r>
            <a:r>
              <a:rPr lang="ru-RU" dirty="0" err="1" smtClean="0"/>
              <a:t>думак</a:t>
            </a:r>
            <a:r>
              <a:rPr lang="ru-RU" dirty="0" smtClean="0"/>
              <a:t> у сваёй </a:t>
            </a:r>
            <a:r>
              <a:rPr lang="ru-RU" dirty="0" err="1" smtClean="0"/>
              <a:t>аснове</a:t>
            </a:r>
            <a:r>
              <a:rPr lang="ru-RU" dirty="0" smtClean="0"/>
              <a:t> </a:t>
            </a:r>
            <a:r>
              <a:rPr lang="ru-RU" dirty="0" err="1" smtClean="0"/>
              <a:t>былі</a:t>
            </a:r>
            <a:r>
              <a:rPr lang="ru-RU" dirty="0" smtClean="0"/>
              <a:t> </a:t>
            </a:r>
            <a:r>
              <a:rPr lang="ru-RU" dirty="0" err="1" smtClean="0"/>
              <a:t>беларускія</a:t>
            </a:r>
            <a:r>
              <a:rPr lang="ru-RU" dirty="0" smtClean="0"/>
              <a:t>. Тут </a:t>
            </a:r>
            <a:r>
              <a:rPr lang="ru-RU" dirty="0" err="1" smtClean="0"/>
              <a:t>дзеці</a:t>
            </a:r>
            <a:r>
              <a:rPr lang="ru-RU" dirty="0" smtClean="0"/>
              <a:t> </a:t>
            </a:r>
            <a:r>
              <a:rPr lang="ru-RU" dirty="0" err="1" smtClean="0"/>
              <a:t>чулі</a:t>
            </a:r>
            <a:r>
              <a:rPr lang="ru-RU" dirty="0" smtClean="0"/>
              <a:t> </a:t>
            </a:r>
            <a:r>
              <a:rPr lang="ru-RU" dirty="0" err="1" smtClean="0"/>
              <a:t>беларускія</a:t>
            </a:r>
            <a:r>
              <a:rPr lang="ru-RU" dirty="0" smtClean="0"/>
              <a:t> </a:t>
            </a:r>
            <a:r>
              <a:rPr lang="ru-RU" dirty="0" err="1" smtClean="0"/>
              <a:t>казкі</a:t>
            </a:r>
            <a:r>
              <a:rPr lang="ru-RU" dirty="0" smtClean="0"/>
              <a:t>, </a:t>
            </a:r>
            <a:r>
              <a:rPr lang="ru-RU" dirty="0" err="1" smtClean="0"/>
              <a:t>песні</a:t>
            </a:r>
            <a:r>
              <a:rPr lang="ru-RU" dirty="0" smtClean="0"/>
              <a:t>, </a:t>
            </a:r>
            <a:r>
              <a:rPr lang="ru-RU" dirty="0" err="1" smtClean="0"/>
              <a:t>прымаўкі</a:t>
            </a:r>
            <a:r>
              <a:rPr lang="ru-RU" dirty="0" smtClean="0"/>
              <a:t>. </a:t>
            </a:r>
            <a:r>
              <a:rPr lang="ru-RU" dirty="0" err="1" smtClean="0"/>
              <a:t>Бацька</a:t>
            </a:r>
            <a:r>
              <a:rPr lang="ru-RU" dirty="0" smtClean="0"/>
              <a:t> </a:t>
            </a:r>
            <a:r>
              <a:rPr lang="ru-RU" dirty="0" err="1" smtClean="0"/>
              <a:t>ўдзяляў</a:t>
            </a:r>
            <a:r>
              <a:rPr lang="ru-RU" dirty="0" smtClean="0"/>
              <a:t> шмат </a:t>
            </a:r>
            <a:r>
              <a:rPr lang="ru-RU" dirty="0" err="1" smtClean="0"/>
              <a:t>увагі</a:t>
            </a:r>
            <a:r>
              <a:rPr lang="ru-RU" dirty="0" smtClean="0"/>
              <a:t> </a:t>
            </a:r>
            <a:r>
              <a:rPr lang="ru-RU" dirty="0" err="1" smtClean="0"/>
              <a:t>сваім</a:t>
            </a:r>
            <a:r>
              <a:rPr lang="ru-RU" dirty="0" smtClean="0"/>
              <a:t> сынам, </a:t>
            </a:r>
            <a:r>
              <a:rPr lang="ru-RU" dirty="0" err="1" smtClean="0"/>
              <a:t>ён</a:t>
            </a:r>
            <a:r>
              <a:rPr lang="ru-RU" dirty="0" smtClean="0"/>
              <a:t> </a:t>
            </a:r>
            <a:r>
              <a:rPr lang="ru-RU" dirty="0" err="1" smtClean="0"/>
              <a:t>прышчапіў</a:t>
            </a:r>
            <a:r>
              <a:rPr lang="ru-RU" dirty="0" smtClean="0"/>
              <a:t> </a:t>
            </a:r>
            <a:r>
              <a:rPr lang="ru-RU" dirty="0" err="1" smtClean="0"/>
              <a:t>ім</a:t>
            </a:r>
            <a:r>
              <a:rPr lang="ru-RU" dirty="0" smtClean="0"/>
              <a:t> </a:t>
            </a:r>
            <a:r>
              <a:rPr lang="ru-RU" dirty="0" err="1" smtClean="0"/>
              <a:t>любоў</a:t>
            </a:r>
            <a:r>
              <a:rPr lang="ru-RU" dirty="0" smtClean="0"/>
              <a:t> да </a:t>
            </a:r>
            <a:r>
              <a:rPr lang="ru-RU" dirty="0" err="1" smtClean="0"/>
              <a:t>літаратуры</a:t>
            </a:r>
            <a:r>
              <a:rPr lang="ru-RU" dirty="0" smtClean="0"/>
              <a:t>.</a:t>
            </a:r>
          </a:p>
          <a:p>
            <a:r>
              <a:rPr lang="be-BY" dirty="0" smtClean="0"/>
              <a:t>Вольны час – дзіцем і падлеткам – Максім праводзіць у цётак, гуляе са сваімі стрыечнымі братамі і сёстрамі. Тут чуе ён беларускія песні, казкі, крылатыя выразы свайго народа – прыказкі, прымаўкі.</a:t>
            </a:r>
            <a:endParaRPr lang="ru-RU" dirty="0" smtClean="0"/>
          </a:p>
          <a:p>
            <a:r>
              <a:rPr lang="ru-RU" dirty="0" smtClean="0"/>
              <a:t> У </a:t>
            </a:r>
            <a:r>
              <a:rPr lang="ru-RU" dirty="0" err="1" smtClean="0"/>
              <a:t>адным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лістоў</a:t>
            </a:r>
            <a:r>
              <a:rPr lang="ru-RU" dirty="0" smtClean="0"/>
              <a:t> да </a:t>
            </a:r>
            <a:r>
              <a:rPr lang="ru-RU" dirty="0" err="1" smtClean="0"/>
              <a:t>сябра</a:t>
            </a:r>
            <a:r>
              <a:rPr lang="ru-RU" dirty="0" smtClean="0"/>
              <a:t> Максім </a:t>
            </a:r>
            <a:r>
              <a:rPr lang="ru-RU" dirty="0" err="1" smtClean="0"/>
              <a:t>адзначаў</a:t>
            </a:r>
            <a:r>
              <a:rPr lang="ru-RU" dirty="0" smtClean="0"/>
              <a:t>: "</a:t>
            </a:r>
            <a:r>
              <a:rPr lang="ru-RU" dirty="0" err="1" smtClean="0"/>
              <a:t>Мяне</a:t>
            </a:r>
            <a:r>
              <a:rPr lang="ru-RU" dirty="0" smtClean="0"/>
              <a:t> </a:t>
            </a:r>
            <a:r>
              <a:rPr lang="ru-RU" dirty="0" err="1" smtClean="0"/>
              <a:t>выхоўваў</a:t>
            </a:r>
            <a:r>
              <a:rPr lang="ru-RU" dirty="0" smtClean="0"/>
              <a:t> </a:t>
            </a:r>
            <a:r>
              <a:rPr lang="ru-RU" dirty="0" err="1" smtClean="0"/>
              <a:t>бацька</a:t>
            </a:r>
            <a:r>
              <a:rPr lang="ru-RU" dirty="0" smtClean="0"/>
              <a:t>. </a:t>
            </a:r>
            <a:r>
              <a:rPr lang="ru-RU" dirty="0" err="1" smtClean="0"/>
              <a:t>Неяк</a:t>
            </a:r>
            <a:r>
              <a:rPr lang="ru-RU" dirty="0" smtClean="0"/>
              <a:t> я </a:t>
            </a:r>
            <a:r>
              <a:rPr lang="ru-RU" dirty="0" err="1" smtClean="0"/>
              <a:t>паказваў</a:t>
            </a:r>
            <a:r>
              <a:rPr lang="ru-RU" dirty="0" smtClean="0"/>
              <a:t> вам </a:t>
            </a:r>
            <a:r>
              <a:rPr lang="ru-RU" dirty="0" err="1" smtClean="0"/>
              <a:t>яго</a:t>
            </a:r>
            <a:r>
              <a:rPr lang="ru-RU" dirty="0" smtClean="0"/>
              <a:t> </a:t>
            </a:r>
            <a:r>
              <a:rPr lang="ru-RU" dirty="0" err="1" smtClean="0"/>
              <a:t>бібліятэку</a:t>
            </a:r>
            <a:r>
              <a:rPr lang="ru-RU" dirty="0" smtClean="0"/>
              <a:t>. У ёй усё </a:t>
            </a:r>
            <a:r>
              <a:rPr lang="ru-RU" dirty="0" err="1" smtClean="0"/>
              <a:t>ёсць</a:t>
            </a:r>
            <a:r>
              <a:rPr lang="ru-RU" dirty="0" smtClean="0"/>
              <a:t> </a:t>
            </a:r>
            <a:r>
              <a:rPr lang="ru-RU" dirty="0" err="1" smtClean="0"/>
              <a:t>істотнае</a:t>
            </a:r>
            <a:r>
              <a:rPr lang="ru-RU" dirty="0" smtClean="0"/>
              <a:t>, </a:t>
            </a:r>
            <a:r>
              <a:rPr lang="ru-RU" dirty="0" err="1" smtClean="0"/>
              <a:t>што</a:t>
            </a:r>
            <a:r>
              <a:rPr lang="ru-RU" dirty="0" smtClean="0"/>
              <a:t> </a:t>
            </a:r>
            <a:r>
              <a:rPr lang="ru-RU" dirty="0" err="1" smtClean="0"/>
              <a:t>з'явілася</a:t>
            </a:r>
            <a:r>
              <a:rPr lang="ru-RU" dirty="0" smtClean="0"/>
              <a:t> </a:t>
            </a:r>
            <a:r>
              <a:rPr lang="ru-RU" dirty="0" err="1" smtClean="0"/>
              <a:t>калі</a:t>
            </a:r>
            <a:r>
              <a:rPr lang="ru-RU" dirty="0" smtClean="0"/>
              <a:t> б там </a:t>
            </a:r>
            <a:r>
              <a:rPr lang="ru-RU" dirty="0" err="1" smtClean="0"/>
              <a:t>ні</a:t>
            </a:r>
            <a:r>
              <a:rPr lang="ru-RU" dirty="0" smtClean="0"/>
              <a:t> было </a:t>
            </a:r>
            <a:r>
              <a:rPr lang="ru-RU" dirty="0" err="1" smtClean="0"/>
              <a:t>ў</a:t>
            </a:r>
            <a:r>
              <a:rPr lang="ru-RU" dirty="0" smtClean="0"/>
              <a:t> </a:t>
            </a:r>
            <a:r>
              <a:rPr lang="ru-RU" dirty="0" err="1" smtClean="0"/>
              <a:t>літаратуры</a:t>
            </a:r>
            <a:r>
              <a:rPr lang="ru-RU" dirty="0" smtClean="0"/>
              <a:t> </a:t>
            </a:r>
            <a:r>
              <a:rPr lang="ru-RU" dirty="0" err="1" smtClean="0"/>
              <a:t>ўсяго</a:t>
            </a:r>
            <a:r>
              <a:rPr lang="ru-RU" dirty="0" smtClean="0"/>
              <a:t> свету. Мы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дзяцінства</a:t>
            </a:r>
            <a:r>
              <a:rPr lang="ru-RU" dirty="0" smtClean="0"/>
              <a:t> </a:t>
            </a:r>
            <a:r>
              <a:rPr lang="ru-RU" dirty="0" err="1" smtClean="0"/>
              <a:t>праходзілі</a:t>
            </a:r>
            <a:r>
              <a:rPr lang="ru-RU" dirty="0" smtClean="0"/>
              <a:t> </a:t>
            </a:r>
            <a:r>
              <a:rPr lang="ru-RU" dirty="0" err="1" smtClean="0"/>
              <a:t>гэтую</a:t>
            </a:r>
            <a:r>
              <a:rPr lang="ru-RU" dirty="0" smtClean="0"/>
              <a:t> </a:t>
            </a:r>
            <a:r>
              <a:rPr lang="ru-RU" dirty="0" err="1" smtClean="0"/>
              <a:t>сусветную</a:t>
            </a:r>
            <a:r>
              <a:rPr lang="ru-RU" dirty="0" smtClean="0"/>
              <a:t> школу... </a:t>
            </a:r>
            <a:r>
              <a:rPr lang="ru-RU" dirty="0" err="1" smtClean="0"/>
              <a:t>Зразумела</a:t>
            </a:r>
            <a:r>
              <a:rPr lang="ru-RU" dirty="0" smtClean="0"/>
              <a:t>, </a:t>
            </a:r>
            <a:r>
              <a:rPr lang="ru-RU" dirty="0" err="1" smtClean="0"/>
              <a:t>галоўная</a:t>
            </a:r>
            <a:r>
              <a:rPr lang="ru-RU" dirty="0" smtClean="0"/>
              <a:t> </a:t>
            </a:r>
            <a:r>
              <a:rPr lang="ru-RU" dirty="0" err="1" smtClean="0"/>
              <a:t>ўвага</a:t>
            </a:r>
            <a:r>
              <a:rPr lang="ru-RU" dirty="0" smtClean="0"/>
              <a:t> </a:t>
            </a:r>
            <a:r>
              <a:rPr lang="ru-RU" dirty="0" err="1" smtClean="0"/>
              <a:t>звярталася</a:t>
            </a:r>
            <a:r>
              <a:rPr lang="ru-RU" dirty="0" smtClean="0"/>
              <a:t> на </a:t>
            </a:r>
            <a:r>
              <a:rPr lang="ru-RU" dirty="0" err="1" smtClean="0"/>
              <a:t>славянскія</a:t>
            </a:r>
            <a:r>
              <a:rPr lang="ru-RU" dirty="0" smtClean="0"/>
              <a:t> </a:t>
            </a:r>
            <a:r>
              <a:rPr lang="ru-RU" dirty="0" err="1" smtClean="0"/>
              <a:t>літаратуры</a:t>
            </a:r>
            <a:r>
              <a:rPr lang="ru-RU" dirty="0" smtClean="0"/>
              <a:t>...". І, </a:t>
            </a:r>
            <a:r>
              <a:rPr lang="ru-RU" dirty="0" err="1" smtClean="0"/>
              <a:t>відавочна</a:t>
            </a:r>
            <a:r>
              <a:rPr lang="ru-RU" dirty="0" smtClean="0"/>
              <a:t>, </a:t>
            </a:r>
            <a:r>
              <a:rPr lang="ru-RU" dirty="0" err="1" smtClean="0"/>
              <a:t>гэтыя</a:t>
            </a:r>
            <a:r>
              <a:rPr lang="ru-RU" dirty="0" smtClean="0"/>
              <a:t> </a:t>
            </a:r>
            <a:r>
              <a:rPr lang="ru-RU" dirty="0" err="1" smtClean="0"/>
              <a:t>абставіны</a:t>
            </a:r>
            <a:r>
              <a:rPr lang="ru-RU" dirty="0" smtClean="0"/>
              <a:t> </a:t>
            </a:r>
            <a:r>
              <a:rPr lang="ru-RU" dirty="0" err="1" smtClean="0"/>
              <a:t>паспрыялі</a:t>
            </a:r>
            <a:r>
              <a:rPr lang="ru-RU" dirty="0" smtClean="0"/>
              <a:t> </a:t>
            </a:r>
            <a:r>
              <a:rPr lang="ru-RU" dirty="0" err="1" smtClean="0"/>
              <a:t>таму</a:t>
            </a:r>
            <a:r>
              <a:rPr lang="ru-RU" dirty="0" smtClean="0"/>
              <a:t>, </a:t>
            </a:r>
            <a:r>
              <a:rPr lang="ru-RU" dirty="0" err="1" smtClean="0"/>
              <a:t>што</a:t>
            </a:r>
            <a:r>
              <a:rPr lang="ru-RU" dirty="0" smtClean="0"/>
              <a:t> </a:t>
            </a:r>
            <a:r>
              <a:rPr lang="ru-RU" dirty="0" err="1" smtClean="0"/>
              <a:t>ўжо</a:t>
            </a:r>
            <a:r>
              <a:rPr lang="ru-RU" dirty="0" smtClean="0"/>
              <a:t> </a:t>
            </a:r>
            <a:r>
              <a:rPr lang="ru-RU" dirty="0" err="1" smtClean="0"/>
              <a:t>ў</a:t>
            </a:r>
            <a:r>
              <a:rPr lang="ru-RU" dirty="0" smtClean="0"/>
              <a:t> </a:t>
            </a:r>
            <a:r>
              <a:rPr lang="ru-RU" dirty="0" err="1" smtClean="0"/>
              <a:t>дзесяцігадовым</a:t>
            </a:r>
            <a:r>
              <a:rPr lang="ru-RU" dirty="0" smtClean="0"/>
              <a:t> </a:t>
            </a:r>
            <a:r>
              <a:rPr lang="ru-RU" dirty="0" err="1" smtClean="0"/>
              <a:t>узросце</a:t>
            </a:r>
            <a:r>
              <a:rPr lang="ru-RU" dirty="0" smtClean="0"/>
              <a:t> Максім </a:t>
            </a:r>
            <a:r>
              <a:rPr lang="ru-RU" dirty="0" err="1" smtClean="0"/>
              <a:t>пачаў</a:t>
            </a:r>
            <a:r>
              <a:rPr lang="ru-RU" dirty="0" smtClean="0"/>
              <a:t> </a:t>
            </a:r>
            <a:r>
              <a:rPr lang="ru-RU" dirty="0" err="1" smtClean="0"/>
              <a:t>спрабаваць</a:t>
            </a:r>
            <a:r>
              <a:rPr lang="ru-RU" dirty="0" smtClean="0"/>
              <a:t> </a:t>
            </a:r>
            <a:r>
              <a:rPr lang="ru-RU" dirty="0" err="1" smtClean="0"/>
              <a:t>пісаць</a:t>
            </a:r>
            <a:r>
              <a:rPr lang="ru-RU" dirty="0" smtClean="0"/>
              <a:t> </a:t>
            </a:r>
            <a:r>
              <a:rPr lang="ru-RU" dirty="0" err="1" smtClean="0"/>
              <a:t>мастацкія</a:t>
            </a:r>
            <a:r>
              <a:rPr lang="ru-RU" dirty="0" smtClean="0"/>
              <a:t> </a:t>
            </a:r>
            <a:r>
              <a:rPr lang="ru-RU" dirty="0" err="1" smtClean="0"/>
              <a:t>творы</a:t>
            </a:r>
            <a:r>
              <a:rPr lang="ru-RU" dirty="0" smtClean="0"/>
              <a:t> </a:t>
            </a:r>
            <a:r>
              <a:rPr lang="ru-RU" dirty="0" err="1" smtClean="0"/>
              <a:t>па-беларуску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80728"/>
            <a:ext cx="8640960" cy="5343872"/>
          </a:xfrm>
        </p:spPr>
        <p:txBody>
          <a:bodyPr/>
          <a:lstStyle/>
          <a:p>
            <a:pPr marL="0" indent="0" algn="just">
              <a:buNone/>
            </a:pPr>
            <a:r>
              <a:rPr lang="be-BY" i="1" dirty="0" smtClean="0"/>
              <a:t>	</a:t>
            </a:r>
            <a:r>
              <a:rPr lang="be-BY" b="1" i="1" dirty="0" smtClean="0"/>
              <a:t>У </a:t>
            </a:r>
            <a:r>
              <a:rPr lang="be-BY" b="1" i="1" dirty="0"/>
              <a:t>прыродзе шмат гукаў. Ці чулі вы калі-небудзь шум марскіх хваль? Яны ўдараюцца аб прыбярэжныя камяні. Гэтыя ўдары гучаць праз роўныя прамежкі часу. Вось хваля адступіла – яна быццам збіраецца з сіламі. Потым – разбег, удар аб скалы, грукат – і зноў усё спачатку. Гэта рытм мора. Калі ж вы ўважліва прыслухаецеся, то знойдзеце  рытмы ўсюды: у шалясценні лісця, у звоне ручаёў, у шуме дажджу. А ў вас саміх аб рытме штохвілінна напамінае ўласнае сэрца </a:t>
            </a:r>
            <a:r>
              <a:rPr lang="be-BY" dirty="0"/>
              <a:t>(Паводле С.Нараўчатава).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80964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986466" y="4572008"/>
            <a:ext cx="2728938" cy="571504"/>
          </a:xfrm>
        </p:spPr>
        <p:txBody>
          <a:bodyPr/>
          <a:lstStyle/>
          <a:p>
            <a:pPr eaLnBrk="1" hangingPunct="1">
              <a:defRPr/>
            </a:pPr>
            <a:r>
              <a:rPr lang="be-BY" sz="2400" dirty="0" smtClean="0"/>
              <a:t>Ганна Какуева</a:t>
            </a:r>
            <a:endParaRPr lang="ru-RU" sz="2400" dirty="0" smtClean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500042"/>
            <a:ext cx="5186370" cy="5929354"/>
          </a:xfrm>
        </p:spPr>
        <p:txBody>
          <a:bodyPr>
            <a:normAutofit lnSpcReduction="10000"/>
          </a:bodyPr>
          <a:lstStyle/>
          <a:p>
            <a:r>
              <a:rPr lang="be-BY" dirty="0" smtClean="0"/>
              <a:t>Для Ганны Гапановіч, стрыечнай сястры, ён пераклаў на рускую мову сшытак сваіх вершаў, назваўшы яго “Зеленя”. </a:t>
            </a:r>
            <a:endParaRPr lang="ru-RU" dirty="0" smtClean="0"/>
          </a:p>
          <a:p>
            <a:r>
              <a:rPr lang="be-BY" dirty="0" smtClean="0"/>
              <a:t>Увогуле, да Ганны, дзяўчыны прыгожай і разумнай, Максім быў неабыякавы. Ды і яна была блізкая да таго, каб адказаць яму ўзаемным пачуццем. Аднак дзяўчына паехала вучыцца ў Маскву, на вышэйшыя жаночыя курсы. У час першай сусветнай вайны выйшла замуж за студэнта Яўгена Селіваноўскага, які неўзабаве загінуў на фронце.</a:t>
            </a:r>
            <a:endParaRPr lang="ru-RU" dirty="0"/>
          </a:p>
        </p:txBody>
      </p:sp>
      <p:pic>
        <p:nvPicPr>
          <p:cNvPr id="4" name="Picture 3" descr="3"/>
          <p:cNvPicPr>
            <a:picLocks noChangeAspect="1" noChangeArrowheads="1"/>
          </p:cNvPicPr>
          <p:nvPr/>
        </p:nvPicPr>
        <p:blipFill>
          <a:blip r:embed="rId2" cstate="print"/>
          <a:srcRect l="29363" t="16955" r="27077" b="25170"/>
          <a:stretch>
            <a:fillRect/>
          </a:stretch>
        </p:blipFill>
        <p:spPr>
          <a:xfrm>
            <a:off x="6000760" y="785794"/>
            <a:ext cx="2571768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857232"/>
            <a:ext cx="4357718" cy="257176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Ах, как умеете Вы, Анна,</a:t>
            </a:r>
            <a:br>
              <a:rPr lang="ru-RU" sz="2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Не замечать, что я влюблён.</a:t>
            </a:r>
            <a:br>
              <a:rPr lang="ru-RU" sz="2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Но все же шлю я Вам не стон, </a:t>
            </a:r>
            <a:br>
              <a:rPr lang="ru-RU" sz="2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 возглас радостный: осанна!</a:t>
            </a: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/>
          <a:srcRect t="1646"/>
          <a:stretch>
            <a:fillRect/>
          </a:stretch>
        </p:blipFill>
        <p:spPr bwMode="auto">
          <a:xfrm>
            <a:off x="5072066" y="928670"/>
            <a:ext cx="3617919" cy="4269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857884" y="5572140"/>
            <a:ext cx="228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be-BY" sz="2800" dirty="0" smtClean="0">
                <a:latin typeface="Calibri"/>
              </a:rPr>
              <a:t>Ганна Гапановіч</a:t>
            </a:r>
            <a:endParaRPr lang="ru-RU" sz="2800" dirty="0"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14678" y="1142984"/>
            <a:ext cx="5657832" cy="4357718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З 1902 па 1907 г. Максім </a:t>
            </a:r>
            <a:r>
              <a:rPr lang="ru-RU" dirty="0" err="1" smtClean="0"/>
              <a:t>Багдановіч</a:t>
            </a:r>
            <a:r>
              <a:rPr lang="ru-RU" dirty="0" smtClean="0"/>
              <a:t> </a:t>
            </a:r>
            <a:r>
              <a:rPr lang="ru-RU" dirty="0" err="1" smtClean="0"/>
              <a:t>вучыўся</a:t>
            </a:r>
            <a:r>
              <a:rPr lang="ru-RU" dirty="0" smtClean="0"/>
              <a:t> </a:t>
            </a:r>
            <a:r>
              <a:rPr lang="ru-RU" dirty="0" err="1" smtClean="0"/>
              <a:t>ў</a:t>
            </a:r>
            <a:r>
              <a:rPr lang="ru-RU" dirty="0" smtClean="0"/>
              <a:t> </a:t>
            </a:r>
            <a:r>
              <a:rPr lang="ru-RU" dirty="0" err="1" smtClean="0"/>
              <a:t>Ніжагародскай</a:t>
            </a:r>
            <a:r>
              <a:rPr lang="ru-RU" dirty="0" smtClean="0"/>
              <a:t> </a:t>
            </a:r>
            <a:r>
              <a:rPr lang="ru-RU" dirty="0" err="1" smtClean="0"/>
              <a:t>мужчынскай</a:t>
            </a:r>
            <a:r>
              <a:rPr lang="ru-RU" dirty="0" smtClean="0"/>
              <a:t> </a:t>
            </a:r>
            <a:r>
              <a:rPr lang="ru-RU" dirty="0" err="1" smtClean="0"/>
              <a:t>гімназіі</a:t>
            </a:r>
            <a:r>
              <a:rPr lang="ru-RU" dirty="0" smtClean="0"/>
              <a:t>. Юнак </a:t>
            </a:r>
            <a:r>
              <a:rPr lang="ru-RU" dirty="0" err="1" smtClean="0"/>
              <a:t>знаходзіўся</a:t>
            </a:r>
            <a:r>
              <a:rPr lang="ru-RU" dirty="0" smtClean="0"/>
              <a:t> </a:t>
            </a:r>
            <a:r>
              <a:rPr lang="ru-RU" dirty="0" err="1" smtClean="0"/>
              <a:t>ў</a:t>
            </a:r>
            <a:r>
              <a:rPr lang="ru-RU" dirty="0" smtClean="0"/>
              <a:t> </a:t>
            </a:r>
            <a:r>
              <a:rPr lang="ru-RU" dirty="0" err="1" smtClean="0"/>
              <a:t>атмасферы</a:t>
            </a:r>
            <a:r>
              <a:rPr lang="ru-RU" dirty="0" smtClean="0"/>
              <a:t> </a:t>
            </a:r>
            <a:r>
              <a:rPr lang="ru-RU" dirty="0" err="1" smtClean="0"/>
              <a:t>радыкальных</a:t>
            </a:r>
            <a:r>
              <a:rPr lang="ru-RU" dirty="0" smtClean="0"/>
              <a:t> </a:t>
            </a:r>
            <a:r>
              <a:rPr lang="ru-RU" dirty="0" err="1" smtClean="0"/>
              <a:t>палітычных</a:t>
            </a:r>
            <a:r>
              <a:rPr lang="ru-RU" dirty="0" smtClean="0"/>
              <a:t> </a:t>
            </a:r>
            <a:r>
              <a:rPr lang="ru-RU" dirty="0" err="1" smtClean="0"/>
              <a:t>настрояў</a:t>
            </a:r>
            <a:r>
              <a:rPr lang="ru-RU" dirty="0" smtClean="0"/>
              <a:t>. У доме </a:t>
            </a:r>
            <a:r>
              <a:rPr lang="ru-RU" dirty="0" err="1" smtClean="0"/>
              <a:t>Багдановічаў</a:t>
            </a:r>
            <a:r>
              <a:rPr lang="ru-RU" dirty="0" smtClean="0"/>
              <a:t> </a:t>
            </a:r>
            <a:r>
              <a:rPr lang="ru-RU" dirty="0" err="1" smtClean="0"/>
              <a:t>збіралася</a:t>
            </a:r>
            <a:r>
              <a:rPr lang="ru-RU" dirty="0" smtClean="0"/>
              <a:t> </a:t>
            </a:r>
            <a:r>
              <a:rPr lang="ru-RU" dirty="0" err="1" smtClean="0"/>
              <a:t>дэмакратычная</a:t>
            </a:r>
            <a:r>
              <a:rPr lang="ru-RU" dirty="0" smtClean="0"/>
              <a:t> </a:t>
            </a:r>
            <a:r>
              <a:rPr lang="ru-RU" dirty="0" err="1" smtClean="0"/>
              <a:t>інтэлігенцыя</a:t>
            </a:r>
            <a:r>
              <a:rPr lang="ru-RU" dirty="0" smtClean="0"/>
              <a:t>. Максім </a:t>
            </a:r>
            <a:r>
              <a:rPr lang="ru-RU" dirty="0" err="1" smtClean="0"/>
              <a:t>актыўна</a:t>
            </a:r>
            <a:r>
              <a:rPr lang="ru-RU" dirty="0" smtClean="0"/>
              <a:t> </a:t>
            </a:r>
            <a:r>
              <a:rPr lang="ru-RU" dirty="0" err="1" smtClean="0"/>
              <a:t>наведваў</a:t>
            </a:r>
            <a:r>
              <a:rPr lang="ru-RU" dirty="0" smtClean="0"/>
              <a:t> </a:t>
            </a:r>
            <a:r>
              <a:rPr lang="ru-RU" dirty="0" err="1" smtClean="0"/>
              <a:t>розныя</a:t>
            </a:r>
            <a:r>
              <a:rPr lang="ru-RU" dirty="0" smtClean="0"/>
              <a:t> </a:t>
            </a:r>
            <a:r>
              <a:rPr lang="ru-RU" dirty="0" err="1" smtClean="0"/>
              <a:t>мітынгі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маніфестацыі</a:t>
            </a:r>
            <a:r>
              <a:rPr lang="ru-RU" dirty="0" smtClean="0"/>
              <a:t>, у </a:t>
            </a:r>
            <a:r>
              <a:rPr lang="ru-RU" dirty="0" err="1" smtClean="0"/>
              <a:t>выніку</a:t>
            </a:r>
            <a:r>
              <a:rPr lang="ru-RU" dirty="0" smtClean="0"/>
              <a:t> </a:t>
            </a:r>
            <a:r>
              <a:rPr lang="ru-RU" dirty="0" err="1" smtClean="0"/>
              <a:t>чаго</a:t>
            </a:r>
            <a:r>
              <a:rPr lang="ru-RU" dirty="0" smtClean="0"/>
              <a:t> </a:t>
            </a:r>
            <a:r>
              <a:rPr lang="ru-RU" dirty="0" err="1" smtClean="0"/>
              <a:t>атрымаў</a:t>
            </a:r>
            <a:r>
              <a:rPr lang="ru-RU" dirty="0" smtClean="0"/>
              <a:t> </a:t>
            </a:r>
            <a:r>
              <a:rPr lang="ru-RU" dirty="0" err="1" smtClean="0"/>
              <a:t>у</a:t>
            </a:r>
            <a:r>
              <a:rPr lang="ru-RU" dirty="0" smtClean="0"/>
              <a:t> </a:t>
            </a:r>
            <a:r>
              <a:rPr lang="ru-RU" dirty="0" err="1" smtClean="0"/>
              <a:t>атэстаце</a:t>
            </a:r>
            <a:r>
              <a:rPr lang="ru-RU" dirty="0" smtClean="0"/>
              <a:t> </a:t>
            </a:r>
            <a:r>
              <a:rPr lang="ru-RU" dirty="0" err="1" smtClean="0"/>
              <a:t>адзнаку</a:t>
            </a:r>
            <a:r>
              <a:rPr lang="ru-RU" dirty="0" smtClean="0"/>
              <a:t> "</a:t>
            </a:r>
            <a:r>
              <a:rPr lang="ru-RU" dirty="0" err="1" smtClean="0"/>
              <a:t>нядобранадзейнага</a:t>
            </a:r>
            <a:r>
              <a:rPr lang="ru-RU" dirty="0" smtClean="0"/>
              <a:t> </a:t>
            </a:r>
            <a:r>
              <a:rPr lang="ru-RU" dirty="0" err="1" smtClean="0"/>
              <a:t>вучня</a:t>
            </a:r>
            <a:r>
              <a:rPr lang="ru-RU" dirty="0" smtClean="0"/>
              <a:t>". </a:t>
            </a:r>
          </a:p>
          <a:p>
            <a:endParaRPr lang="ru-RU" dirty="0" smtClean="0"/>
          </a:p>
        </p:txBody>
      </p:sp>
      <p:pic>
        <p:nvPicPr>
          <p:cNvPr id="3074" name="Picture 2" descr="C:\Documents and Settings\User\Рабочий стол\9-or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2714644" cy="342723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034" y="5000636"/>
            <a:ext cx="20717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Максим Богданович (во время учебы в гимназии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71604" y="5715016"/>
            <a:ext cx="5929354" cy="71438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be-BY" sz="2400" dirty="0" smtClean="0">
                <a:solidFill>
                  <a:schemeClr val="tx1"/>
                </a:solidFill>
              </a:rPr>
              <a:t>Максім Багдановіч з сябрамі гімназістамі</a:t>
            </a:r>
            <a:endParaRPr lang="ru-RU" sz="2400" dirty="0" smtClean="0">
              <a:solidFill>
                <a:schemeClr val="tx1"/>
              </a:solidFill>
            </a:endParaRPr>
          </a:p>
        </p:txBody>
      </p:sp>
      <p:pic>
        <p:nvPicPr>
          <p:cNvPr id="24579" name="Picture 3" descr="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848" t="13435" r="21290" b="24488"/>
          <a:stretch>
            <a:fillRect/>
          </a:stretch>
        </p:blipFill>
        <p:spPr>
          <a:xfrm>
            <a:off x="2214546" y="714356"/>
            <a:ext cx="4520438" cy="4857784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857364"/>
            <a:ext cx="8072494" cy="321471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У </a:t>
            </a:r>
            <a:r>
              <a:rPr lang="ru-RU" dirty="0" err="1" smtClean="0"/>
              <a:t>гэты</a:t>
            </a:r>
            <a:r>
              <a:rPr lang="ru-RU" dirty="0" smtClean="0"/>
              <a:t> ж час </a:t>
            </a:r>
            <a:r>
              <a:rPr lang="ru-RU" dirty="0" err="1" smtClean="0"/>
              <a:t>ён</a:t>
            </a:r>
            <a:r>
              <a:rPr lang="ru-RU" dirty="0" smtClean="0"/>
              <a:t> </a:t>
            </a:r>
            <a:r>
              <a:rPr lang="ru-RU" dirty="0" err="1" smtClean="0"/>
              <a:t>вывучае</a:t>
            </a:r>
            <a:r>
              <a:rPr lang="ru-RU" dirty="0" smtClean="0"/>
              <a:t> </a:t>
            </a:r>
            <a:r>
              <a:rPr lang="ru-RU" dirty="0" err="1" smtClean="0"/>
              <a:t>беларускую</a:t>
            </a:r>
            <a:r>
              <a:rPr lang="ru-RU" dirty="0" smtClean="0"/>
              <a:t> </a:t>
            </a:r>
            <a:r>
              <a:rPr lang="ru-RU" dirty="0" err="1" smtClean="0"/>
              <a:t>мову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літаратуру</a:t>
            </a:r>
            <a:r>
              <a:rPr lang="ru-RU" dirty="0" smtClean="0"/>
              <a:t>, </a:t>
            </a:r>
            <a:r>
              <a:rPr lang="ru-RU" dirty="0" err="1" smtClean="0"/>
              <a:t>знаёміцца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матэрыяламі</a:t>
            </a:r>
            <a:r>
              <a:rPr lang="ru-RU" dirty="0" smtClean="0"/>
              <a:t> </a:t>
            </a:r>
            <a:r>
              <a:rPr lang="ru-RU" dirty="0" err="1" smtClean="0"/>
              <a:t>беларускіх</a:t>
            </a:r>
            <a:r>
              <a:rPr lang="ru-RU" dirty="0" smtClean="0"/>
              <a:t> газет "Наша доля", "Наша </a:t>
            </a:r>
            <a:r>
              <a:rPr lang="ru-RU" dirty="0" err="1" smtClean="0"/>
              <a:t>ніва</a:t>
            </a:r>
            <a:r>
              <a:rPr lang="ru-RU" dirty="0" smtClean="0"/>
              <a:t>", </a:t>
            </a:r>
            <a:r>
              <a:rPr lang="ru-RU" dirty="0" err="1" smtClean="0"/>
              <a:t>якія</a:t>
            </a:r>
            <a:r>
              <a:rPr lang="ru-RU" dirty="0" smtClean="0"/>
              <a:t> </a:t>
            </a:r>
            <a:r>
              <a:rPr lang="ru-RU" dirty="0" err="1" smtClean="0"/>
              <a:t>істотна</a:t>
            </a:r>
            <a:r>
              <a:rPr lang="ru-RU" dirty="0" smtClean="0"/>
              <a:t> </a:t>
            </a:r>
            <a:r>
              <a:rPr lang="ru-RU" dirty="0" err="1" smtClean="0"/>
              <a:t>паўплывалі</a:t>
            </a:r>
            <a:r>
              <a:rPr lang="ru-RU" dirty="0" smtClean="0"/>
              <a:t> на </a:t>
            </a:r>
            <a:r>
              <a:rPr lang="ru-RU" dirty="0" err="1" smtClean="0"/>
              <a:t>фарміраванне</a:t>
            </a:r>
            <a:r>
              <a:rPr lang="ru-RU" dirty="0" smtClean="0"/>
              <a:t> </a:t>
            </a:r>
            <a:r>
              <a:rPr lang="ru-RU" dirty="0" err="1" smtClean="0"/>
              <a:t>яго</a:t>
            </a:r>
            <a:r>
              <a:rPr lang="ru-RU" dirty="0" smtClean="0"/>
              <a:t> </a:t>
            </a:r>
            <a:r>
              <a:rPr lang="ru-RU" dirty="0" err="1" smtClean="0"/>
              <a:t>светапогляду</a:t>
            </a:r>
            <a:r>
              <a:rPr lang="ru-RU" dirty="0" smtClean="0"/>
              <a:t>. І </a:t>
            </a:r>
            <a:r>
              <a:rPr lang="ru-RU" dirty="0" err="1" smtClean="0"/>
              <a:t>ў</a:t>
            </a:r>
            <a:r>
              <a:rPr lang="ru-RU" dirty="0" smtClean="0"/>
              <a:t> </a:t>
            </a:r>
            <a:r>
              <a:rPr lang="ru-RU" dirty="0" err="1" smtClean="0"/>
              <a:t>далейшым</a:t>
            </a:r>
            <a:r>
              <a:rPr lang="ru-RU" dirty="0" smtClean="0"/>
              <a:t>, у сваёй </a:t>
            </a:r>
            <a:r>
              <a:rPr lang="ru-RU" dirty="0" err="1" smtClean="0"/>
              <a:t>творчай</a:t>
            </a:r>
            <a:r>
              <a:rPr lang="ru-RU" dirty="0" smtClean="0"/>
              <a:t> </a:t>
            </a:r>
            <a:r>
              <a:rPr lang="ru-RU" dirty="0" err="1" smtClean="0"/>
              <a:t>дзейнасці</a:t>
            </a:r>
            <a:r>
              <a:rPr lang="ru-RU" dirty="0" smtClean="0"/>
              <a:t>, Максім </a:t>
            </a:r>
            <a:r>
              <a:rPr lang="ru-RU" dirty="0" err="1" smtClean="0"/>
              <a:t>Багдановіч</a:t>
            </a:r>
            <a:r>
              <a:rPr lang="ru-RU" dirty="0" smtClean="0"/>
              <a:t> </a:t>
            </a:r>
            <a:r>
              <a:rPr lang="ru-RU" dirty="0" err="1" smtClean="0"/>
              <a:t>аддаваў</a:t>
            </a:r>
            <a:r>
              <a:rPr lang="ru-RU" dirty="0" smtClean="0"/>
              <a:t> </a:t>
            </a:r>
            <a:r>
              <a:rPr lang="ru-RU" dirty="0" err="1" smtClean="0"/>
              <a:t>перавагу</a:t>
            </a:r>
            <a:r>
              <a:rPr lang="ru-RU" dirty="0" smtClean="0"/>
              <a:t> </a:t>
            </a:r>
            <a:r>
              <a:rPr lang="ru-RU" dirty="0" err="1" smtClean="0"/>
              <a:t>беларускай</a:t>
            </a:r>
            <a:r>
              <a:rPr lang="ru-RU" dirty="0" smtClean="0"/>
              <a:t> </a:t>
            </a:r>
            <a:r>
              <a:rPr lang="ru-RU" dirty="0" err="1" smtClean="0"/>
              <a:t>мове</a:t>
            </a:r>
            <a:r>
              <a:rPr lang="ru-RU" dirty="0" smtClean="0"/>
              <a:t>. </a:t>
            </a:r>
            <a:r>
              <a:rPr lang="ru-RU" dirty="0" err="1" smtClean="0"/>
              <a:t>Асабліва</a:t>
            </a:r>
            <a:r>
              <a:rPr lang="ru-RU" dirty="0" smtClean="0"/>
              <a:t> </a:t>
            </a:r>
            <a:r>
              <a:rPr lang="ru-RU" dirty="0" err="1" smtClean="0"/>
              <a:t>гэта</a:t>
            </a:r>
            <a:r>
              <a:rPr lang="ru-RU" dirty="0" smtClean="0"/>
              <a:t> </a:t>
            </a:r>
            <a:r>
              <a:rPr lang="ru-RU" dirty="0" err="1" smtClean="0"/>
              <a:t>датычыць</a:t>
            </a:r>
            <a:r>
              <a:rPr lang="ru-RU" dirty="0" smtClean="0"/>
              <a:t> </a:t>
            </a:r>
            <a:r>
              <a:rPr lang="ru-RU" dirty="0" err="1" smtClean="0"/>
              <a:t>яго</a:t>
            </a:r>
            <a:r>
              <a:rPr lang="ru-RU" dirty="0" smtClean="0"/>
              <a:t> </a:t>
            </a:r>
            <a:r>
              <a:rPr lang="ru-RU" dirty="0" err="1" smtClean="0"/>
              <a:t>мастацкай</a:t>
            </a:r>
            <a:r>
              <a:rPr lang="ru-RU" dirty="0" smtClean="0"/>
              <a:t> </a:t>
            </a:r>
            <a:r>
              <a:rPr lang="ru-RU" dirty="0" err="1" smtClean="0"/>
              <a:t>творчасці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3"/>
          <p:cNvSpPr txBox="1">
            <a:spLocks noChangeArrowheads="1"/>
          </p:cNvSpPr>
          <p:nvPr/>
        </p:nvSpPr>
        <p:spPr bwMode="auto">
          <a:xfrm flipH="1">
            <a:off x="3581400" y="23622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kumimoji="1" lang="ru-RU" sz="2400">
              <a:latin typeface="Times New Roman" pitchFamily="18" charset="0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 flipV="1">
            <a:off x="3352800" y="18288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>
            <a:spAutoFit/>
          </a:bodyPr>
          <a:lstStyle/>
          <a:p>
            <a:pPr>
              <a:spcBef>
                <a:spcPct val="50000"/>
              </a:spcBef>
            </a:pPr>
            <a:endParaRPr kumimoji="1" lang="ru-RU" sz="2400">
              <a:latin typeface="Times New Roman" pitchFamily="18" charset="0"/>
            </a:endParaRPr>
          </a:p>
        </p:txBody>
      </p:sp>
      <p:pic>
        <p:nvPicPr>
          <p:cNvPr id="40966" name="Picture 6" descr="Scan00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4906962" cy="326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5219700" y="1341438"/>
            <a:ext cx="3600450" cy="350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be-BY" sz="3200" dirty="0">
                <a:latin typeface="Comic Sans MS" pitchFamily="66" charset="0"/>
              </a:rPr>
              <a:t>1907 год – першы друкаваны твор Максіма Багдановіча – апавяданне “Музыка”</a:t>
            </a:r>
            <a:endParaRPr lang="ru-RU" sz="3200" dirty="0">
              <a:latin typeface="Comic Sans MS" pitchFamily="66" charset="0"/>
            </a:endParaRPr>
          </a:p>
        </p:txBody>
      </p:sp>
      <p:pic>
        <p:nvPicPr>
          <p:cNvPr id="4096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500438"/>
            <a:ext cx="4824412" cy="321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071546"/>
            <a:ext cx="8258204" cy="5253054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1907 г. </a:t>
            </a:r>
            <a:r>
              <a:rPr lang="ru-RU" dirty="0" err="1" smtClean="0"/>
              <a:t>лічыцца</a:t>
            </a:r>
            <a:r>
              <a:rPr lang="ru-RU" dirty="0" smtClean="0"/>
              <a:t> </a:t>
            </a:r>
            <a:r>
              <a:rPr lang="ru-RU" dirty="0" err="1" smtClean="0"/>
              <a:t>пачаткам</a:t>
            </a:r>
            <a:r>
              <a:rPr lang="ru-RU" dirty="0" smtClean="0"/>
              <a:t> </a:t>
            </a:r>
            <a:r>
              <a:rPr lang="ru-RU" dirty="0" err="1" smtClean="0"/>
              <a:t>літаратурнай</a:t>
            </a:r>
            <a:r>
              <a:rPr lang="ru-RU" dirty="0" smtClean="0"/>
              <a:t> </a:t>
            </a:r>
            <a:r>
              <a:rPr lang="ru-RU" dirty="0" err="1" smtClean="0"/>
              <a:t>дзейнасці</a:t>
            </a:r>
            <a:r>
              <a:rPr lang="ru-RU" dirty="0" smtClean="0"/>
              <a:t> </a:t>
            </a:r>
            <a:r>
              <a:rPr lang="ru-RU" dirty="0" err="1" smtClean="0"/>
              <a:t>Максіма</a:t>
            </a:r>
            <a:r>
              <a:rPr lang="ru-RU" dirty="0" smtClean="0"/>
              <a:t> </a:t>
            </a:r>
            <a:r>
              <a:rPr lang="ru-RU" dirty="0" err="1" smtClean="0"/>
              <a:t>Багдановіча</a:t>
            </a:r>
            <a:r>
              <a:rPr lang="ru-RU" dirty="0" smtClean="0"/>
              <a:t>. Яго </a:t>
            </a:r>
            <a:r>
              <a:rPr lang="ru-RU" dirty="0" err="1" smtClean="0"/>
              <a:t>першым</a:t>
            </a:r>
            <a:r>
              <a:rPr lang="ru-RU" dirty="0" smtClean="0"/>
              <a:t> </a:t>
            </a:r>
            <a:r>
              <a:rPr lang="ru-RU" dirty="0" err="1" smtClean="0"/>
              <a:t>значным</a:t>
            </a:r>
            <a:r>
              <a:rPr lang="ru-RU" dirty="0" smtClean="0"/>
              <a:t> </a:t>
            </a:r>
            <a:r>
              <a:rPr lang="ru-RU" dirty="0" err="1" smtClean="0"/>
              <a:t>мастацкім</a:t>
            </a:r>
            <a:r>
              <a:rPr lang="ru-RU" dirty="0" smtClean="0"/>
              <a:t> </a:t>
            </a:r>
            <a:r>
              <a:rPr lang="ru-RU" dirty="0" err="1" smtClean="0"/>
              <a:t>творам</a:t>
            </a:r>
            <a:r>
              <a:rPr lang="ru-RU" dirty="0" smtClean="0"/>
              <a:t> было </a:t>
            </a:r>
            <a:r>
              <a:rPr lang="ru-RU" dirty="0" err="1" smtClean="0"/>
              <a:t>беларускамоўнае</a:t>
            </a:r>
            <a:r>
              <a:rPr lang="ru-RU" dirty="0" smtClean="0"/>
              <a:t> </a:t>
            </a:r>
            <a:r>
              <a:rPr lang="ru-RU" dirty="0" err="1" smtClean="0"/>
              <a:t>празаічнае</a:t>
            </a:r>
            <a:r>
              <a:rPr lang="ru-RU" dirty="0" smtClean="0"/>
              <a:t> </a:t>
            </a:r>
            <a:r>
              <a:rPr lang="ru-RU" dirty="0" err="1" smtClean="0"/>
              <a:t>апавяданне</a:t>
            </a:r>
            <a:r>
              <a:rPr lang="ru-RU" dirty="0" smtClean="0"/>
              <a:t> "Музыка", </a:t>
            </a:r>
            <a:r>
              <a:rPr lang="ru-RU" dirty="0" err="1" smtClean="0"/>
              <a:t>якое</a:t>
            </a:r>
            <a:r>
              <a:rPr lang="ru-RU" dirty="0" smtClean="0"/>
              <a:t> </a:t>
            </a:r>
            <a:r>
              <a:rPr lang="ru-RU" dirty="0" err="1" smtClean="0"/>
              <a:t>адразу</a:t>
            </a:r>
            <a:r>
              <a:rPr lang="ru-RU" dirty="0" smtClean="0"/>
              <a:t> ж </a:t>
            </a:r>
            <a:r>
              <a:rPr lang="ru-RU" dirty="0" err="1" smtClean="0"/>
              <a:t>надрукавала</a:t>
            </a:r>
            <a:r>
              <a:rPr lang="ru-RU" dirty="0" smtClean="0"/>
              <a:t> "Наша </a:t>
            </a:r>
            <a:r>
              <a:rPr lang="ru-RU" dirty="0" err="1" smtClean="0"/>
              <a:t>ніва</a:t>
            </a:r>
            <a:r>
              <a:rPr lang="ru-RU" dirty="0" smtClean="0"/>
              <a:t>". У </a:t>
            </a:r>
            <a:r>
              <a:rPr lang="ru-RU" dirty="0" err="1" smtClean="0"/>
              <a:t>апавяданні</a:t>
            </a:r>
            <a:r>
              <a:rPr lang="ru-RU" dirty="0" smtClean="0"/>
              <a:t> </a:t>
            </a:r>
            <a:r>
              <a:rPr lang="ru-RU" dirty="0" err="1" smtClean="0"/>
              <a:t>расказваецца</a:t>
            </a:r>
            <a:r>
              <a:rPr lang="ru-RU" dirty="0" smtClean="0"/>
              <a:t> легенда </a:t>
            </a:r>
            <a:r>
              <a:rPr lang="ru-RU" dirty="0" err="1" smtClean="0"/>
              <a:t>пра</a:t>
            </a:r>
            <a:r>
              <a:rPr lang="ru-RU" dirty="0" smtClean="0"/>
              <a:t> музыку, </a:t>
            </a:r>
            <a:r>
              <a:rPr lang="ru-RU" dirty="0" err="1" smtClean="0"/>
              <a:t>які</a:t>
            </a:r>
            <a:r>
              <a:rPr lang="ru-RU" dirty="0" smtClean="0"/>
              <a:t> "</a:t>
            </a:r>
            <a:r>
              <a:rPr lang="ru-RU" dirty="0" err="1" smtClean="0"/>
              <a:t>многа</a:t>
            </a:r>
            <a:r>
              <a:rPr lang="ru-RU" dirty="0" smtClean="0"/>
              <a:t> </a:t>
            </a:r>
            <a:r>
              <a:rPr lang="ru-RU" dirty="0" err="1" smtClean="0"/>
              <a:t>хадзіў</a:t>
            </a:r>
            <a:r>
              <a:rPr lang="ru-RU" dirty="0" smtClean="0"/>
              <a:t> па </a:t>
            </a:r>
            <a:r>
              <a:rPr lang="ru-RU" dirty="0" err="1" smtClean="0"/>
              <a:t>зямлі</a:t>
            </a:r>
            <a:r>
              <a:rPr lang="ru-RU" dirty="0" smtClean="0"/>
              <a:t> </a:t>
            </a:r>
            <a:r>
              <a:rPr lang="ru-RU" dirty="0" err="1" smtClean="0"/>
              <a:t>ды</a:t>
            </a:r>
            <a:r>
              <a:rPr lang="ru-RU" dirty="0" smtClean="0"/>
              <a:t> </a:t>
            </a:r>
            <a:r>
              <a:rPr lang="ru-RU" dirty="0" err="1" smtClean="0"/>
              <a:t>ўсё</a:t>
            </a:r>
            <a:r>
              <a:rPr lang="ru-RU" dirty="0" smtClean="0"/>
              <a:t> </a:t>
            </a:r>
            <a:r>
              <a:rPr lang="ru-RU" dirty="0" err="1" smtClean="0"/>
              <a:t>граў</a:t>
            </a:r>
            <a:r>
              <a:rPr lang="ru-RU" dirty="0" smtClean="0"/>
              <a:t> на </a:t>
            </a:r>
            <a:r>
              <a:rPr lang="ru-RU" dirty="0" err="1" smtClean="0"/>
              <a:t>скрыпцы</a:t>
            </a:r>
            <a:r>
              <a:rPr lang="ru-RU" dirty="0" smtClean="0"/>
              <a:t>". </a:t>
            </a:r>
            <a:r>
              <a:rPr lang="ru-RU" dirty="0" err="1" smtClean="0"/>
              <a:t>Незвычайныя</a:t>
            </a:r>
            <a:r>
              <a:rPr lang="ru-RU" dirty="0" smtClean="0"/>
              <a:t> </a:t>
            </a:r>
            <a:r>
              <a:rPr lang="ru-RU" dirty="0" err="1" smtClean="0"/>
              <a:t>былі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яго</a:t>
            </a:r>
            <a:r>
              <a:rPr lang="ru-RU" dirty="0" smtClean="0"/>
              <a:t> </a:t>
            </a:r>
            <a:r>
              <a:rPr lang="ru-RU" dirty="0" err="1" smtClean="0"/>
              <a:t>скрыпка</a:t>
            </a:r>
            <a:r>
              <a:rPr lang="ru-RU" dirty="0" smtClean="0"/>
              <a:t>, </a:t>
            </a:r>
            <a:r>
              <a:rPr lang="ru-RU" dirty="0" err="1" smtClean="0"/>
              <a:t>і</a:t>
            </a:r>
            <a:r>
              <a:rPr lang="ru-RU" dirty="0" smtClean="0"/>
              <a:t> музыка. </a:t>
            </a:r>
            <a:r>
              <a:rPr lang="ru-RU" dirty="0" err="1" smtClean="0"/>
              <a:t>Калі</a:t>
            </a:r>
            <a:r>
              <a:rPr lang="ru-RU" dirty="0" smtClean="0"/>
              <a:t> плакала </a:t>
            </a:r>
            <a:r>
              <a:rPr lang="ru-RU" dirty="0" err="1" smtClean="0"/>
              <a:t>скрыпка</a:t>
            </a:r>
            <a:r>
              <a:rPr lang="ru-RU" dirty="0" smtClean="0"/>
              <a:t> </a:t>
            </a:r>
            <a:r>
              <a:rPr lang="ru-RU" dirty="0" err="1" smtClean="0"/>
              <a:t>ў</a:t>
            </a:r>
            <a:r>
              <a:rPr lang="ru-RU" dirty="0" smtClean="0"/>
              <a:t> руках </a:t>
            </a:r>
            <a:r>
              <a:rPr lang="ru-RU" dirty="0" err="1" smtClean="0"/>
              <a:t>музыкі</a:t>
            </a:r>
            <a:r>
              <a:rPr lang="ru-RU" dirty="0" smtClean="0"/>
              <a:t>, то </a:t>
            </a:r>
            <a:r>
              <a:rPr lang="ru-RU" dirty="0" err="1" smtClean="0"/>
              <a:t>кожны</a:t>
            </a:r>
            <a:r>
              <a:rPr lang="ru-RU" dirty="0" smtClean="0"/>
              <a:t> "усё </a:t>
            </a:r>
            <a:r>
              <a:rPr lang="ru-RU" dirty="0" err="1" smtClean="0"/>
              <a:t>плакаў</a:t>
            </a:r>
            <a:r>
              <a:rPr lang="ru-RU" dirty="0" smtClean="0"/>
              <a:t> бы па сваёй </a:t>
            </a:r>
            <a:r>
              <a:rPr lang="ru-RU" dirty="0" err="1" smtClean="0"/>
              <a:t>долі</a:t>
            </a:r>
            <a:r>
              <a:rPr lang="ru-RU" dirty="0" smtClean="0"/>
              <a:t>", </a:t>
            </a:r>
            <a:r>
              <a:rPr lang="ru-RU" dirty="0" err="1" smtClean="0"/>
              <a:t>калі</a:t>
            </a:r>
            <a:r>
              <a:rPr lang="ru-RU" dirty="0" smtClean="0"/>
              <a:t> грозна </a:t>
            </a:r>
            <a:r>
              <a:rPr lang="ru-RU" dirty="0" err="1" smtClean="0"/>
              <a:t>гудзелі</a:t>
            </a:r>
            <a:r>
              <a:rPr lang="ru-RU" dirty="0" smtClean="0"/>
              <a:t> струны, "</a:t>
            </a:r>
            <a:r>
              <a:rPr lang="ru-RU" dirty="0" err="1" smtClean="0"/>
              <a:t>людзі</a:t>
            </a:r>
            <a:r>
              <a:rPr lang="ru-RU" dirty="0" smtClean="0"/>
              <a:t> </a:t>
            </a:r>
            <a:r>
              <a:rPr lang="ru-RU" dirty="0" err="1" smtClean="0"/>
              <a:t>падымалі</a:t>
            </a:r>
            <a:r>
              <a:rPr lang="ru-RU" dirty="0" smtClean="0"/>
              <a:t> </a:t>
            </a:r>
            <a:r>
              <a:rPr lang="ru-RU" dirty="0" err="1" smtClean="0"/>
              <a:t>апушчаныя</a:t>
            </a:r>
            <a:r>
              <a:rPr lang="ru-RU" dirty="0" smtClean="0"/>
              <a:t> </a:t>
            </a:r>
            <a:r>
              <a:rPr lang="ru-RU" dirty="0" err="1" smtClean="0"/>
              <a:t>голавы</a:t>
            </a:r>
            <a:r>
              <a:rPr lang="ru-RU" dirty="0" smtClean="0"/>
              <a:t>, </a:t>
            </a:r>
            <a:r>
              <a:rPr lang="ru-RU" dirty="0" err="1" smtClean="0"/>
              <a:t>і</a:t>
            </a:r>
            <a:r>
              <a:rPr lang="ru-RU" dirty="0" smtClean="0"/>
              <a:t> гневам </a:t>
            </a:r>
            <a:r>
              <a:rPr lang="ru-RU" dirty="0" err="1" smtClean="0"/>
              <a:t>вялікім</a:t>
            </a:r>
            <a:r>
              <a:rPr lang="ru-RU" dirty="0" smtClean="0"/>
              <a:t> </a:t>
            </a:r>
            <a:r>
              <a:rPr lang="ru-RU" dirty="0" err="1" smtClean="0"/>
              <a:t>блішчалі</a:t>
            </a:r>
            <a:r>
              <a:rPr lang="ru-RU" dirty="0" smtClean="0"/>
              <a:t> </a:t>
            </a:r>
            <a:r>
              <a:rPr lang="ru-RU" dirty="0" err="1" smtClean="0"/>
              <a:t>іх</a:t>
            </a:r>
            <a:r>
              <a:rPr lang="ru-RU" dirty="0" smtClean="0"/>
              <a:t> </a:t>
            </a:r>
            <a:r>
              <a:rPr lang="ru-RU" dirty="0" err="1" smtClean="0"/>
              <a:t>вочы</a:t>
            </a:r>
            <a:r>
              <a:rPr lang="ru-RU" dirty="0" smtClean="0"/>
              <a:t>". За </a:t>
            </a:r>
            <a:r>
              <a:rPr lang="ru-RU" dirty="0" err="1" smtClean="0"/>
              <a:t>яго</a:t>
            </a:r>
            <a:r>
              <a:rPr lang="ru-RU" dirty="0" smtClean="0"/>
              <a:t> </a:t>
            </a:r>
            <a:r>
              <a:rPr lang="ru-RU" dirty="0" err="1" smtClean="0"/>
              <a:t>творчасць</a:t>
            </a:r>
            <a:r>
              <a:rPr lang="ru-RU" dirty="0" smtClean="0"/>
              <a:t> "</a:t>
            </a:r>
            <a:r>
              <a:rPr lang="ru-RU" dirty="0" err="1" smtClean="0"/>
              <a:t>злыя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сільныя</a:t>
            </a:r>
            <a:r>
              <a:rPr lang="ru-RU" dirty="0" smtClean="0"/>
              <a:t> </a:t>
            </a:r>
            <a:r>
              <a:rPr lang="ru-RU" dirty="0" err="1" smtClean="0"/>
              <a:t>людзі</a:t>
            </a:r>
            <a:r>
              <a:rPr lang="ru-RU" dirty="0" smtClean="0"/>
              <a:t>" </a:t>
            </a:r>
            <a:r>
              <a:rPr lang="ru-RU" dirty="0" err="1" smtClean="0"/>
              <a:t>кінулі</a:t>
            </a:r>
            <a:r>
              <a:rPr lang="ru-RU" dirty="0" smtClean="0"/>
              <a:t> музыку </a:t>
            </a:r>
            <a:r>
              <a:rPr lang="ru-RU" dirty="0" err="1" smtClean="0"/>
              <a:t>ў</a:t>
            </a:r>
            <a:r>
              <a:rPr lang="ru-RU" dirty="0" smtClean="0"/>
              <a:t> </a:t>
            </a:r>
            <a:r>
              <a:rPr lang="ru-RU" dirty="0" err="1" smtClean="0"/>
              <a:t>турму</a:t>
            </a:r>
            <a:r>
              <a:rPr lang="ru-RU" dirty="0" smtClean="0"/>
              <a:t>, </a:t>
            </a:r>
            <a:r>
              <a:rPr lang="ru-RU" dirty="0" err="1" smtClean="0"/>
              <a:t>дзе</a:t>
            </a:r>
            <a:r>
              <a:rPr lang="ru-RU" dirty="0" smtClean="0"/>
              <a:t> той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загінуў</a:t>
            </a:r>
            <a:r>
              <a:rPr lang="ru-RU" dirty="0" smtClean="0"/>
              <a:t>. Але не </a:t>
            </a:r>
            <a:r>
              <a:rPr lang="ru-RU" dirty="0" err="1" smtClean="0"/>
              <a:t>загінула</a:t>
            </a:r>
            <a:r>
              <a:rPr lang="ru-RU" dirty="0" smtClean="0"/>
              <a:t> </a:t>
            </a:r>
            <a:r>
              <a:rPr lang="ru-RU" dirty="0" err="1" smtClean="0"/>
              <a:t>памяць</a:t>
            </a:r>
            <a:r>
              <a:rPr lang="ru-RU" dirty="0" smtClean="0"/>
              <a:t> </a:t>
            </a:r>
            <a:r>
              <a:rPr lang="ru-RU" dirty="0" err="1" smtClean="0"/>
              <a:t>аб</a:t>
            </a:r>
            <a:r>
              <a:rPr lang="ru-RU" dirty="0" smtClean="0"/>
              <a:t> </a:t>
            </a:r>
            <a:r>
              <a:rPr lang="ru-RU" dirty="0" err="1" smtClean="0"/>
              <a:t>ім</a:t>
            </a:r>
            <a:r>
              <a:rPr lang="ru-RU" dirty="0" smtClean="0"/>
              <a:t>. У </a:t>
            </a:r>
            <a:r>
              <a:rPr lang="ru-RU" dirty="0" err="1" smtClean="0"/>
              <a:t>гэтым</a:t>
            </a:r>
            <a:r>
              <a:rPr lang="ru-RU" dirty="0" smtClean="0"/>
              <a:t> </a:t>
            </a:r>
            <a:r>
              <a:rPr lang="ru-RU" dirty="0" err="1" smtClean="0"/>
              <a:t>алегарычным</a:t>
            </a:r>
            <a:r>
              <a:rPr lang="ru-RU" dirty="0" smtClean="0"/>
              <a:t> </a:t>
            </a:r>
            <a:r>
              <a:rPr lang="ru-RU" dirty="0" err="1" smtClean="0"/>
              <a:t>творы</a:t>
            </a:r>
            <a:r>
              <a:rPr lang="ru-RU" dirty="0" smtClean="0"/>
              <a:t> </a:t>
            </a:r>
            <a:r>
              <a:rPr lang="ru-RU" dirty="0" err="1" smtClean="0"/>
              <a:t>малады</a:t>
            </a:r>
            <a:r>
              <a:rPr lang="ru-RU" dirty="0" smtClean="0"/>
              <a:t> </a:t>
            </a:r>
            <a:r>
              <a:rPr lang="ru-RU" dirty="0" err="1" smtClean="0"/>
              <a:t>аўтар</a:t>
            </a:r>
            <a:r>
              <a:rPr lang="ru-RU" dirty="0" smtClean="0"/>
              <a:t> </a:t>
            </a:r>
            <a:r>
              <a:rPr lang="ru-RU" dirty="0" err="1" smtClean="0"/>
              <a:t>расказваў</a:t>
            </a:r>
            <a:r>
              <a:rPr lang="ru-RU" dirty="0" smtClean="0"/>
              <a:t> </a:t>
            </a:r>
            <a:r>
              <a:rPr lang="ru-RU" dirty="0" err="1" smtClean="0"/>
              <a:t>аб</a:t>
            </a:r>
            <a:r>
              <a:rPr lang="ru-RU" dirty="0" smtClean="0"/>
              <a:t> </a:t>
            </a:r>
            <a:r>
              <a:rPr lang="ru-RU" dirty="0" err="1" smtClean="0"/>
              <a:t>шматпакутным</a:t>
            </a:r>
            <a:r>
              <a:rPr lang="ru-RU" dirty="0" smtClean="0"/>
              <a:t> лёсе </a:t>
            </a:r>
            <a:r>
              <a:rPr lang="ru-RU" dirty="0" err="1" smtClean="0"/>
              <a:t>Беларусі</a:t>
            </a:r>
            <a:r>
              <a:rPr lang="ru-RU" dirty="0" smtClean="0"/>
              <a:t> на </a:t>
            </a:r>
            <a:r>
              <a:rPr lang="ru-RU" dirty="0" err="1" smtClean="0"/>
              <a:t>працягу</a:t>
            </a:r>
            <a:r>
              <a:rPr lang="ru-RU" dirty="0" smtClean="0"/>
              <a:t> </a:t>
            </a:r>
            <a:r>
              <a:rPr lang="ru-RU" dirty="0" err="1" smtClean="0"/>
              <a:t>стагоддзяў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выказваў</a:t>
            </a:r>
            <a:r>
              <a:rPr lang="ru-RU" dirty="0" smtClean="0"/>
              <a:t> </a:t>
            </a:r>
            <a:r>
              <a:rPr lang="ru-RU" dirty="0" err="1" smtClean="0"/>
              <a:t>надзею</a:t>
            </a:r>
            <a:r>
              <a:rPr lang="ru-RU" dirty="0" smtClean="0"/>
              <a:t> </a:t>
            </a:r>
            <a:r>
              <a:rPr lang="ru-RU" dirty="0" err="1" smtClean="0"/>
              <a:t>на</a:t>
            </a:r>
            <a:r>
              <a:rPr lang="ru-RU" dirty="0" smtClean="0"/>
              <a:t> </a:t>
            </a:r>
            <a:r>
              <a:rPr lang="ru-RU" dirty="0" err="1" smtClean="0"/>
              <a:t>хуткія</a:t>
            </a:r>
            <a:r>
              <a:rPr lang="ru-RU" dirty="0" smtClean="0"/>
              <a:t> </a:t>
            </a:r>
            <a:r>
              <a:rPr lang="ru-RU" dirty="0" err="1" smtClean="0"/>
              <a:t>перамены</a:t>
            </a:r>
            <a:r>
              <a:rPr lang="ru-RU" dirty="0" smtClean="0"/>
              <a:t> да </a:t>
            </a:r>
            <a:r>
              <a:rPr lang="ru-RU" dirty="0" err="1" smtClean="0"/>
              <a:t>лепшага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357298"/>
            <a:ext cx="8229600" cy="438912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   1911 г. </a:t>
            </a:r>
            <a:r>
              <a:rPr lang="ru-RU" dirty="0" err="1" smtClean="0"/>
              <a:t>з'явіўся</a:t>
            </a:r>
            <a:r>
              <a:rPr lang="ru-RU" dirty="0" smtClean="0"/>
              <a:t> </a:t>
            </a:r>
            <a:r>
              <a:rPr lang="ru-RU" dirty="0" err="1" smtClean="0"/>
              <a:t>ў</a:t>
            </a:r>
            <a:r>
              <a:rPr lang="ru-RU" dirty="0" smtClean="0"/>
              <a:t> </a:t>
            </a:r>
            <a:r>
              <a:rPr lang="ru-RU" dirty="0" err="1" smtClean="0"/>
              <a:t>значнай</a:t>
            </a:r>
            <a:r>
              <a:rPr lang="ru-RU" dirty="0" smtClean="0"/>
              <a:t> меры </a:t>
            </a:r>
            <a:r>
              <a:rPr lang="ru-RU" dirty="0" err="1" smtClean="0"/>
              <a:t>пераломным</a:t>
            </a:r>
            <a:r>
              <a:rPr lang="ru-RU" dirty="0" smtClean="0"/>
              <a:t> у </a:t>
            </a:r>
            <a:r>
              <a:rPr lang="ru-RU" dirty="0" err="1" smtClean="0"/>
              <a:t>жыцці</a:t>
            </a:r>
            <a:r>
              <a:rPr lang="ru-RU" dirty="0" smtClean="0"/>
              <a:t> </a:t>
            </a:r>
            <a:r>
              <a:rPr lang="ru-RU" dirty="0" err="1" smtClean="0"/>
              <a:t>Максіма</a:t>
            </a:r>
            <a:r>
              <a:rPr lang="ru-RU" dirty="0" smtClean="0"/>
              <a:t> </a:t>
            </a:r>
            <a:r>
              <a:rPr lang="ru-RU" dirty="0" err="1" smtClean="0"/>
              <a:t>Багдановіча</a:t>
            </a:r>
            <a:r>
              <a:rPr lang="ru-RU" dirty="0" smtClean="0"/>
              <a:t>. </a:t>
            </a:r>
            <a:r>
              <a:rPr lang="ru-RU" dirty="0" err="1" smtClean="0"/>
              <a:t>Пасля</a:t>
            </a:r>
            <a:r>
              <a:rPr lang="ru-RU" dirty="0" smtClean="0"/>
              <a:t> </a:t>
            </a:r>
            <a:r>
              <a:rPr lang="ru-RU" dirty="0" err="1" smtClean="0"/>
              <a:t>заканчэння</a:t>
            </a:r>
            <a:r>
              <a:rPr lang="ru-RU" dirty="0" smtClean="0"/>
              <a:t> </a:t>
            </a:r>
            <a:r>
              <a:rPr lang="ru-RU" dirty="0" err="1" smtClean="0"/>
              <a:t>вучобы</a:t>
            </a:r>
            <a:r>
              <a:rPr lang="ru-RU" dirty="0" smtClean="0"/>
              <a:t> </a:t>
            </a:r>
            <a:r>
              <a:rPr lang="ru-RU" dirty="0" err="1" smtClean="0"/>
              <a:t>ў</a:t>
            </a:r>
            <a:r>
              <a:rPr lang="ru-RU" dirty="0" smtClean="0"/>
              <a:t> </a:t>
            </a:r>
            <a:r>
              <a:rPr lang="ru-RU" dirty="0" err="1" smtClean="0"/>
              <a:t>гімназіі</a:t>
            </a:r>
            <a:r>
              <a:rPr lang="ru-RU" dirty="0" smtClean="0"/>
              <a:t> </a:t>
            </a:r>
            <a:r>
              <a:rPr lang="ru-RU" dirty="0" err="1" smtClean="0"/>
              <a:t>ён</a:t>
            </a:r>
            <a:r>
              <a:rPr lang="ru-RU" dirty="0" smtClean="0"/>
              <a:t> </a:t>
            </a:r>
            <a:r>
              <a:rPr lang="ru-RU" dirty="0" err="1" smtClean="0"/>
              <a:t>наведаў</a:t>
            </a:r>
            <a:r>
              <a:rPr lang="ru-RU" dirty="0" smtClean="0"/>
              <a:t> </a:t>
            </a:r>
            <a:r>
              <a:rPr lang="ru-RU" dirty="0" err="1" smtClean="0"/>
              <a:t>Вільню</a:t>
            </a:r>
            <a:r>
              <a:rPr lang="ru-RU" dirty="0" smtClean="0"/>
              <a:t>, </a:t>
            </a:r>
            <a:r>
              <a:rPr lang="ru-RU" dirty="0" err="1" smtClean="0"/>
              <a:t>дзе</a:t>
            </a:r>
            <a:r>
              <a:rPr lang="ru-RU" dirty="0" smtClean="0"/>
              <a:t> </a:t>
            </a:r>
            <a:r>
              <a:rPr lang="ru-RU" dirty="0" err="1" smtClean="0"/>
              <a:t>пазнаёміўся</a:t>
            </a:r>
            <a:r>
              <a:rPr lang="ru-RU" dirty="0" smtClean="0"/>
              <a:t> </a:t>
            </a:r>
            <a:r>
              <a:rPr lang="ru-RU" dirty="0" err="1" smtClean="0"/>
              <a:t>са</a:t>
            </a:r>
            <a:r>
              <a:rPr lang="ru-RU" dirty="0" smtClean="0"/>
              <a:t> </a:t>
            </a:r>
            <a:r>
              <a:rPr lang="ru-RU" dirty="0" err="1" smtClean="0"/>
              <a:t>славутымі</a:t>
            </a:r>
            <a:r>
              <a:rPr lang="ru-RU" dirty="0" smtClean="0"/>
              <a:t> </a:t>
            </a:r>
            <a:r>
              <a:rPr lang="ru-RU" dirty="0" err="1" smtClean="0"/>
              <a:t>дзеячамі</a:t>
            </a:r>
            <a:r>
              <a:rPr lang="ru-RU" dirty="0" smtClean="0"/>
              <a:t> </a:t>
            </a:r>
            <a:r>
              <a:rPr lang="ru-RU" dirty="0" err="1" smtClean="0"/>
              <a:t>беларускага</a:t>
            </a:r>
            <a:r>
              <a:rPr lang="ru-RU" dirty="0" smtClean="0"/>
              <a:t> </a:t>
            </a:r>
            <a:r>
              <a:rPr lang="ru-RU" dirty="0" err="1" smtClean="0"/>
              <a:t>нацыянальна-вызваленчага</a:t>
            </a:r>
            <a:r>
              <a:rPr lang="ru-RU" dirty="0" smtClean="0"/>
              <a:t> </a:t>
            </a:r>
            <a:r>
              <a:rPr lang="ru-RU" dirty="0" err="1" smtClean="0"/>
              <a:t>руху</a:t>
            </a:r>
            <a:r>
              <a:rPr lang="ru-RU" dirty="0" smtClean="0"/>
              <a:t> </a:t>
            </a:r>
            <a:r>
              <a:rPr lang="ru-RU" dirty="0" err="1" smtClean="0"/>
              <a:t>братамі</a:t>
            </a:r>
            <a:r>
              <a:rPr lang="ru-RU" dirty="0" smtClean="0"/>
              <a:t> І. </a:t>
            </a:r>
            <a:r>
              <a:rPr lang="ru-RU" dirty="0" err="1" smtClean="0"/>
              <a:t>і</a:t>
            </a:r>
            <a:r>
              <a:rPr lang="ru-RU" dirty="0" smtClean="0"/>
              <a:t> А. </a:t>
            </a:r>
            <a:r>
              <a:rPr lang="ru-RU" dirty="0" err="1" smtClean="0"/>
              <a:t>Луцкевічамі</a:t>
            </a:r>
            <a:r>
              <a:rPr lang="ru-RU" dirty="0" smtClean="0"/>
              <a:t>, </a:t>
            </a:r>
            <a:r>
              <a:rPr lang="ru-RU" dirty="0" err="1" smtClean="0"/>
              <a:t>беларускім</a:t>
            </a:r>
            <a:r>
              <a:rPr lang="ru-RU" dirty="0" smtClean="0"/>
              <a:t> </a:t>
            </a:r>
            <a:r>
              <a:rPr lang="ru-RU" dirty="0" err="1" smtClean="0"/>
              <a:t>пісьменнікам</a:t>
            </a:r>
            <a:r>
              <a:rPr lang="ru-RU" dirty="0" smtClean="0"/>
              <a:t>, </a:t>
            </a:r>
            <a:r>
              <a:rPr lang="ru-RU" dirty="0" err="1" smtClean="0"/>
              <a:t>гісторыкам</a:t>
            </a:r>
            <a:r>
              <a:rPr lang="ru-RU" dirty="0" smtClean="0"/>
              <a:t>, </a:t>
            </a:r>
            <a:r>
              <a:rPr lang="ru-RU" dirty="0" err="1" smtClean="0"/>
              <a:t>філолагам</a:t>
            </a:r>
            <a:r>
              <a:rPr lang="ru-RU" dirty="0" smtClean="0"/>
              <a:t>, </a:t>
            </a:r>
            <a:r>
              <a:rPr lang="ru-RU" dirty="0" err="1" smtClean="0"/>
              <a:t>літаратуразнаўцам</a:t>
            </a:r>
            <a:r>
              <a:rPr lang="ru-RU" dirty="0" smtClean="0"/>
              <a:t> В. </a:t>
            </a:r>
            <a:r>
              <a:rPr lang="ru-RU" dirty="0" err="1" smtClean="0"/>
              <a:t>Ластоўскім</a:t>
            </a:r>
            <a:r>
              <a:rPr lang="ru-RU" dirty="0" smtClean="0"/>
              <a:t>, </a:t>
            </a:r>
            <a:r>
              <a:rPr lang="ru-RU" dirty="0" err="1" smtClean="0"/>
              <a:t>выдаўцом</a:t>
            </a:r>
            <a:r>
              <a:rPr lang="ru-RU" dirty="0" smtClean="0"/>
              <a:t>, </a:t>
            </a:r>
            <a:r>
              <a:rPr lang="ru-RU" dirty="0" err="1" smtClean="0"/>
              <a:t>мовазнаўцам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літаратуразнаўцам</a:t>
            </a:r>
            <a:r>
              <a:rPr lang="ru-RU" dirty="0" smtClean="0"/>
              <a:t> Б. </a:t>
            </a:r>
            <a:r>
              <a:rPr lang="ru-RU" dirty="0" err="1" smtClean="0"/>
              <a:t>Эпімахам-Шыпілам</a:t>
            </a:r>
            <a:r>
              <a:rPr lang="ru-RU" dirty="0" smtClean="0"/>
              <a:t>. Па </a:t>
            </a:r>
            <a:r>
              <a:rPr lang="ru-RU" dirty="0" err="1" smtClean="0"/>
              <a:t>запрашэнні</a:t>
            </a:r>
            <a:r>
              <a:rPr lang="ru-RU" dirty="0" smtClean="0"/>
              <a:t> </a:t>
            </a:r>
            <a:r>
              <a:rPr lang="ru-RU" dirty="0" err="1" smtClean="0"/>
              <a:t>Луцкевічаў</a:t>
            </a:r>
            <a:r>
              <a:rPr lang="ru-RU" dirty="0" smtClean="0"/>
              <a:t> Максім </a:t>
            </a:r>
            <a:r>
              <a:rPr lang="ru-RU" dirty="0" err="1" smtClean="0"/>
              <a:t>Багдановіч</a:t>
            </a:r>
            <a:r>
              <a:rPr lang="ru-RU" dirty="0" smtClean="0"/>
              <a:t> </a:t>
            </a:r>
            <a:r>
              <a:rPr lang="ru-RU" dirty="0" err="1" smtClean="0"/>
              <a:t>амаль</a:t>
            </a:r>
            <a:r>
              <a:rPr lang="ru-RU" dirty="0" smtClean="0"/>
              <a:t> усё лета </a:t>
            </a:r>
            <a:r>
              <a:rPr lang="ru-RU" dirty="0" err="1" smtClean="0"/>
              <a:t>жыў</a:t>
            </a:r>
            <a:r>
              <a:rPr lang="ru-RU" dirty="0" smtClean="0"/>
              <a:t> у </a:t>
            </a:r>
            <a:r>
              <a:rPr lang="ru-RU" dirty="0" err="1" smtClean="0"/>
              <a:t>фальварку</a:t>
            </a:r>
            <a:r>
              <a:rPr lang="ru-RU" dirty="0" smtClean="0"/>
              <a:t> </a:t>
            </a:r>
            <a:r>
              <a:rPr lang="ru-RU" dirty="0" err="1" smtClean="0"/>
              <a:t>Ракуцёўшчына</a:t>
            </a:r>
            <a:r>
              <a:rPr lang="ru-RU" dirty="0" smtClean="0"/>
              <a:t> каля </a:t>
            </a:r>
            <a:r>
              <a:rPr lang="ru-RU" dirty="0" err="1" smtClean="0"/>
              <a:t>Маладзечна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 Box 3"/>
          <p:cNvSpPr txBox="1">
            <a:spLocks noChangeArrowheads="1"/>
          </p:cNvSpPr>
          <p:nvPr/>
        </p:nvSpPr>
        <p:spPr bwMode="auto">
          <a:xfrm flipH="1">
            <a:off x="3581400" y="23622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kumimoji="1" lang="ru-RU" sz="2400">
              <a:latin typeface="Times New Roman" pitchFamily="18" charset="0"/>
            </a:endParaRP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 flipV="1">
            <a:off x="3352800" y="18288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>
            <a:spAutoFit/>
          </a:bodyPr>
          <a:lstStyle/>
          <a:p>
            <a:pPr>
              <a:spcBef>
                <a:spcPct val="50000"/>
              </a:spcBef>
            </a:pPr>
            <a:endParaRPr kumimoji="1" lang="ru-RU" sz="2400">
              <a:latin typeface="Times New Roman" pitchFamily="18" charset="0"/>
            </a:endParaRPr>
          </a:p>
        </p:txBody>
      </p:sp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714356"/>
            <a:ext cx="6634721" cy="4976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714348" y="5903893"/>
            <a:ext cx="75724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be-BY" sz="2800" dirty="0" smtClean="0">
                <a:latin typeface="Calibri"/>
                <a:ea typeface="+mj-ea"/>
                <a:cs typeface="+mj-cs"/>
              </a:rPr>
              <a:t>Фальварак у Ракуцёўшчыне, дзе гасцяваў  </a:t>
            </a:r>
          </a:p>
          <a:p>
            <a:pPr lvl="0" algn="ctr">
              <a:spcBef>
                <a:spcPct val="0"/>
              </a:spcBef>
            </a:pPr>
            <a:r>
              <a:rPr lang="be-BY" sz="2800" dirty="0" smtClean="0">
                <a:latin typeface="Calibri"/>
                <a:ea typeface="+mj-ea"/>
                <a:cs typeface="+mj-cs"/>
              </a:rPr>
              <a:t>М. Багдановіч</a:t>
            </a:r>
            <a:endParaRPr lang="ru-RU" sz="2800" dirty="0">
              <a:latin typeface="Calibri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71472" y="357166"/>
            <a:ext cx="8286808" cy="3000395"/>
          </a:xfrm>
        </p:spPr>
        <p:txBody>
          <a:bodyPr>
            <a:normAutofit/>
          </a:bodyPr>
          <a:lstStyle/>
          <a:p>
            <a:r>
              <a:rPr lang="ru-RU" dirty="0" err="1" smtClean="0"/>
              <a:t>Упрыватным</a:t>
            </a:r>
            <a:r>
              <a:rPr lang="ru-RU" dirty="0" smtClean="0"/>
              <a:t> </a:t>
            </a:r>
            <a:r>
              <a:rPr lang="ru-RU" dirty="0" err="1" smtClean="0"/>
              <a:t>музэі</a:t>
            </a:r>
            <a:r>
              <a:rPr lang="ru-RU" dirty="0" smtClean="0"/>
              <a:t> </a:t>
            </a:r>
            <a:r>
              <a:rPr lang="ru-RU" dirty="0" err="1" smtClean="0"/>
              <a:t>братоў</a:t>
            </a:r>
            <a:r>
              <a:rPr lang="ru-RU" dirty="0" smtClean="0"/>
              <a:t> </a:t>
            </a:r>
            <a:r>
              <a:rPr lang="ru-RU" dirty="0" err="1" smtClean="0"/>
              <a:t>Луцкевічаў</a:t>
            </a:r>
            <a:r>
              <a:rPr lang="ru-RU" dirty="0" smtClean="0"/>
              <a:t> </a:t>
            </a:r>
            <a:r>
              <a:rPr lang="ru-RU" dirty="0" err="1" smtClean="0"/>
              <a:t>малады</a:t>
            </a:r>
            <a:r>
              <a:rPr lang="ru-RU" dirty="0" smtClean="0"/>
              <a:t> </a:t>
            </a:r>
            <a:r>
              <a:rPr lang="ru-RU" dirty="0" err="1" smtClean="0"/>
              <a:t>паэт</a:t>
            </a:r>
            <a:r>
              <a:rPr lang="ru-RU" dirty="0" smtClean="0"/>
              <a:t> </a:t>
            </a:r>
            <a:r>
              <a:rPr lang="ru-RU" dirty="0" err="1" smtClean="0"/>
              <a:t>азнаёміўся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калекцыямі</a:t>
            </a:r>
            <a:r>
              <a:rPr lang="ru-RU" dirty="0" smtClean="0"/>
              <a:t> </a:t>
            </a:r>
            <a:r>
              <a:rPr lang="ru-RU" dirty="0" err="1" smtClean="0"/>
              <a:t>старажытных</a:t>
            </a:r>
            <a:r>
              <a:rPr lang="ru-RU" dirty="0" smtClean="0"/>
              <a:t> </a:t>
            </a:r>
            <a:r>
              <a:rPr lang="ru-RU" dirty="0" err="1" smtClean="0"/>
              <a:t>рарытэтаў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пад</a:t>
            </a:r>
            <a:r>
              <a:rPr lang="ru-RU" dirty="0" smtClean="0"/>
              <a:t> </a:t>
            </a:r>
            <a:r>
              <a:rPr lang="ru-RU" dirty="0" err="1" smtClean="0"/>
              <a:t>іх</a:t>
            </a:r>
            <a:r>
              <a:rPr lang="ru-RU" dirty="0" smtClean="0"/>
              <a:t> </a:t>
            </a:r>
            <a:r>
              <a:rPr lang="ru-RU" dirty="0" err="1" smtClean="0"/>
              <a:t>уражаньнем</a:t>
            </a:r>
            <a:r>
              <a:rPr lang="ru-RU" dirty="0" smtClean="0"/>
              <a:t> </a:t>
            </a:r>
            <a:r>
              <a:rPr lang="ru-RU" dirty="0" err="1" smtClean="0"/>
              <a:t>напісаў</a:t>
            </a:r>
            <a:r>
              <a:rPr lang="ru-RU" dirty="0" smtClean="0"/>
              <a:t> верш «</a:t>
            </a:r>
            <a:r>
              <a:rPr lang="ru-RU" i="1" dirty="0" err="1" smtClean="0"/>
              <a:t>Слуцкіе</a:t>
            </a:r>
            <a:r>
              <a:rPr lang="ru-RU" i="1" dirty="0" smtClean="0"/>
              <a:t> </a:t>
            </a:r>
            <a:r>
              <a:rPr lang="ru-RU" i="1" dirty="0" err="1" smtClean="0"/>
              <a:t>ткачыхі</a:t>
            </a:r>
            <a:r>
              <a:rPr lang="ru-RU" dirty="0" smtClean="0"/>
              <a:t>». У </a:t>
            </a:r>
            <a:r>
              <a:rPr lang="ru-RU" dirty="0" err="1" smtClean="0"/>
              <a:t>гэтым</a:t>
            </a:r>
            <a:r>
              <a:rPr lang="ru-RU" dirty="0" smtClean="0"/>
              <a:t> </a:t>
            </a:r>
            <a:r>
              <a:rPr lang="ru-RU" dirty="0" err="1" smtClean="0"/>
              <a:t>творы</a:t>
            </a:r>
            <a:r>
              <a:rPr lang="ru-RU" dirty="0" smtClean="0"/>
              <a:t> </a:t>
            </a:r>
            <a:r>
              <a:rPr lang="ru-RU" dirty="0" err="1" smtClean="0"/>
              <a:t>аўтар</a:t>
            </a:r>
            <a:r>
              <a:rPr lang="ru-RU" dirty="0" smtClean="0"/>
              <a:t> </a:t>
            </a:r>
            <a:r>
              <a:rPr lang="ru-RU" dirty="0" err="1" smtClean="0"/>
              <a:t>распавядае</a:t>
            </a:r>
            <a:r>
              <a:rPr lang="ru-RU" dirty="0" smtClean="0"/>
              <a:t> сумную </a:t>
            </a:r>
            <a:r>
              <a:rPr lang="ru-RU" dirty="0" err="1" smtClean="0"/>
              <a:t>гісторыю</a:t>
            </a:r>
            <a:r>
              <a:rPr lang="ru-RU" dirty="0" smtClean="0"/>
              <a:t> </a:t>
            </a:r>
            <a:r>
              <a:rPr lang="ru-RU" dirty="0" err="1" smtClean="0"/>
              <a:t>прыгонных</a:t>
            </a:r>
            <a:r>
              <a:rPr lang="ru-RU" dirty="0" smtClean="0"/>
              <a:t> </a:t>
            </a:r>
            <a:r>
              <a:rPr lang="ru-RU" dirty="0" err="1" smtClean="0"/>
              <a:t>ткачых</a:t>
            </a:r>
            <a:r>
              <a:rPr lang="ru-RU" dirty="0" smtClean="0"/>
              <a:t>, </a:t>
            </a:r>
            <a:r>
              <a:rPr lang="ru-RU" dirty="0" err="1" smtClean="0"/>
              <a:t>паэтызуе</a:t>
            </a:r>
            <a:r>
              <a:rPr lang="ru-RU" dirty="0" smtClean="0"/>
              <a:t> </a:t>
            </a:r>
            <a:r>
              <a:rPr lang="ru-RU" dirty="0" err="1" smtClean="0"/>
              <a:t>ўмельства</a:t>
            </a:r>
            <a:r>
              <a:rPr lang="ru-RU" dirty="0" smtClean="0"/>
              <a:t> </a:t>
            </a:r>
            <a:r>
              <a:rPr lang="ru-RU" dirty="0" err="1" smtClean="0"/>
              <a:t>майстрых</a:t>
            </a:r>
            <a:r>
              <a:rPr lang="ru-RU" dirty="0" smtClean="0"/>
              <a:t> </a:t>
            </a:r>
            <a:r>
              <a:rPr lang="ru-RU" dirty="0" err="1" smtClean="0"/>
              <a:t>ткаць</a:t>
            </a:r>
            <a:r>
              <a:rPr lang="ru-RU" dirty="0" smtClean="0"/>
              <a:t> </a:t>
            </a:r>
            <a:r>
              <a:rPr lang="ru-RU" dirty="0" err="1" smtClean="0"/>
              <a:t>залатыя</a:t>
            </a:r>
            <a:r>
              <a:rPr lang="ru-RU" dirty="0" smtClean="0"/>
              <a:t> </a:t>
            </a:r>
            <a:r>
              <a:rPr lang="ru-RU" dirty="0" err="1" smtClean="0"/>
              <a:t>паясы</a:t>
            </a:r>
            <a:r>
              <a:rPr lang="ru-RU" dirty="0" smtClean="0"/>
              <a:t>, </a:t>
            </a:r>
            <a:r>
              <a:rPr lang="ru-RU" dirty="0" err="1" smtClean="0"/>
              <a:t>куды</a:t>
            </a:r>
            <a:r>
              <a:rPr lang="ru-RU" dirty="0" smtClean="0"/>
              <a:t> </a:t>
            </a:r>
            <a:r>
              <a:rPr lang="ru-RU" dirty="0" err="1" smtClean="0"/>
              <a:t>яны</a:t>
            </a:r>
            <a:r>
              <a:rPr lang="ru-RU" dirty="0" smtClean="0"/>
              <a:t> </a:t>
            </a:r>
            <a:r>
              <a:rPr lang="ru-RU" dirty="0" err="1" smtClean="0"/>
              <a:t>дадаюць</a:t>
            </a:r>
            <a:r>
              <a:rPr lang="ru-RU" dirty="0" smtClean="0"/>
              <a:t> «</a:t>
            </a:r>
            <a:r>
              <a:rPr lang="ru-RU" i="1" dirty="0" err="1" smtClean="0"/>
              <a:t>заміж</a:t>
            </a:r>
            <a:r>
              <a:rPr lang="ru-RU" i="1" dirty="0" smtClean="0"/>
              <a:t> </a:t>
            </a:r>
            <a:r>
              <a:rPr lang="ru-RU" i="1" dirty="0" err="1" smtClean="0"/>
              <a:t>пэрсыдзкага</a:t>
            </a:r>
            <a:r>
              <a:rPr lang="ru-RU" i="1" dirty="0" smtClean="0"/>
              <a:t> </a:t>
            </a:r>
            <a:r>
              <a:rPr lang="ru-RU" i="1" dirty="0" err="1" smtClean="0"/>
              <a:t>ўзора</a:t>
            </a:r>
            <a:r>
              <a:rPr lang="ru-RU" i="1" dirty="0" smtClean="0"/>
              <a:t> </a:t>
            </a:r>
            <a:r>
              <a:rPr lang="ru-RU" i="1" dirty="0" err="1" smtClean="0"/>
              <a:t>цьвяток</a:t>
            </a:r>
            <a:r>
              <a:rPr lang="ru-RU" i="1" dirty="0" smtClean="0"/>
              <a:t> </a:t>
            </a:r>
            <a:r>
              <a:rPr lang="ru-RU" i="1" dirty="0" err="1" smtClean="0"/>
              <a:t>радзімы</a:t>
            </a:r>
            <a:r>
              <a:rPr lang="ru-RU" i="1" dirty="0" smtClean="0"/>
              <a:t> </a:t>
            </a:r>
            <a:r>
              <a:rPr lang="ru-RU" i="1" dirty="0" err="1" smtClean="0"/>
              <a:t>васілька</a:t>
            </a:r>
            <a:r>
              <a:rPr lang="ru-RU" dirty="0" smtClean="0"/>
              <a:t>».</a:t>
            </a:r>
            <a:endParaRPr lang="ru-RU" dirty="0"/>
          </a:p>
        </p:txBody>
      </p:sp>
      <p:pic>
        <p:nvPicPr>
          <p:cNvPr id="4" name="Слуцкія ткачыхі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8143900" y="4643446"/>
            <a:ext cx="571504" cy="571504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3286124"/>
            <a:ext cx="2324483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6" y="3286124"/>
            <a:ext cx="2430297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57818" y="3286124"/>
            <a:ext cx="2001285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642918"/>
            <a:ext cx="8358246" cy="21431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err="1" smtClean="0"/>
              <a:t>Нарадзіўся</a:t>
            </a:r>
            <a:r>
              <a:rPr lang="ru-RU" dirty="0" smtClean="0"/>
              <a:t> </a:t>
            </a:r>
            <a:r>
              <a:rPr lang="ru-RU" dirty="0" err="1" smtClean="0"/>
              <a:t>Максім</a:t>
            </a:r>
            <a:r>
              <a:rPr lang="ru-RU" dirty="0" smtClean="0"/>
              <a:t> </a:t>
            </a:r>
            <a:r>
              <a:rPr lang="ru-RU" dirty="0" err="1" smtClean="0"/>
              <a:t>Багдановіч</a:t>
            </a:r>
            <a:r>
              <a:rPr lang="ru-RU" dirty="0" smtClean="0"/>
              <a:t>  9 </a:t>
            </a:r>
            <a:r>
              <a:rPr lang="ru-RU" dirty="0" err="1" smtClean="0"/>
              <a:t>снежня</a:t>
            </a:r>
            <a:r>
              <a:rPr lang="ru-RU" dirty="0" smtClean="0"/>
              <a:t> 1891 г. у </a:t>
            </a:r>
            <a:r>
              <a:rPr lang="ru-RU" dirty="0" err="1" smtClean="0"/>
              <a:t>Мінску</a:t>
            </a:r>
            <a:r>
              <a:rPr lang="ru-RU" dirty="0" smtClean="0"/>
              <a:t> ў </a:t>
            </a:r>
            <a:r>
              <a:rPr lang="ru-RU" dirty="0" err="1" smtClean="0"/>
              <a:t>сям'і</a:t>
            </a:r>
            <a:r>
              <a:rPr lang="ru-RU" dirty="0" smtClean="0"/>
              <a:t> </a:t>
            </a:r>
            <a:r>
              <a:rPr lang="ru-RU" dirty="0" err="1" smtClean="0"/>
              <a:t>настаўніка</a:t>
            </a:r>
            <a:r>
              <a:rPr lang="ru-RU" dirty="0" smtClean="0"/>
              <a:t>, </a:t>
            </a:r>
            <a:r>
              <a:rPr lang="ru-RU" dirty="0" err="1" smtClean="0"/>
              <a:t>вучонага</a:t>
            </a:r>
            <a:r>
              <a:rPr lang="ru-RU" dirty="0" smtClean="0"/>
              <a:t>-этнографа.</a:t>
            </a:r>
            <a:endParaRPr lang="ru-RU" dirty="0"/>
          </a:p>
        </p:txBody>
      </p:sp>
      <p:pic>
        <p:nvPicPr>
          <p:cNvPr id="1026" name="Picture 2" descr="C:\Documents and Settings\User\Рабочий стол\16-or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988840"/>
            <a:ext cx="6408712" cy="42930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14744" y="1285860"/>
            <a:ext cx="5143536" cy="500066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    Атрымаўшы </a:t>
            </a:r>
            <a:r>
              <a:rPr lang="ru-RU" dirty="0" err="1" smtClean="0"/>
              <a:t>атэстат</a:t>
            </a:r>
            <a:r>
              <a:rPr lang="ru-RU" dirty="0" smtClean="0"/>
              <a:t> </a:t>
            </a:r>
            <a:r>
              <a:rPr lang="ru-RU" dirty="0" err="1" smtClean="0"/>
              <a:t>сталасці</a:t>
            </a:r>
            <a:r>
              <a:rPr lang="ru-RU" dirty="0" smtClean="0"/>
              <a:t>, Максім </a:t>
            </a:r>
            <a:r>
              <a:rPr lang="ru-RU" dirty="0" err="1" smtClean="0"/>
              <a:t>Багдановіч</a:t>
            </a:r>
            <a:r>
              <a:rPr lang="ru-RU" dirty="0" smtClean="0"/>
              <a:t> </a:t>
            </a:r>
            <a:r>
              <a:rPr lang="ru-RU" dirty="0" err="1" smtClean="0"/>
              <a:t>меў</a:t>
            </a:r>
            <a:r>
              <a:rPr lang="ru-RU" dirty="0" smtClean="0"/>
              <a:t> </a:t>
            </a:r>
            <a:r>
              <a:rPr lang="ru-RU" dirty="0" err="1" smtClean="0"/>
              <a:t>намер</a:t>
            </a:r>
            <a:r>
              <a:rPr lang="ru-RU" dirty="0" smtClean="0"/>
              <a:t> </a:t>
            </a:r>
            <a:r>
              <a:rPr lang="ru-RU" dirty="0" err="1" smtClean="0"/>
              <a:t>паступіць</a:t>
            </a:r>
            <a:r>
              <a:rPr lang="ru-RU" dirty="0" smtClean="0"/>
              <a:t> у </a:t>
            </a:r>
            <a:r>
              <a:rPr lang="ru-RU" dirty="0" err="1" smtClean="0"/>
              <a:t>Пецярбургскі</a:t>
            </a:r>
            <a:r>
              <a:rPr lang="ru-RU" dirty="0" smtClean="0"/>
              <a:t> </a:t>
            </a:r>
            <a:r>
              <a:rPr lang="ru-RU" dirty="0" err="1" smtClean="0"/>
              <a:t>універсітэт</a:t>
            </a:r>
            <a:r>
              <a:rPr lang="ru-RU" dirty="0" smtClean="0"/>
              <a:t> на </a:t>
            </a:r>
            <a:r>
              <a:rPr lang="ru-RU" dirty="0" err="1" smtClean="0"/>
              <a:t>філалагічны</a:t>
            </a:r>
            <a:r>
              <a:rPr lang="ru-RU" dirty="0" smtClean="0"/>
              <a:t> </a:t>
            </a:r>
            <a:r>
              <a:rPr lang="ru-RU" dirty="0" err="1" smtClean="0"/>
              <a:t>факультэт</a:t>
            </a:r>
            <a:r>
              <a:rPr lang="ru-RU" dirty="0" smtClean="0"/>
              <a:t>, </a:t>
            </a:r>
            <a:r>
              <a:rPr lang="ru-RU" dirty="0" err="1" smtClean="0"/>
              <a:t>але</a:t>
            </a:r>
            <a:r>
              <a:rPr lang="ru-RU" dirty="0" smtClean="0"/>
              <a:t> </a:t>
            </a:r>
            <a:r>
              <a:rPr lang="ru-RU" dirty="0" err="1" smtClean="0"/>
              <a:t>з-за</a:t>
            </a:r>
            <a:r>
              <a:rPr lang="ru-RU" dirty="0" smtClean="0"/>
              <a:t> </a:t>
            </a:r>
            <a:r>
              <a:rPr lang="ru-RU" dirty="0" err="1" smtClean="0"/>
              <a:t>адсутнасці</a:t>
            </a:r>
            <a:r>
              <a:rPr lang="ru-RU" dirty="0" smtClean="0"/>
              <a:t> </a:t>
            </a:r>
            <a:r>
              <a:rPr lang="ru-RU" dirty="0" err="1" smtClean="0"/>
              <a:t>сродкаў</a:t>
            </a:r>
            <a:r>
              <a:rPr lang="ru-RU" dirty="0" smtClean="0"/>
              <a:t>, а </a:t>
            </a:r>
            <a:r>
              <a:rPr lang="ru-RU" dirty="0" err="1" smtClean="0"/>
              <a:t>таксама</a:t>
            </a:r>
            <a:r>
              <a:rPr lang="ru-RU" dirty="0" smtClean="0"/>
              <a:t> </a:t>
            </a:r>
            <a:r>
              <a:rPr lang="ru-RU" dirty="0" err="1" smtClean="0"/>
              <a:t>з-за</a:t>
            </a:r>
            <a:r>
              <a:rPr lang="ru-RU" dirty="0" smtClean="0"/>
              <a:t> </a:t>
            </a:r>
            <a:r>
              <a:rPr lang="ru-RU" dirty="0" err="1" smtClean="0"/>
              <a:t>таго</a:t>
            </a:r>
            <a:r>
              <a:rPr lang="ru-RU" dirty="0" smtClean="0"/>
              <a:t>, </a:t>
            </a:r>
            <a:r>
              <a:rPr lang="ru-RU" dirty="0" err="1" smtClean="0"/>
              <a:t>што</a:t>
            </a:r>
            <a:r>
              <a:rPr lang="ru-RU" dirty="0" smtClean="0"/>
              <a:t> сыры </a:t>
            </a:r>
            <a:r>
              <a:rPr lang="ru-RU" dirty="0" err="1" smtClean="0"/>
              <a:t>клімат</a:t>
            </a:r>
            <a:r>
              <a:rPr lang="ru-RU" dirty="0" smtClean="0"/>
              <a:t> </a:t>
            </a:r>
            <a:r>
              <a:rPr lang="ru-RU" dirty="0" err="1" smtClean="0"/>
              <a:t>сталіцы</a:t>
            </a:r>
            <a:r>
              <a:rPr lang="ru-RU" dirty="0" smtClean="0"/>
              <a:t> не </a:t>
            </a:r>
            <a:r>
              <a:rPr lang="ru-RU" dirty="0" err="1" smtClean="0"/>
              <a:t>падыходзіў</a:t>
            </a:r>
            <a:r>
              <a:rPr lang="ru-RU" dirty="0" smtClean="0"/>
              <a:t> для </a:t>
            </a:r>
            <a:r>
              <a:rPr lang="ru-RU" dirty="0" err="1" smtClean="0"/>
              <a:t>чалавека</a:t>
            </a:r>
            <a:r>
              <a:rPr lang="ru-RU" dirty="0" smtClean="0"/>
              <a:t> </a:t>
            </a:r>
            <a:r>
              <a:rPr lang="ru-RU" dirty="0" err="1" smtClean="0"/>
              <a:t>са</a:t>
            </a:r>
            <a:r>
              <a:rPr lang="ru-RU" dirty="0" smtClean="0"/>
              <a:t> слабым </a:t>
            </a:r>
            <a:r>
              <a:rPr lang="ru-RU" dirty="0" err="1" smtClean="0"/>
              <a:t>здароўем</a:t>
            </a:r>
            <a:r>
              <a:rPr lang="ru-RU" dirty="0" smtClean="0"/>
              <a:t>, не </a:t>
            </a:r>
            <a:r>
              <a:rPr lang="ru-RU" dirty="0" err="1" smtClean="0"/>
              <a:t>здолеў</a:t>
            </a:r>
            <a:r>
              <a:rPr lang="ru-RU" dirty="0" smtClean="0"/>
              <a:t> </a:t>
            </a:r>
            <a:r>
              <a:rPr lang="ru-RU" dirty="0" err="1" smtClean="0"/>
              <a:t>здзейсніць</a:t>
            </a:r>
            <a:r>
              <a:rPr lang="ru-RU" dirty="0" smtClean="0"/>
              <a:t> свой </a:t>
            </a:r>
            <a:r>
              <a:rPr lang="ru-RU" dirty="0" err="1" smtClean="0"/>
              <a:t>намер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, </a:t>
            </a:r>
            <a:r>
              <a:rPr lang="ru-RU" dirty="0" err="1" smtClean="0"/>
              <a:t>вярнуўшыся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Беларусі</a:t>
            </a:r>
            <a:r>
              <a:rPr lang="ru-RU" dirty="0" smtClean="0"/>
              <a:t> </a:t>
            </a:r>
            <a:r>
              <a:rPr lang="ru-RU" dirty="0" err="1" smtClean="0"/>
              <a:t>ў</a:t>
            </a:r>
            <a:r>
              <a:rPr lang="ru-RU" dirty="0" smtClean="0"/>
              <a:t> </a:t>
            </a:r>
            <a:r>
              <a:rPr lang="ru-RU" dirty="0" err="1" smtClean="0"/>
              <a:t>Яраслаўль</a:t>
            </a:r>
            <a:r>
              <a:rPr lang="ru-RU" dirty="0" smtClean="0"/>
              <a:t>, </a:t>
            </a:r>
            <a:r>
              <a:rPr lang="ru-RU" dirty="0" err="1" smtClean="0"/>
              <a:t>паступіў</a:t>
            </a:r>
            <a:r>
              <a:rPr lang="ru-RU" dirty="0" smtClean="0"/>
              <a:t> у </a:t>
            </a:r>
            <a:r>
              <a:rPr lang="ru-RU" dirty="0" err="1" smtClean="0"/>
              <a:t>Дзямідаўскі</a:t>
            </a:r>
            <a:r>
              <a:rPr lang="ru-RU" dirty="0" smtClean="0"/>
              <a:t> </a:t>
            </a:r>
            <a:r>
              <a:rPr lang="ru-RU" dirty="0" err="1" smtClean="0"/>
              <a:t>юрыдычны</a:t>
            </a:r>
            <a:r>
              <a:rPr lang="ru-RU" dirty="0" smtClean="0"/>
              <a:t> </a:t>
            </a:r>
            <a:r>
              <a:rPr lang="ru-RU" dirty="0" err="1" smtClean="0"/>
              <a:t>ліцэй</a:t>
            </a:r>
            <a:r>
              <a:rPr lang="ru-RU" dirty="0" smtClean="0"/>
              <a:t>. </a:t>
            </a:r>
            <a:r>
              <a:rPr lang="ru-RU" dirty="0" err="1" smtClean="0"/>
              <a:t>Пры</a:t>
            </a:r>
            <a:r>
              <a:rPr lang="ru-RU" dirty="0" smtClean="0"/>
              <a:t> </a:t>
            </a:r>
            <a:r>
              <a:rPr lang="ru-RU" dirty="0" err="1" smtClean="0"/>
              <a:t>гэтым</a:t>
            </a:r>
            <a:r>
              <a:rPr lang="ru-RU" dirty="0" smtClean="0"/>
              <a:t> Максім </a:t>
            </a:r>
            <a:r>
              <a:rPr lang="ru-RU" dirty="0" err="1" smtClean="0"/>
              <a:t>вельмі</a:t>
            </a:r>
            <a:r>
              <a:rPr lang="ru-RU" dirty="0" smtClean="0"/>
              <a:t> </a:t>
            </a:r>
            <a:r>
              <a:rPr lang="ru-RU" dirty="0" err="1" smtClean="0"/>
              <a:t>настойліва</a:t>
            </a:r>
            <a:r>
              <a:rPr lang="ru-RU" dirty="0" smtClean="0"/>
              <a:t> </a:t>
            </a:r>
            <a:r>
              <a:rPr lang="ru-RU" dirty="0" err="1" smtClean="0"/>
              <a:t>займаўся</a:t>
            </a:r>
            <a:r>
              <a:rPr lang="ru-RU" dirty="0" smtClean="0"/>
              <a:t> </a:t>
            </a:r>
            <a:r>
              <a:rPr lang="ru-RU" dirty="0" err="1" smtClean="0"/>
              <a:t>самаадукацыяй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4098" name="Picture 2" descr="C:\Documents and Settings\User\Рабочий стол\7-or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142984"/>
            <a:ext cx="3016576" cy="392909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928662" y="5429264"/>
            <a:ext cx="2273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Учеба в Ярославле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Text Box 3"/>
          <p:cNvSpPr txBox="1">
            <a:spLocks noChangeArrowheads="1"/>
          </p:cNvSpPr>
          <p:nvPr/>
        </p:nvSpPr>
        <p:spPr bwMode="auto">
          <a:xfrm flipH="1">
            <a:off x="3581400" y="23622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kumimoji="1" lang="ru-RU" sz="2400">
              <a:latin typeface="Times New Roman" pitchFamily="18" charset="0"/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 flipV="1">
            <a:off x="3352800" y="18288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>
            <a:spAutoFit/>
          </a:bodyPr>
          <a:lstStyle/>
          <a:p>
            <a:pPr>
              <a:spcBef>
                <a:spcPct val="50000"/>
              </a:spcBef>
            </a:pPr>
            <a:endParaRPr kumimoji="1" lang="ru-RU" sz="2400">
              <a:latin typeface="Times New Roman" pitchFamily="18" charset="0"/>
            </a:endParaRPr>
          </a:p>
        </p:txBody>
      </p:sp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714356"/>
            <a:ext cx="5881703" cy="5278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285984" y="6286520"/>
            <a:ext cx="4516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dirty="0" smtClean="0"/>
              <a:t>Дзямідаўскі юрыдычны ліцэй у Яраслаўлі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 Box 3"/>
          <p:cNvSpPr txBox="1">
            <a:spLocks noChangeArrowheads="1"/>
          </p:cNvSpPr>
          <p:nvPr/>
        </p:nvSpPr>
        <p:spPr bwMode="auto">
          <a:xfrm flipH="1">
            <a:off x="3581400" y="23622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kumimoji="1" lang="ru-RU" sz="2400">
              <a:latin typeface="Times New Roman" pitchFamily="18" charset="0"/>
            </a:endParaRP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 flipV="1">
            <a:off x="3352800" y="18288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>
            <a:spAutoFit/>
          </a:bodyPr>
          <a:lstStyle/>
          <a:p>
            <a:pPr>
              <a:spcBef>
                <a:spcPct val="50000"/>
              </a:spcBef>
            </a:pPr>
            <a:endParaRPr kumimoji="1" lang="ru-RU" sz="2400">
              <a:latin typeface="Times New Roman" pitchFamily="18" charset="0"/>
            </a:endParaRPr>
          </a:p>
        </p:txBody>
      </p:sp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79950" cy="299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9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924175"/>
            <a:ext cx="4572000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9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2924175"/>
            <a:ext cx="4572000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3214678" y="6000768"/>
            <a:ext cx="2143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be-BY" sz="2800" dirty="0" smtClean="0">
                <a:latin typeface="Calibri"/>
                <a:ea typeface="+mj-ea"/>
                <a:cs typeface="+mj-cs"/>
              </a:rPr>
              <a:t>Яраслаўль</a:t>
            </a:r>
            <a:endParaRPr lang="ru-RU" sz="2800" dirty="0">
              <a:latin typeface="Calibri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643050"/>
            <a:ext cx="8215370" cy="3786214"/>
          </a:xfrm>
        </p:spPr>
        <p:txBody>
          <a:bodyPr>
            <a:normAutofit/>
          </a:bodyPr>
          <a:lstStyle/>
          <a:p>
            <a:r>
              <a:rPr lang="ru-RU" dirty="0" smtClean="0"/>
              <a:t>  У той </a:t>
            </a:r>
            <a:r>
              <a:rPr lang="ru-RU" dirty="0" err="1" smtClean="0"/>
              <a:t>перыяд</a:t>
            </a:r>
            <a:r>
              <a:rPr lang="ru-RU" dirty="0" smtClean="0"/>
              <a:t> </a:t>
            </a:r>
            <a:r>
              <a:rPr lang="ru-RU" dirty="0" err="1" smtClean="0"/>
              <a:t>былі</a:t>
            </a:r>
            <a:r>
              <a:rPr lang="ru-RU" dirty="0" smtClean="0"/>
              <a:t> </a:t>
            </a:r>
            <a:r>
              <a:rPr lang="ru-RU" dirty="0" err="1" smtClean="0"/>
              <a:t>напісаны</a:t>
            </a:r>
            <a:r>
              <a:rPr lang="ru-RU" dirty="0" smtClean="0"/>
              <a:t> </a:t>
            </a:r>
            <a:r>
              <a:rPr lang="ru-RU" dirty="0" err="1" smtClean="0"/>
              <a:t>вершаваныя</a:t>
            </a:r>
            <a:r>
              <a:rPr lang="ru-RU" dirty="0" smtClean="0"/>
              <a:t> </a:t>
            </a:r>
            <a:r>
              <a:rPr lang="ru-RU" dirty="0" err="1" smtClean="0"/>
              <a:t>лірычныя</a:t>
            </a:r>
            <a:r>
              <a:rPr lang="ru-RU" dirty="0" smtClean="0"/>
              <a:t> </a:t>
            </a:r>
            <a:r>
              <a:rPr lang="ru-RU" dirty="0" err="1" smtClean="0"/>
              <a:t>апавяданні</a:t>
            </a:r>
            <a:r>
              <a:rPr lang="ru-RU" dirty="0" smtClean="0"/>
              <a:t> "У </a:t>
            </a:r>
            <a:r>
              <a:rPr lang="ru-RU" dirty="0" err="1" smtClean="0"/>
              <a:t>вёсцы</a:t>
            </a:r>
            <a:r>
              <a:rPr lang="ru-RU" dirty="0" smtClean="0"/>
              <a:t>" </a:t>
            </a:r>
            <a:r>
              <a:rPr lang="ru-RU" dirty="0" err="1" smtClean="0"/>
              <a:t>і</a:t>
            </a:r>
            <a:r>
              <a:rPr lang="ru-RU" dirty="0" smtClean="0"/>
              <a:t> "</a:t>
            </a:r>
            <a:r>
              <a:rPr lang="ru-RU" dirty="0" err="1" smtClean="0"/>
              <a:t>Вераніка</a:t>
            </a:r>
            <a:r>
              <a:rPr lang="ru-RU" dirty="0" smtClean="0"/>
              <a:t>". </a:t>
            </a:r>
            <a:r>
              <a:rPr lang="ru-RU" dirty="0" err="1" smtClean="0"/>
              <a:t>Абодва</a:t>
            </a:r>
            <a:r>
              <a:rPr lang="ru-RU" dirty="0" smtClean="0"/>
              <a:t> - </a:t>
            </a:r>
            <a:r>
              <a:rPr lang="ru-RU" dirty="0" err="1" smtClean="0"/>
              <a:t>даніна</a:t>
            </a:r>
            <a:r>
              <a:rPr lang="ru-RU" dirty="0" smtClean="0"/>
              <a:t> </a:t>
            </a:r>
            <a:r>
              <a:rPr lang="ru-RU" dirty="0" err="1" smtClean="0"/>
              <a:t>захапленню</a:t>
            </a:r>
            <a:r>
              <a:rPr lang="ru-RU" dirty="0" smtClean="0"/>
              <a:t> </a:t>
            </a:r>
            <a:r>
              <a:rPr lang="ru-RU" dirty="0" err="1" smtClean="0"/>
              <a:t>паэта</a:t>
            </a:r>
            <a:r>
              <a:rPr lang="ru-RU" dirty="0" smtClean="0"/>
              <a:t> </a:t>
            </a:r>
            <a:r>
              <a:rPr lang="ru-RU" dirty="0" err="1" smtClean="0"/>
              <a:t>жанчынай</a:t>
            </a:r>
            <a:r>
              <a:rPr lang="ru-RU" dirty="0" smtClean="0"/>
              <a:t>. </a:t>
            </a:r>
          </a:p>
          <a:p>
            <a:endParaRPr lang="be-BY" dirty="0" smtClean="0"/>
          </a:p>
          <a:p>
            <a:r>
              <a:rPr lang="ru-RU" dirty="0" smtClean="0"/>
              <a:t>У 1909-1913 гг. Максім </a:t>
            </a:r>
            <a:r>
              <a:rPr lang="ru-RU" dirty="0" err="1" smtClean="0"/>
              <a:t>Багдановіч</a:t>
            </a:r>
            <a:r>
              <a:rPr lang="ru-RU" dirty="0" smtClean="0"/>
              <a:t> </a:t>
            </a:r>
            <a:r>
              <a:rPr lang="ru-RU" dirty="0" err="1" smtClean="0"/>
              <a:t>напісаў</a:t>
            </a:r>
            <a:r>
              <a:rPr lang="ru-RU" dirty="0" smtClean="0"/>
              <a:t> </a:t>
            </a:r>
            <a:r>
              <a:rPr lang="ru-RU" dirty="0" err="1" smtClean="0"/>
              <a:t>таксама</a:t>
            </a:r>
            <a:r>
              <a:rPr lang="ru-RU" dirty="0" smtClean="0"/>
              <a:t>  </a:t>
            </a:r>
            <a:r>
              <a:rPr lang="ru-RU" dirty="0" err="1" smtClean="0"/>
              <a:t>больш</a:t>
            </a:r>
            <a:r>
              <a:rPr lang="ru-RU" dirty="0" smtClean="0"/>
              <a:t> </a:t>
            </a:r>
            <a:r>
              <a:rPr lang="ru-RU" dirty="0" err="1" smtClean="0"/>
              <a:t>дзесяці</a:t>
            </a:r>
            <a:r>
              <a:rPr lang="ru-RU" dirty="0" smtClean="0"/>
              <a:t> </a:t>
            </a:r>
            <a:r>
              <a:rPr lang="ru-RU" dirty="0" err="1" smtClean="0"/>
              <a:t>вершаў</a:t>
            </a:r>
            <a:r>
              <a:rPr lang="ru-RU" dirty="0" smtClean="0"/>
              <a:t> на </a:t>
            </a:r>
            <a:r>
              <a:rPr lang="ru-RU" dirty="0" err="1" smtClean="0"/>
              <a:t>рускай</a:t>
            </a:r>
            <a:r>
              <a:rPr lang="ru-RU" dirty="0" smtClean="0"/>
              <a:t> </a:t>
            </a:r>
            <a:r>
              <a:rPr lang="ru-RU" dirty="0" err="1" smtClean="0"/>
              <a:t>мове</a:t>
            </a:r>
            <a:r>
              <a:rPr lang="ru-RU" dirty="0" smtClean="0"/>
              <a:t>, </a:t>
            </a:r>
            <a:r>
              <a:rPr lang="ru-RU" dirty="0" err="1" smtClean="0"/>
              <a:t>зрабіў</a:t>
            </a:r>
            <a:r>
              <a:rPr lang="ru-RU" dirty="0" smtClean="0"/>
              <a:t> </a:t>
            </a:r>
            <a:r>
              <a:rPr lang="ru-RU" dirty="0" err="1" smtClean="0"/>
              <a:t>шэраг</a:t>
            </a:r>
            <a:r>
              <a:rPr lang="ru-RU" dirty="0" smtClean="0"/>
              <a:t> </a:t>
            </a:r>
            <a:r>
              <a:rPr lang="ru-RU" dirty="0" err="1" smtClean="0"/>
              <a:t>пераклаў</a:t>
            </a:r>
            <a:r>
              <a:rPr lang="ru-RU" dirty="0" smtClean="0"/>
              <a:t> </a:t>
            </a:r>
            <a:r>
              <a:rPr lang="ru-RU" dirty="0" err="1" smtClean="0"/>
              <a:t>на</a:t>
            </a:r>
            <a:r>
              <a:rPr lang="ru-RU" dirty="0" smtClean="0"/>
              <a:t> </a:t>
            </a:r>
            <a:r>
              <a:rPr lang="ru-RU" dirty="0" err="1" smtClean="0"/>
              <a:t>беларускую</a:t>
            </a:r>
            <a:r>
              <a:rPr lang="ru-RU" dirty="0" smtClean="0"/>
              <a:t> </a:t>
            </a:r>
            <a:r>
              <a:rPr lang="ru-RU" dirty="0" err="1" smtClean="0"/>
              <a:t>мову</a:t>
            </a:r>
            <a:r>
              <a:rPr lang="ru-RU" dirty="0" smtClean="0"/>
              <a:t> </a:t>
            </a:r>
            <a:r>
              <a:rPr lang="ru-RU" dirty="0" err="1" smtClean="0"/>
              <a:t>Авідзія</a:t>
            </a:r>
            <a:r>
              <a:rPr lang="ru-RU" dirty="0" smtClean="0"/>
              <a:t>, </a:t>
            </a:r>
            <a:r>
              <a:rPr lang="ru-RU" dirty="0" err="1" smtClean="0"/>
              <a:t>Гарацыя</a:t>
            </a:r>
            <a:r>
              <a:rPr lang="ru-RU" dirty="0" smtClean="0"/>
              <a:t>, П. Верлена.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71802" y="928670"/>
            <a:ext cx="5572164" cy="5429288"/>
          </a:xfrm>
        </p:spPr>
        <p:txBody>
          <a:bodyPr>
            <a:normAutofit/>
          </a:bodyPr>
          <a:lstStyle/>
          <a:p>
            <a:r>
              <a:rPr lang="ru-RU" dirty="0" smtClean="0"/>
              <a:t>  У 1912 г. газета "Наша </a:t>
            </a:r>
            <a:r>
              <a:rPr lang="ru-RU" dirty="0" err="1" smtClean="0"/>
              <a:t>ніва</a:t>
            </a:r>
            <a:r>
              <a:rPr lang="ru-RU" dirty="0" smtClean="0"/>
              <a:t>" </a:t>
            </a:r>
            <a:r>
              <a:rPr lang="ru-RU" dirty="0" err="1" smtClean="0"/>
              <a:t>надрукавала</a:t>
            </a:r>
            <a:r>
              <a:rPr lang="ru-RU" dirty="0" smtClean="0"/>
              <a:t> </a:t>
            </a:r>
            <a:r>
              <a:rPr lang="ru-RU" dirty="0" err="1" smtClean="0"/>
              <a:t>шэраг</a:t>
            </a:r>
            <a:r>
              <a:rPr lang="ru-RU" dirty="0" smtClean="0"/>
              <a:t> </a:t>
            </a:r>
            <a:r>
              <a:rPr lang="ru-RU" dirty="0" err="1" smtClean="0"/>
              <a:t>вершаў</a:t>
            </a:r>
            <a:r>
              <a:rPr lang="ru-RU" dirty="0" smtClean="0"/>
              <a:t> </a:t>
            </a:r>
            <a:r>
              <a:rPr lang="ru-RU" dirty="0" err="1" smtClean="0"/>
              <a:t>паэта</a:t>
            </a:r>
            <a:r>
              <a:rPr lang="ru-RU" dirty="0" smtClean="0"/>
              <a:t>, </a:t>
            </a:r>
            <a:r>
              <a:rPr lang="ru-RU" dirty="0" err="1" smtClean="0"/>
              <a:t>прысвечаных</a:t>
            </a:r>
            <a:r>
              <a:rPr lang="ru-RU" dirty="0" smtClean="0"/>
              <a:t> </a:t>
            </a:r>
            <a:r>
              <a:rPr lang="ru-RU" dirty="0" err="1" smtClean="0"/>
              <a:t>гісторыі</a:t>
            </a:r>
            <a:r>
              <a:rPr lang="ru-RU" dirty="0" smtClean="0"/>
              <a:t> </a:t>
            </a:r>
            <a:r>
              <a:rPr lang="ru-RU" dirty="0" err="1" smtClean="0"/>
              <a:t>Беларусі</a:t>
            </a:r>
            <a:r>
              <a:rPr lang="ru-RU" dirty="0" smtClean="0"/>
              <a:t>. А </a:t>
            </a:r>
            <a:r>
              <a:rPr lang="ru-RU" dirty="0" err="1" smtClean="0"/>
              <a:t>ў</a:t>
            </a:r>
            <a:r>
              <a:rPr lang="ru-RU" dirty="0" smtClean="0"/>
              <a:t> </a:t>
            </a:r>
            <a:r>
              <a:rPr lang="ru-RU" dirty="0" err="1" smtClean="0"/>
              <a:t>Вільні</a:t>
            </a:r>
            <a:r>
              <a:rPr lang="ru-RU" dirty="0" smtClean="0"/>
              <a:t>, у </a:t>
            </a:r>
            <a:r>
              <a:rPr lang="ru-RU" dirty="0" err="1" smtClean="0"/>
              <a:t>друкарні</a:t>
            </a:r>
            <a:r>
              <a:rPr lang="ru-RU" dirty="0" smtClean="0"/>
              <a:t> </a:t>
            </a:r>
            <a:r>
              <a:rPr lang="ru-RU" dirty="0" err="1" smtClean="0"/>
              <a:t>Марціна</a:t>
            </a:r>
            <a:r>
              <a:rPr lang="ru-RU" dirty="0" smtClean="0"/>
              <a:t> Кухты, </a:t>
            </a:r>
            <a:r>
              <a:rPr lang="ru-RU" dirty="0" err="1" smtClean="0"/>
              <a:t>выдадзены</a:t>
            </a:r>
            <a:r>
              <a:rPr lang="ru-RU" dirty="0" smtClean="0"/>
              <a:t> </a:t>
            </a:r>
            <a:r>
              <a:rPr lang="ru-RU" dirty="0" err="1" smtClean="0"/>
              <a:t>адзіны</a:t>
            </a:r>
            <a:r>
              <a:rPr lang="ru-RU" dirty="0" smtClean="0"/>
              <a:t> </a:t>
            </a:r>
            <a:r>
              <a:rPr lang="ru-RU" dirty="0" err="1" smtClean="0"/>
              <a:t>прыжыццёвы</a:t>
            </a:r>
            <a:r>
              <a:rPr lang="ru-RU" dirty="0" smtClean="0"/>
              <a:t> </a:t>
            </a:r>
            <a:r>
              <a:rPr lang="ru-RU" dirty="0" err="1" smtClean="0"/>
              <a:t>зборнік</a:t>
            </a:r>
            <a:r>
              <a:rPr lang="ru-RU" dirty="0" smtClean="0"/>
              <a:t> </a:t>
            </a:r>
            <a:r>
              <a:rPr lang="ru-RU" dirty="0" err="1" smtClean="0"/>
              <a:t>твораў</a:t>
            </a:r>
            <a:r>
              <a:rPr lang="ru-RU" dirty="0" smtClean="0"/>
              <a:t> </a:t>
            </a:r>
            <a:r>
              <a:rPr lang="ru-RU" dirty="0" err="1" smtClean="0"/>
              <a:t>Максіма</a:t>
            </a:r>
            <a:r>
              <a:rPr lang="ru-RU" dirty="0" smtClean="0"/>
              <a:t> </a:t>
            </a:r>
            <a:r>
              <a:rPr lang="ru-RU" dirty="0" err="1" smtClean="0"/>
              <a:t>Багдановіча</a:t>
            </a:r>
            <a:r>
              <a:rPr lang="ru-RU" dirty="0" smtClean="0"/>
              <a:t> "</a:t>
            </a:r>
            <a:r>
              <a:rPr lang="ru-RU" dirty="0" err="1" smtClean="0"/>
              <a:t>Вянок</a:t>
            </a:r>
            <a:r>
              <a:rPr lang="ru-RU" dirty="0" smtClean="0"/>
              <a:t>" (на </a:t>
            </a:r>
            <a:r>
              <a:rPr lang="ru-RU" dirty="0" err="1" smtClean="0"/>
              <a:t>тытуле</a:t>
            </a:r>
            <a:r>
              <a:rPr lang="ru-RU" dirty="0" smtClean="0"/>
              <a:t> </a:t>
            </a:r>
            <a:r>
              <a:rPr lang="ru-RU" dirty="0" err="1" smtClean="0"/>
              <a:t>пазначаны</a:t>
            </a:r>
            <a:r>
              <a:rPr lang="ru-RU" dirty="0" smtClean="0"/>
              <a:t> 1913 г.)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прысвячэннем</a:t>
            </a:r>
            <a:r>
              <a:rPr lang="ru-RU" dirty="0" smtClean="0"/>
              <a:t>: "</a:t>
            </a:r>
            <a:r>
              <a:rPr lang="ru-RU" dirty="0" err="1" smtClean="0"/>
              <a:t>Вянок</a:t>
            </a:r>
            <a:r>
              <a:rPr lang="ru-RU" dirty="0" smtClean="0"/>
              <a:t> на </a:t>
            </a:r>
            <a:r>
              <a:rPr lang="ru-RU" dirty="0" err="1" smtClean="0"/>
              <a:t>магілу</a:t>
            </a:r>
            <a:r>
              <a:rPr lang="ru-RU" dirty="0" smtClean="0"/>
              <a:t> С.А. </a:t>
            </a:r>
            <a:r>
              <a:rPr lang="ru-RU" dirty="0" err="1" smtClean="0"/>
              <a:t>Палуяну</a:t>
            </a:r>
            <a:r>
              <a:rPr lang="ru-RU" dirty="0" smtClean="0"/>
              <a:t> (</a:t>
            </a:r>
            <a:r>
              <a:rPr lang="ru-RU" dirty="0" err="1" smtClean="0"/>
              <a:t>памёр</a:t>
            </a:r>
            <a:r>
              <a:rPr lang="ru-RU" dirty="0" smtClean="0"/>
              <a:t> 8 </a:t>
            </a:r>
            <a:r>
              <a:rPr lang="ru-RU" dirty="0" err="1" smtClean="0"/>
              <a:t>красавіка</a:t>
            </a:r>
            <a:r>
              <a:rPr lang="ru-RU" dirty="0" smtClean="0"/>
              <a:t> 1910 г.)". </a:t>
            </a:r>
            <a:endParaRPr lang="ru-RU" dirty="0"/>
          </a:p>
        </p:txBody>
      </p:sp>
      <p:pic>
        <p:nvPicPr>
          <p:cNvPr id="6146" name="Picture 2" descr="C:\Documents and Settings\User\Рабочий стол\232px-Maksim_Bahdanovič_-_Vian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71546"/>
            <a:ext cx="2845776" cy="407196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42910" y="5357826"/>
            <a:ext cx="2428892" cy="642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dirty="0" smtClean="0"/>
              <a:t>Вокладка адзінага зборніка паэта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ext Box 3"/>
          <p:cNvSpPr txBox="1">
            <a:spLocks noChangeArrowheads="1"/>
          </p:cNvSpPr>
          <p:nvPr/>
        </p:nvSpPr>
        <p:spPr bwMode="auto">
          <a:xfrm flipH="1">
            <a:off x="3581400" y="23622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kumimoji="1" lang="ru-RU" sz="2400">
              <a:latin typeface="Times New Roman" pitchFamily="18" charset="0"/>
            </a:endParaRP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 flipV="1">
            <a:off x="3352800" y="18288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>
            <a:spAutoFit/>
          </a:bodyPr>
          <a:lstStyle/>
          <a:p>
            <a:pPr>
              <a:spcBef>
                <a:spcPct val="50000"/>
              </a:spcBef>
            </a:pPr>
            <a:endParaRPr kumimoji="1" lang="ru-RU" sz="2400">
              <a:latin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71736" y="60007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be-BY" dirty="0" smtClean="0"/>
              <a:t>Будынак у Вільні, дзе размяшчалася рэдакцыя “Нашай нівы” ў 1911 – 1913 гг.</a:t>
            </a:r>
            <a:endParaRPr lang="ru-RU" dirty="0"/>
          </a:p>
        </p:txBody>
      </p:sp>
      <p:pic>
        <p:nvPicPr>
          <p:cNvPr id="2050" name="Picture 2" descr="C:\Documents and Settings\User\Рабочий стол\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8616" y="1071546"/>
            <a:ext cx="6821754" cy="44291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3"/>
          <p:cNvSpPr txBox="1">
            <a:spLocks noChangeArrowheads="1"/>
          </p:cNvSpPr>
          <p:nvPr/>
        </p:nvSpPr>
        <p:spPr bwMode="auto">
          <a:xfrm flipH="1">
            <a:off x="3581400" y="23622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kumimoji="1" lang="ru-RU" sz="2400">
              <a:latin typeface="Times New Roman" pitchFamily="18" charset="0"/>
            </a:endParaRP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 flipV="1">
            <a:off x="3352800" y="18288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>
            <a:spAutoFit/>
          </a:bodyPr>
          <a:lstStyle/>
          <a:p>
            <a:pPr>
              <a:spcBef>
                <a:spcPct val="50000"/>
              </a:spcBef>
            </a:pPr>
            <a:endParaRPr kumimoji="1" lang="ru-RU" sz="2400">
              <a:latin typeface="Times New Roman" pitchFamily="18" charset="0"/>
            </a:endParaRPr>
          </a:p>
        </p:txBody>
      </p:sp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4422"/>
            <a:ext cx="43561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1142984"/>
            <a:ext cx="4787900" cy="356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500166" y="5786454"/>
            <a:ext cx="66087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be-BY" sz="2800" dirty="0" smtClean="0">
                <a:latin typeface="Calibri"/>
                <a:ea typeface="+mj-ea"/>
                <a:cs typeface="+mj-cs"/>
              </a:rPr>
              <a:t>Вільня ў пачатку ХХ стагоддзя</a:t>
            </a:r>
            <a:endParaRPr lang="ru-RU" sz="2800" dirty="0">
              <a:latin typeface="Calibri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214422"/>
            <a:ext cx="8229600" cy="4389120"/>
          </a:xfrm>
        </p:spPr>
        <p:txBody>
          <a:bodyPr>
            <a:normAutofit/>
          </a:bodyPr>
          <a:lstStyle/>
          <a:p>
            <a:r>
              <a:rPr lang="ru-RU" dirty="0" smtClean="0"/>
              <a:t>У </a:t>
            </a:r>
            <a:r>
              <a:rPr lang="ru-RU" dirty="0" err="1" smtClean="0"/>
              <a:t>зборніку</a:t>
            </a:r>
            <a:r>
              <a:rPr lang="ru-RU" dirty="0" smtClean="0"/>
              <a:t> каля 100 </a:t>
            </a:r>
            <a:r>
              <a:rPr lang="ru-RU" dirty="0" err="1" smtClean="0"/>
              <a:t>вершаў</a:t>
            </a:r>
            <a:r>
              <a:rPr lang="ru-RU" dirty="0" smtClean="0"/>
              <a:t>, </a:t>
            </a:r>
            <a:r>
              <a:rPr lang="ru-RU" dirty="0" err="1" smtClean="0"/>
              <a:t>якія</a:t>
            </a:r>
            <a:r>
              <a:rPr lang="ru-RU" dirty="0" smtClean="0"/>
              <a:t> </a:t>
            </a:r>
            <a:r>
              <a:rPr lang="ru-RU" dirty="0" err="1" smtClean="0"/>
              <a:t>аб'яднаны</a:t>
            </a:r>
            <a:r>
              <a:rPr lang="ru-RU" dirty="0" smtClean="0"/>
              <a:t> па </a:t>
            </a:r>
            <a:r>
              <a:rPr lang="ru-RU" dirty="0" err="1" smtClean="0"/>
              <a:t>цыклах</a:t>
            </a:r>
            <a:r>
              <a:rPr lang="ru-RU" dirty="0" smtClean="0"/>
              <a:t>: "У </a:t>
            </a:r>
            <a:r>
              <a:rPr lang="ru-RU" dirty="0" err="1" smtClean="0"/>
              <a:t>зачарованым</a:t>
            </a:r>
            <a:r>
              <a:rPr lang="ru-RU" dirty="0" smtClean="0"/>
              <a:t> царстве", "</a:t>
            </a:r>
            <a:r>
              <a:rPr lang="ru-RU" dirty="0" err="1" smtClean="0"/>
              <a:t>Згукі</a:t>
            </a:r>
            <a:r>
              <a:rPr lang="ru-RU" dirty="0" smtClean="0"/>
              <a:t> </a:t>
            </a:r>
            <a:r>
              <a:rPr lang="ru-RU" dirty="0" err="1" smtClean="0"/>
              <a:t>Бацькаўшчыны</a:t>
            </a:r>
            <a:r>
              <a:rPr lang="ru-RU" dirty="0" smtClean="0"/>
              <a:t>", "Старая Беларусь", "Места"; "Думы", "</a:t>
            </a:r>
            <a:r>
              <a:rPr lang="ru-RU" dirty="0" err="1" smtClean="0"/>
              <a:t>Вольныя</a:t>
            </a:r>
            <a:r>
              <a:rPr lang="ru-RU" dirty="0" smtClean="0"/>
              <a:t> </a:t>
            </a:r>
            <a:r>
              <a:rPr lang="ru-RU" dirty="0" err="1" smtClean="0"/>
              <a:t>думы</a:t>
            </a:r>
            <a:r>
              <a:rPr lang="ru-RU" dirty="0" smtClean="0"/>
              <a:t>", "Старая </a:t>
            </a:r>
            <a:r>
              <a:rPr lang="ru-RU" dirty="0" err="1" smtClean="0"/>
              <a:t>спадчына</a:t>
            </a:r>
            <a:r>
              <a:rPr lang="ru-RU" dirty="0" smtClean="0"/>
              <a:t>", "Мадонны". </a:t>
            </a:r>
            <a:r>
              <a:rPr lang="ru-RU" dirty="0" err="1" smtClean="0"/>
              <a:t>Акрамя</a:t>
            </a:r>
            <a:r>
              <a:rPr lang="ru-RU" dirty="0" smtClean="0"/>
              <a:t> </a:t>
            </a:r>
            <a:r>
              <a:rPr lang="ru-RU" dirty="0" err="1" smtClean="0"/>
              <a:t>таго</a:t>
            </a:r>
            <a:r>
              <a:rPr lang="ru-RU" dirty="0" smtClean="0"/>
              <a:t>, Максім </a:t>
            </a:r>
            <a:r>
              <a:rPr lang="ru-RU" dirty="0" err="1" smtClean="0"/>
              <a:t>Багдановіч</a:t>
            </a:r>
            <a:r>
              <a:rPr lang="ru-RU" dirty="0" smtClean="0"/>
              <a:t> </a:t>
            </a:r>
            <a:r>
              <a:rPr lang="ru-RU" dirty="0" err="1" smtClean="0"/>
              <a:t>стварыў</a:t>
            </a:r>
            <a:r>
              <a:rPr lang="ru-RU" dirty="0" smtClean="0"/>
              <a:t> </a:t>
            </a:r>
            <a:r>
              <a:rPr lang="ru-RU" dirty="0" err="1" smtClean="0"/>
              <a:t>рукапісны</a:t>
            </a:r>
            <a:r>
              <a:rPr lang="ru-RU" dirty="0" smtClean="0"/>
              <a:t> </a:t>
            </a:r>
            <a:r>
              <a:rPr lang="ru-RU" dirty="0" err="1" smtClean="0"/>
              <a:t>зборнік</a:t>
            </a:r>
            <a:r>
              <a:rPr lang="ru-RU" dirty="0" smtClean="0"/>
              <a:t> </a:t>
            </a:r>
            <a:r>
              <a:rPr lang="ru-RU" dirty="0" err="1" smtClean="0"/>
              <a:t>паэзіі</a:t>
            </a:r>
            <a:r>
              <a:rPr lang="ru-RU" dirty="0" smtClean="0"/>
              <a:t> "Зеленя", </a:t>
            </a:r>
            <a:r>
              <a:rPr lang="ru-RU" dirty="0" err="1" smtClean="0"/>
              <a:t>куды</a:t>
            </a:r>
            <a:r>
              <a:rPr lang="ru-RU" dirty="0" smtClean="0"/>
              <a:t> </a:t>
            </a:r>
            <a:r>
              <a:rPr lang="ru-RU" dirty="0" err="1" smtClean="0"/>
              <a:t>ён</a:t>
            </a:r>
            <a:r>
              <a:rPr lang="ru-RU" dirty="0" smtClean="0"/>
              <a:t> </a:t>
            </a:r>
            <a:r>
              <a:rPr lang="ru-RU" dirty="0" err="1" smtClean="0"/>
              <a:t>уключыў</a:t>
            </a:r>
            <a:r>
              <a:rPr lang="ru-RU" dirty="0" smtClean="0"/>
              <a:t> </a:t>
            </a:r>
            <a:r>
              <a:rPr lang="ru-RU" dirty="0" err="1" smtClean="0"/>
              <a:t>тры</a:t>
            </a:r>
            <a:r>
              <a:rPr lang="ru-RU" dirty="0" smtClean="0"/>
              <a:t> </a:t>
            </a:r>
            <a:r>
              <a:rPr lang="ru-RU" dirty="0" err="1" smtClean="0"/>
              <a:t>вершы</a:t>
            </a:r>
            <a:r>
              <a:rPr lang="ru-RU" dirty="0" smtClean="0"/>
              <a:t> на </a:t>
            </a:r>
            <a:r>
              <a:rPr lang="ru-RU" dirty="0" err="1" smtClean="0"/>
              <a:t>рускай</a:t>
            </a:r>
            <a:r>
              <a:rPr lang="ru-RU" dirty="0" smtClean="0"/>
              <a:t> </a:t>
            </a:r>
            <a:r>
              <a:rPr lang="ru-RU" dirty="0" err="1" smtClean="0"/>
              <a:t>мове</a:t>
            </a:r>
            <a:r>
              <a:rPr lang="ru-RU" dirty="0" smtClean="0"/>
              <a:t> ("Смех и говор", "Прочтите с участьем правдивую эту", "Сонет") </a:t>
            </a:r>
            <a:r>
              <a:rPr lang="ru-RU" dirty="0" err="1" smtClean="0"/>
              <a:t>і</a:t>
            </a:r>
            <a:r>
              <a:rPr lang="ru-RU" dirty="0" smtClean="0"/>
              <a:t> 19 </a:t>
            </a:r>
            <a:r>
              <a:rPr lang="ru-RU" dirty="0" err="1" smtClean="0"/>
              <a:t>перакладаў</a:t>
            </a:r>
            <a:r>
              <a:rPr lang="ru-RU" dirty="0" smtClean="0"/>
              <a:t> </a:t>
            </a:r>
            <a:r>
              <a:rPr lang="ru-RU" dirty="0" err="1" smtClean="0"/>
              <a:t>сваіх</a:t>
            </a:r>
            <a:r>
              <a:rPr lang="ru-RU" dirty="0" smtClean="0"/>
              <a:t> </a:t>
            </a:r>
            <a:r>
              <a:rPr lang="ru-RU" dirty="0" err="1" smtClean="0"/>
              <a:t>жа</a:t>
            </a:r>
            <a:r>
              <a:rPr lang="ru-RU" dirty="0" smtClean="0"/>
              <a:t> </a:t>
            </a:r>
            <a:r>
              <a:rPr lang="ru-RU" dirty="0" err="1" smtClean="0"/>
              <a:t>беларускіх</a:t>
            </a:r>
            <a:r>
              <a:rPr lang="ru-RU" dirty="0" smtClean="0"/>
              <a:t> </a:t>
            </a:r>
            <a:r>
              <a:rPr lang="ru-RU" dirty="0" err="1" smtClean="0"/>
              <a:t>вершаў</a:t>
            </a:r>
            <a:r>
              <a:rPr lang="ru-RU" dirty="0" smtClean="0"/>
              <a:t> на </a:t>
            </a:r>
            <a:r>
              <a:rPr lang="ru-RU" dirty="0" err="1" smtClean="0"/>
              <a:t>рускую</a:t>
            </a:r>
            <a:r>
              <a:rPr lang="ru-RU" dirty="0" smtClean="0"/>
              <a:t> </a:t>
            </a:r>
            <a:r>
              <a:rPr lang="ru-RU" dirty="0" err="1" smtClean="0"/>
              <a:t>мову</a:t>
            </a:r>
            <a:r>
              <a:rPr lang="ru-RU" dirty="0" smtClean="0"/>
              <a:t>.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428736"/>
            <a:ext cx="8229600" cy="4389120"/>
          </a:xfrm>
        </p:spPr>
        <p:txBody>
          <a:bodyPr/>
          <a:lstStyle/>
          <a:p>
            <a:r>
              <a:rPr lang="ru-RU" dirty="0" err="1" smtClean="0"/>
              <a:t>Восенню</a:t>
            </a:r>
            <a:r>
              <a:rPr lang="ru-RU" dirty="0" smtClean="0"/>
              <a:t> 1916 г., </a:t>
            </a:r>
            <a:r>
              <a:rPr lang="ru-RU" dirty="0" err="1" smtClean="0"/>
              <a:t>скончыўшы</a:t>
            </a:r>
            <a:r>
              <a:rPr lang="ru-RU" dirty="0" smtClean="0"/>
              <a:t> </a:t>
            </a:r>
            <a:r>
              <a:rPr lang="ru-RU" dirty="0" err="1" smtClean="0"/>
              <a:t>ў</a:t>
            </a:r>
            <a:r>
              <a:rPr lang="ru-RU" dirty="0" smtClean="0"/>
              <a:t> </a:t>
            </a:r>
            <a:r>
              <a:rPr lang="ru-RU" dirty="0" err="1" smtClean="0"/>
              <a:t>Яраслаўлі</a:t>
            </a:r>
            <a:r>
              <a:rPr lang="ru-RU" dirty="0" smtClean="0"/>
              <a:t> </a:t>
            </a:r>
            <a:r>
              <a:rPr lang="ru-RU" dirty="0" err="1" smtClean="0"/>
              <a:t>юрыдычны</a:t>
            </a:r>
            <a:r>
              <a:rPr lang="ru-RU" dirty="0" smtClean="0"/>
              <a:t> </a:t>
            </a:r>
            <a:r>
              <a:rPr lang="ru-RU" dirty="0" err="1" smtClean="0"/>
              <a:t>ліцэй</a:t>
            </a:r>
            <a:r>
              <a:rPr lang="ru-RU" dirty="0" smtClean="0"/>
              <a:t>, Максім </a:t>
            </a:r>
            <a:r>
              <a:rPr lang="ru-RU" dirty="0" err="1" smtClean="0"/>
              <a:t>Багдановіч</a:t>
            </a:r>
            <a:r>
              <a:rPr lang="ru-RU" dirty="0" smtClean="0"/>
              <a:t> </a:t>
            </a:r>
            <a:r>
              <a:rPr lang="ru-RU" dirty="0" err="1" smtClean="0"/>
              <a:t>пераехаў</a:t>
            </a:r>
            <a:r>
              <a:rPr lang="ru-RU" dirty="0" smtClean="0"/>
              <a:t> у </a:t>
            </a:r>
            <a:r>
              <a:rPr lang="ru-RU" dirty="0" err="1" smtClean="0"/>
              <a:t>Мінск</a:t>
            </a:r>
            <a:r>
              <a:rPr lang="ru-RU" dirty="0" smtClean="0"/>
              <a:t>. Тут </a:t>
            </a:r>
            <a:r>
              <a:rPr lang="ru-RU" dirty="0" err="1" smtClean="0"/>
              <a:t>ён</a:t>
            </a:r>
            <a:r>
              <a:rPr lang="ru-RU" dirty="0" smtClean="0"/>
              <a:t> </a:t>
            </a:r>
            <a:r>
              <a:rPr lang="ru-RU" dirty="0" err="1" smtClean="0"/>
              <a:t>працаваў</a:t>
            </a:r>
            <a:r>
              <a:rPr lang="ru-RU" dirty="0" smtClean="0"/>
              <a:t> </a:t>
            </a:r>
            <a:r>
              <a:rPr lang="ru-RU" dirty="0" err="1" smtClean="0"/>
              <a:t>сакратаром</a:t>
            </a:r>
            <a:r>
              <a:rPr lang="ru-RU" dirty="0" smtClean="0"/>
              <a:t> </a:t>
            </a:r>
            <a:r>
              <a:rPr lang="ru-RU" dirty="0" err="1" smtClean="0"/>
              <a:t>харчовага</a:t>
            </a:r>
            <a:r>
              <a:rPr lang="ru-RU" dirty="0" smtClean="0"/>
              <a:t> </a:t>
            </a:r>
            <a:r>
              <a:rPr lang="ru-RU" dirty="0" err="1" smtClean="0"/>
              <a:t>камітэта</a:t>
            </a:r>
            <a:r>
              <a:rPr lang="ru-RU" dirty="0" smtClean="0"/>
              <a:t> </a:t>
            </a:r>
            <a:r>
              <a:rPr lang="ru-RU" dirty="0" err="1" smtClean="0"/>
              <a:t>мінскай</a:t>
            </a:r>
            <a:r>
              <a:rPr lang="ru-RU" dirty="0" smtClean="0"/>
              <a:t> </a:t>
            </a:r>
            <a:r>
              <a:rPr lang="ru-RU" dirty="0" err="1" smtClean="0"/>
              <a:t>губернскай</a:t>
            </a:r>
            <a:r>
              <a:rPr lang="ru-RU" dirty="0" smtClean="0"/>
              <a:t> управы, </a:t>
            </a:r>
            <a:r>
              <a:rPr lang="ru-RU" dirty="0" err="1" smtClean="0"/>
              <a:t>адначасова</a:t>
            </a:r>
            <a:r>
              <a:rPr lang="ru-RU" dirty="0" smtClean="0"/>
              <a:t> </a:t>
            </a:r>
            <a:r>
              <a:rPr lang="ru-RU" dirty="0" err="1" smtClean="0"/>
              <a:t>займаўся</a:t>
            </a:r>
            <a:r>
              <a:rPr lang="ru-RU" dirty="0" smtClean="0"/>
              <a:t> </a:t>
            </a:r>
            <a:r>
              <a:rPr lang="ru-RU" dirty="0" err="1" smtClean="0"/>
              <a:t>справамі</a:t>
            </a:r>
            <a:r>
              <a:rPr lang="ru-RU" dirty="0" smtClean="0"/>
              <a:t> </a:t>
            </a:r>
            <a:r>
              <a:rPr lang="ru-RU" dirty="0" err="1" smtClean="0"/>
              <a:t>бежанцаў</a:t>
            </a:r>
            <a:r>
              <a:rPr lang="ru-RU" dirty="0" smtClean="0"/>
              <a:t> у </a:t>
            </a:r>
            <a:r>
              <a:rPr lang="ru-RU" dirty="0" err="1" smtClean="0"/>
              <a:t>Беларускім</a:t>
            </a:r>
            <a:r>
              <a:rPr lang="ru-RU" dirty="0" smtClean="0"/>
              <a:t> </a:t>
            </a:r>
            <a:r>
              <a:rPr lang="ru-RU" dirty="0" err="1" smtClean="0"/>
              <a:t>таварыстве</a:t>
            </a:r>
            <a:r>
              <a:rPr lang="ru-RU" dirty="0" smtClean="0"/>
              <a:t> </a:t>
            </a:r>
            <a:r>
              <a:rPr lang="ru-RU" dirty="0" err="1" smtClean="0"/>
              <a:t>дапамогі</a:t>
            </a:r>
            <a:r>
              <a:rPr lang="ru-RU" dirty="0" smtClean="0"/>
              <a:t> </a:t>
            </a:r>
            <a:r>
              <a:rPr lang="ru-RU" dirty="0" err="1" smtClean="0"/>
              <a:t>пацярпелым</a:t>
            </a:r>
            <a:r>
              <a:rPr lang="ru-RU" dirty="0" smtClean="0"/>
              <a:t> ад </a:t>
            </a:r>
            <a:r>
              <a:rPr lang="ru-RU" dirty="0" err="1" smtClean="0"/>
              <a:t>вайны</a:t>
            </a:r>
            <a:r>
              <a:rPr lang="ru-RU" dirty="0" smtClean="0"/>
              <a:t>, </a:t>
            </a:r>
            <a:r>
              <a:rPr lang="ru-RU" dirty="0" err="1" smtClean="0"/>
              <a:t>удзельнічаў</a:t>
            </a:r>
            <a:r>
              <a:rPr lang="ru-RU" dirty="0" smtClean="0"/>
              <a:t> у </a:t>
            </a:r>
            <a:r>
              <a:rPr lang="ru-RU" dirty="0" err="1" smtClean="0"/>
              <a:t>рабоце</a:t>
            </a:r>
            <a:r>
              <a:rPr lang="ru-RU" dirty="0" smtClean="0"/>
              <a:t> </a:t>
            </a:r>
            <a:r>
              <a:rPr lang="ru-RU" dirty="0" err="1" smtClean="0"/>
              <a:t>гурткоў</a:t>
            </a:r>
            <a:r>
              <a:rPr lang="ru-RU" dirty="0" smtClean="0"/>
              <a:t> </a:t>
            </a:r>
            <a:r>
              <a:rPr lang="ru-RU" dirty="0" err="1" smtClean="0"/>
              <a:t>моладзі</a:t>
            </a:r>
            <a:r>
              <a:rPr lang="ru-RU" dirty="0" smtClean="0"/>
              <a:t>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У </a:t>
            </a:r>
            <a:r>
              <a:rPr lang="ru-RU" dirty="0" err="1" smtClean="0"/>
              <a:t>гэты</a:t>
            </a:r>
            <a:r>
              <a:rPr lang="ru-RU" dirty="0" smtClean="0"/>
              <a:t> час Максім </a:t>
            </a:r>
            <a:r>
              <a:rPr lang="ru-RU" dirty="0" err="1" smtClean="0"/>
              <a:t>Багдановіч</a:t>
            </a:r>
            <a:r>
              <a:rPr lang="ru-RU" dirty="0" smtClean="0"/>
              <a:t> </a:t>
            </a:r>
            <a:r>
              <a:rPr lang="ru-RU" dirty="0" err="1" smtClean="0"/>
              <a:t>напісаў</a:t>
            </a:r>
            <a:r>
              <a:rPr lang="ru-RU" dirty="0" smtClean="0"/>
              <a:t> </a:t>
            </a:r>
            <a:r>
              <a:rPr lang="ru-RU" dirty="0" err="1" smtClean="0"/>
              <a:t>такія</a:t>
            </a:r>
            <a:r>
              <a:rPr lang="ru-RU" dirty="0" smtClean="0"/>
              <a:t> </a:t>
            </a:r>
            <a:r>
              <a:rPr lang="ru-RU" dirty="0" err="1" smtClean="0"/>
              <a:t>знакамітыя</a:t>
            </a:r>
            <a:r>
              <a:rPr lang="ru-RU" dirty="0" smtClean="0"/>
              <a:t> </a:t>
            </a:r>
            <a:r>
              <a:rPr lang="ru-RU" dirty="0" err="1" smtClean="0"/>
              <a:t>творы</a:t>
            </a:r>
            <a:r>
              <a:rPr lang="ru-RU" dirty="0" smtClean="0"/>
              <a:t>, як "</a:t>
            </a:r>
            <a:r>
              <a:rPr lang="ru-RU" dirty="0" err="1" smtClean="0"/>
              <a:t>Страцім-лебедзь</a:t>
            </a:r>
            <a:r>
              <a:rPr lang="ru-RU" dirty="0" smtClean="0"/>
              <a:t>" </a:t>
            </a:r>
            <a:r>
              <a:rPr lang="ru-RU" dirty="0" err="1" smtClean="0"/>
              <a:t>і</a:t>
            </a:r>
            <a:r>
              <a:rPr lang="ru-RU" dirty="0" smtClean="0"/>
              <a:t> "</a:t>
            </a:r>
            <a:r>
              <a:rPr lang="ru-RU" dirty="0" err="1" smtClean="0"/>
              <a:t>Пагоня</a:t>
            </a:r>
            <a:r>
              <a:rPr lang="ru-RU" dirty="0" smtClean="0"/>
              <a:t>". "</a:t>
            </a:r>
            <a:r>
              <a:rPr lang="ru-RU" dirty="0" err="1" smtClean="0"/>
              <a:t>Страцім-лебедзь</a:t>
            </a:r>
            <a:r>
              <a:rPr lang="ru-RU" dirty="0" smtClean="0"/>
              <a:t>" - </a:t>
            </a:r>
            <a:r>
              <a:rPr lang="ru-RU" dirty="0" err="1" smtClean="0"/>
              <a:t>гэта</a:t>
            </a:r>
            <a:r>
              <a:rPr lang="ru-RU" dirty="0" smtClean="0"/>
              <a:t> </a:t>
            </a:r>
            <a:r>
              <a:rPr lang="ru-RU" dirty="0" err="1" smtClean="0"/>
              <a:t>паэтызацыя</a:t>
            </a:r>
            <a:r>
              <a:rPr lang="ru-RU" dirty="0" smtClean="0"/>
              <a:t> </a:t>
            </a:r>
            <a:r>
              <a:rPr lang="ru-RU" dirty="0" err="1" smtClean="0"/>
              <a:t>біблейскага</a:t>
            </a:r>
            <a:r>
              <a:rPr lang="ru-RU" dirty="0" smtClean="0"/>
              <a:t> </a:t>
            </a:r>
            <a:r>
              <a:rPr lang="ru-RU" dirty="0" err="1" smtClean="0"/>
              <a:t>міфа</a:t>
            </a:r>
            <a:r>
              <a:rPr lang="ru-RU" dirty="0" smtClean="0"/>
              <a:t> </a:t>
            </a:r>
            <a:r>
              <a:rPr lang="ru-RU" dirty="0" err="1" smtClean="0"/>
              <a:t>пра</a:t>
            </a:r>
            <a:r>
              <a:rPr lang="ru-RU" dirty="0" smtClean="0"/>
              <a:t> </a:t>
            </a:r>
            <a:r>
              <a:rPr lang="ru-RU" dirty="0" err="1" smtClean="0"/>
              <a:t>лебедзя</a:t>
            </a:r>
            <a:r>
              <a:rPr lang="ru-RU" dirty="0" smtClean="0"/>
              <a:t>, </a:t>
            </a:r>
            <a:r>
              <a:rPr lang="ru-RU" dirty="0" err="1" smtClean="0"/>
              <a:t>паводле</a:t>
            </a:r>
            <a:r>
              <a:rPr lang="ru-RU" dirty="0" smtClean="0"/>
              <a:t> </a:t>
            </a:r>
            <a:r>
              <a:rPr lang="ru-RU" dirty="0" err="1" smtClean="0"/>
              <a:t>якой</a:t>
            </a:r>
            <a:r>
              <a:rPr lang="ru-RU" dirty="0" smtClean="0"/>
              <a:t> </a:t>
            </a:r>
            <a:r>
              <a:rPr lang="ru-RU" dirty="0" err="1" smtClean="0"/>
              <a:t>адзін</a:t>
            </a:r>
            <a:r>
              <a:rPr lang="ru-RU" dirty="0" smtClean="0"/>
              <a:t> </a:t>
            </a:r>
            <a:r>
              <a:rPr lang="ru-RU" dirty="0" err="1" smtClean="0"/>
              <a:t>толькі</a:t>
            </a:r>
            <a:r>
              <a:rPr lang="ru-RU" dirty="0" smtClean="0"/>
              <a:t> </a:t>
            </a:r>
            <a:r>
              <a:rPr lang="ru-RU" dirty="0" err="1" smtClean="0"/>
              <a:t>Страцім-лебедзь</a:t>
            </a:r>
            <a:r>
              <a:rPr lang="ru-RU" dirty="0" smtClean="0"/>
              <a:t> </a:t>
            </a:r>
            <a:r>
              <a:rPr lang="ru-RU" dirty="0" err="1" smtClean="0"/>
              <a:t>адмовіўся</a:t>
            </a:r>
            <a:r>
              <a:rPr lang="ru-RU" dirty="0" smtClean="0"/>
              <a:t> ад </a:t>
            </a:r>
            <a:r>
              <a:rPr lang="ru-RU" dirty="0" err="1" smtClean="0"/>
              <a:t>Ноева</a:t>
            </a:r>
            <a:r>
              <a:rPr lang="ru-RU" dirty="0" smtClean="0"/>
              <a:t> </a:t>
            </a:r>
            <a:r>
              <a:rPr lang="ru-RU" dirty="0" err="1" smtClean="0"/>
              <a:t>каўчэга</a:t>
            </a:r>
            <a:r>
              <a:rPr lang="ru-RU" dirty="0" smtClean="0"/>
              <a:t>, сам </a:t>
            </a:r>
            <a:r>
              <a:rPr lang="ru-RU" dirty="0" err="1" smtClean="0"/>
              <a:t>уступіў</a:t>
            </a:r>
            <a:r>
              <a:rPr lang="ru-RU" dirty="0" smtClean="0"/>
              <a:t> у </a:t>
            </a:r>
            <a:r>
              <a:rPr lang="ru-RU" dirty="0" err="1" smtClean="0"/>
              <a:t>адзінаборства</a:t>
            </a:r>
            <a:r>
              <a:rPr lang="ru-RU" dirty="0" smtClean="0"/>
              <a:t> </a:t>
            </a:r>
            <a:r>
              <a:rPr lang="ru-RU" dirty="0" err="1" smtClean="0"/>
              <a:t>са</a:t>
            </a:r>
            <a:r>
              <a:rPr lang="ru-RU" dirty="0" smtClean="0"/>
              <a:t> </a:t>
            </a:r>
            <a:r>
              <a:rPr lang="ru-RU" dirty="0" err="1" smtClean="0"/>
              <a:t>стыхіяй</a:t>
            </a:r>
            <a:r>
              <a:rPr lang="ru-RU" dirty="0" smtClean="0"/>
              <a:t> </a:t>
            </a:r>
            <a:r>
              <a:rPr lang="ru-RU" dirty="0" err="1" smtClean="0"/>
              <a:t>патопу</a:t>
            </a:r>
            <a:r>
              <a:rPr lang="ru-RU" dirty="0" smtClean="0"/>
              <a:t>, </a:t>
            </a:r>
            <a:r>
              <a:rPr lang="ru-RU" dirty="0" err="1" smtClean="0"/>
              <a:t>аднак</a:t>
            </a:r>
            <a:r>
              <a:rPr lang="ru-RU" dirty="0" smtClean="0"/>
              <a:t> </a:t>
            </a:r>
            <a:r>
              <a:rPr lang="ru-RU" dirty="0" err="1" smtClean="0"/>
              <a:t>трагічна</a:t>
            </a:r>
            <a:r>
              <a:rPr lang="ru-RU" dirty="0" smtClean="0"/>
              <a:t> </a:t>
            </a:r>
            <a:r>
              <a:rPr lang="ru-RU" dirty="0" err="1" smtClean="0"/>
              <a:t>загінуў</a:t>
            </a:r>
            <a:r>
              <a:rPr lang="ru-RU" dirty="0" smtClean="0"/>
              <a:t>, </a:t>
            </a:r>
            <a:r>
              <a:rPr lang="ru-RU" dirty="0" err="1" smtClean="0"/>
              <a:t>бо</a:t>
            </a:r>
            <a:r>
              <a:rPr lang="ru-RU" dirty="0" smtClean="0"/>
              <a:t> не </a:t>
            </a:r>
            <a:r>
              <a:rPr lang="ru-RU" dirty="0" err="1" smtClean="0"/>
              <a:t>ў</a:t>
            </a:r>
            <a:r>
              <a:rPr lang="ru-RU" dirty="0" smtClean="0"/>
              <a:t> </a:t>
            </a:r>
            <a:r>
              <a:rPr lang="ru-RU" dirty="0" err="1" smtClean="0"/>
              <a:t>сіле</a:t>
            </a:r>
            <a:r>
              <a:rPr lang="ru-RU" dirty="0" smtClean="0"/>
              <a:t> </a:t>
            </a:r>
            <a:r>
              <a:rPr lang="ru-RU" dirty="0" err="1" smtClean="0"/>
              <a:t>аказаўся</a:t>
            </a:r>
            <a:r>
              <a:rPr lang="ru-RU" dirty="0" smtClean="0"/>
              <a:t> </a:t>
            </a:r>
            <a:r>
              <a:rPr lang="ru-RU" dirty="0" err="1" smtClean="0"/>
              <a:t>ўтрымаць</a:t>
            </a:r>
            <a:r>
              <a:rPr lang="ru-RU" dirty="0" smtClean="0"/>
              <a:t> </a:t>
            </a:r>
            <a:r>
              <a:rPr lang="ru-RU" dirty="0" err="1" smtClean="0"/>
              <a:t>птахаў</a:t>
            </a:r>
            <a:r>
              <a:rPr lang="ru-RU" dirty="0" smtClean="0"/>
              <a:t>, </a:t>
            </a:r>
            <a:r>
              <a:rPr lang="ru-RU" dirty="0" err="1" smtClean="0"/>
              <a:t>што</a:t>
            </a:r>
            <a:r>
              <a:rPr lang="ru-RU" dirty="0" smtClean="0"/>
              <a:t> </a:t>
            </a:r>
            <a:r>
              <a:rPr lang="ru-RU" dirty="0" err="1" smtClean="0"/>
              <a:t>абселі</a:t>
            </a:r>
            <a:r>
              <a:rPr lang="ru-RU" dirty="0" smtClean="0"/>
              <a:t> </a:t>
            </a:r>
            <a:r>
              <a:rPr lang="ru-RU" dirty="0" err="1" smtClean="0"/>
              <a:t>яго</a:t>
            </a:r>
            <a:r>
              <a:rPr lang="ru-RU" dirty="0" smtClean="0"/>
              <a:t>, </a:t>
            </a:r>
            <a:r>
              <a:rPr lang="ru-RU" dirty="0" err="1" smtClean="0"/>
              <a:t>ратуючыся</a:t>
            </a:r>
            <a:r>
              <a:rPr lang="ru-RU" dirty="0" smtClean="0"/>
              <a:t> ад </a:t>
            </a:r>
            <a:r>
              <a:rPr lang="ru-RU" dirty="0" err="1" smtClean="0"/>
              <a:t>патопу</a:t>
            </a:r>
            <a:r>
              <a:rPr lang="ru-RU" dirty="0" smtClean="0"/>
              <a:t>. </a:t>
            </a:r>
            <a:r>
              <a:rPr lang="ru-RU" dirty="0" err="1" smtClean="0"/>
              <a:t>Хоць</a:t>
            </a:r>
            <a:r>
              <a:rPr lang="ru-RU" dirty="0" smtClean="0"/>
              <a:t> сам </a:t>
            </a:r>
            <a:r>
              <a:rPr lang="ru-RU" dirty="0" err="1" smtClean="0"/>
              <a:t>Страцім-лебедзь</a:t>
            </a:r>
            <a:r>
              <a:rPr lang="ru-RU" dirty="0" smtClean="0"/>
              <a:t> </a:t>
            </a:r>
            <a:r>
              <a:rPr lang="ru-RU" dirty="0" err="1" smtClean="0"/>
              <a:t>гінуў</a:t>
            </a:r>
            <a:r>
              <a:rPr lang="ru-RU" dirty="0" smtClean="0"/>
              <a:t>, </a:t>
            </a:r>
            <a:r>
              <a:rPr lang="ru-RU" dirty="0" err="1" smtClean="0"/>
              <a:t>але</a:t>
            </a:r>
            <a:r>
              <a:rPr lang="ru-RU" dirty="0" smtClean="0"/>
              <a:t> </a:t>
            </a:r>
            <a:r>
              <a:rPr lang="ru-RU" dirty="0" err="1" smtClean="0"/>
              <a:t>даваў</a:t>
            </a:r>
            <a:r>
              <a:rPr lang="ru-RU" dirty="0" smtClean="0"/>
              <a:t> </a:t>
            </a:r>
            <a:r>
              <a:rPr lang="ru-RU" dirty="0" err="1" smtClean="0"/>
              <a:t>жыццё</a:t>
            </a:r>
            <a:r>
              <a:rPr lang="ru-RU" dirty="0" smtClean="0"/>
              <a:t> </a:t>
            </a:r>
            <a:r>
              <a:rPr lang="ru-RU" dirty="0" err="1" smtClean="0"/>
              <a:t>іншым</a:t>
            </a:r>
            <a:r>
              <a:rPr lang="ru-RU" dirty="0" smtClean="0"/>
              <a:t> птахам. У </a:t>
            </a:r>
            <a:r>
              <a:rPr lang="ru-RU" dirty="0" err="1" smtClean="0"/>
              <a:t>міфе</a:t>
            </a:r>
            <a:r>
              <a:rPr lang="ru-RU" dirty="0" smtClean="0"/>
              <a:t> </a:t>
            </a:r>
            <a:r>
              <a:rPr lang="ru-RU" dirty="0" err="1" smtClean="0"/>
              <a:t>асуджалася</a:t>
            </a:r>
            <a:r>
              <a:rPr lang="ru-RU" dirty="0" smtClean="0"/>
              <a:t> </a:t>
            </a:r>
            <a:r>
              <a:rPr lang="ru-RU" dirty="0" err="1" smtClean="0"/>
              <a:t>непакорнасць</a:t>
            </a:r>
            <a:r>
              <a:rPr lang="ru-RU" dirty="0" smtClean="0"/>
              <a:t>, </a:t>
            </a:r>
            <a:r>
              <a:rPr lang="ru-RU" dirty="0" err="1" smtClean="0"/>
              <a:t>Багдановіч</a:t>
            </a:r>
            <a:r>
              <a:rPr lang="ru-RU" dirty="0" smtClean="0"/>
              <a:t> </a:t>
            </a:r>
            <a:r>
              <a:rPr lang="ru-RU" dirty="0" err="1" smtClean="0"/>
              <a:t>яе</a:t>
            </a:r>
            <a:r>
              <a:rPr lang="ru-RU" dirty="0" smtClean="0"/>
              <a:t> </a:t>
            </a:r>
            <a:r>
              <a:rPr lang="ru-RU" dirty="0" err="1" smtClean="0"/>
              <a:t>ўслаўляў</a:t>
            </a:r>
            <a:r>
              <a:rPr lang="ru-RU" dirty="0" smtClean="0"/>
              <a:t>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3829048" cy="10001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М.А. </a:t>
            </a:r>
            <a:r>
              <a:rPr lang="ru-RU" b="1" dirty="0" err="1" smtClean="0"/>
              <a:t>Багдановіч</a:t>
            </a:r>
            <a:r>
              <a:rPr lang="ru-RU" b="1" dirty="0" smtClean="0"/>
              <a:t>, </a:t>
            </a:r>
            <a:r>
              <a:rPr lang="ru-RU" b="1" dirty="0" err="1" smtClean="0"/>
              <a:t>маці</a:t>
            </a:r>
            <a:r>
              <a:rPr lang="ru-RU" b="1" dirty="0" smtClean="0"/>
              <a:t> </a:t>
            </a:r>
            <a:r>
              <a:rPr lang="ru-RU" b="1" dirty="0" err="1" smtClean="0"/>
              <a:t>пісьменніка</a:t>
            </a:r>
            <a:r>
              <a:rPr lang="ru-RU" b="1" dirty="0" smtClean="0"/>
              <a:t>. 1893 г.</a:t>
            </a:r>
          </a:p>
          <a:p>
            <a:endParaRPr lang="ru-RU" dirty="0"/>
          </a:p>
        </p:txBody>
      </p:sp>
      <p:pic>
        <p:nvPicPr>
          <p:cNvPr id="2052" name="Picture 4" descr="C:\Documents and Settings\User\Рабочий стол\5-or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88640"/>
            <a:ext cx="4248472" cy="6569801"/>
          </a:xfrm>
          <a:prstGeom prst="rect">
            <a:avLst/>
          </a:prstGeom>
          <a:noFill/>
        </p:spPr>
      </p:pic>
      <p:pic>
        <p:nvPicPr>
          <p:cNvPr id="6" name="Picture 3" descr="2"/>
          <p:cNvPicPr>
            <a:picLocks noChangeAspect="1" noChangeArrowheads="1"/>
          </p:cNvPicPr>
          <p:nvPr/>
        </p:nvPicPr>
        <p:blipFill>
          <a:blip r:embed="rId3" cstate="print"/>
          <a:srcRect l="18473" t="1620" r="17397" b="3957"/>
          <a:stretch>
            <a:fillRect/>
          </a:stretch>
        </p:blipFill>
        <p:spPr>
          <a:xfrm>
            <a:off x="395536" y="1124744"/>
            <a:ext cx="3571900" cy="53241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285860"/>
            <a:ext cx="8229600" cy="4389120"/>
          </a:xfrm>
        </p:spPr>
        <p:txBody>
          <a:bodyPr>
            <a:normAutofit/>
          </a:bodyPr>
          <a:lstStyle/>
          <a:p>
            <a:r>
              <a:rPr lang="ru-RU" dirty="0" smtClean="0"/>
              <a:t>У  </a:t>
            </a:r>
            <a:r>
              <a:rPr lang="ru-RU" dirty="0" err="1" smtClean="0"/>
              <a:t>Максіма</a:t>
            </a:r>
            <a:r>
              <a:rPr lang="ru-RU" dirty="0" smtClean="0"/>
              <a:t> </a:t>
            </a:r>
            <a:r>
              <a:rPr lang="ru-RU" dirty="0" err="1" smtClean="0"/>
              <a:t>Багдановіча</a:t>
            </a:r>
            <a:r>
              <a:rPr lang="ru-RU" dirty="0" smtClean="0"/>
              <a:t> было шмат </a:t>
            </a:r>
            <a:r>
              <a:rPr lang="ru-RU" dirty="0" err="1" smtClean="0"/>
              <a:t>творчых</a:t>
            </a:r>
            <a:r>
              <a:rPr lang="ru-RU" dirty="0" smtClean="0"/>
              <a:t> </a:t>
            </a:r>
            <a:r>
              <a:rPr lang="ru-RU" dirty="0" err="1" smtClean="0"/>
              <a:t>планаў</a:t>
            </a:r>
            <a:r>
              <a:rPr lang="ru-RU" dirty="0" smtClean="0"/>
              <a:t>, </a:t>
            </a:r>
            <a:r>
              <a:rPr lang="ru-RU" dirty="0" err="1" smtClean="0"/>
              <a:t>ён</a:t>
            </a:r>
            <a:r>
              <a:rPr lang="ru-RU" dirty="0" smtClean="0"/>
              <a:t> </a:t>
            </a:r>
            <a:r>
              <a:rPr lang="ru-RU" dirty="0" err="1" smtClean="0"/>
              <a:t>хацеў</a:t>
            </a:r>
            <a:r>
              <a:rPr lang="ru-RU" dirty="0" smtClean="0"/>
              <a:t> </a:t>
            </a:r>
            <a:r>
              <a:rPr lang="ru-RU" dirty="0" err="1" smtClean="0"/>
              <a:t>выдаць</a:t>
            </a:r>
            <a:r>
              <a:rPr lang="ru-RU" dirty="0" smtClean="0"/>
              <a:t> </a:t>
            </a:r>
            <a:r>
              <a:rPr lang="ru-RU" dirty="0" err="1" smtClean="0"/>
              <a:t>шэраг</a:t>
            </a:r>
            <a:r>
              <a:rPr lang="ru-RU" dirty="0" smtClean="0"/>
              <a:t> </a:t>
            </a:r>
            <a:r>
              <a:rPr lang="ru-RU" dirty="0" err="1" smtClean="0"/>
              <a:t>паэтычных</a:t>
            </a:r>
            <a:r>
              <a:rPr lang="ru-RU" dirty="0" smtClean="0"/>
              <a:t> </a:t>
            </a:r>
            <a:r>
              <a:rPr lang="ru-RU" dirty="0" err="1" smtClean="0"/>
              <a:t>зборнікаў</a:t>
            </a:r>
            <a:r>
              <a:rPr lang="ru-RU" dirty="0" smtClean="0"/>
              <a:t> ("</a:t>
            </a:r>
            <a:r>
              <a:rPr lang="ru-RU" dirty="0" err="1" smtClean="0"/>
              <a:t>Маладзік</a:t>
            </a:r>
            <a:r>
              <a:rPr lang="ru-RU" dirty="0" smtClean="0"/>
              <a:t>", "</a:t>
            </a:r>
            <a:r>
              <a:rPr lang="ru-RU" dirty="0" err="1" smtClean="0"/>
              <a:t>Пярсцёнак</a:t>
            </a:r>
            <a:r>
              <a:rPr lang="ru-RU" dirty="0" smtClean="0"/>
              <a:t>", "</a:t>
            </a:r>
            <a:r>
              <a:rPr lang="ru-RU" dirty="0" err="1" smtClean="0"/>
              <a:t>Шыпшына</a:t>
            </a:r>
            <a:r>
              <a:rPr lang="ru-RU" dirty="0" smtClean="0"/>
              <a:t>", "Полынь-трава"). Але </a:t>
            </a:r>
            <a:r>
              <a:rPr lang="ru-RU" dirty="0" err="1" smtClean="0"/>
              <a:t>здзейсніць</a:t>
            </a:r>
            <a:r>
              <a:rPr lang="ru-RU" dirty="0" smtClean="0"/>
              <a:t> </a:t>
            </a:r>
            <a:r>
              <a:rPr lang="ru-RU" dirty="0" err="1" smtClean="0"/>
              <a:t>гэтыя</a:t>
            </a:r>
            <a:r>
              <a:rPr lang="ru-RU" dirty="0" smtClean="0"/>
              <a:t> </a:t>
            </a:r>
            <a:r>
              <a:rPr lang="ru-RU" dirty="0" err="1" smtClean="0"/>
              <a:t>намеры</a:t>
            </a:r>
            <a:r>
              <a:rPr lang="ru-RU" dirty="0" smtClean="0"/>
              <a:t> не </a:t>
            </a:r>
            <a:r>
              <a:rPr lang="ru-RU" dirty="0" err="1" smtClean="0"/>
              <a:t>змог</a:t>
            </a:r>
            <a:r>
              <a:rPr lang="ru-RU" dirty="0" smtClean="0"/>
              <a:t>. У </a:t>
            </a:r>
            <a:r>
              <a:rPr lang="ru-RU" dirty="0" err="1" smtClean="0"/>
              <a:t>канцы</a:t>
            </a:r>
            <a:r>
              <a:rPr lang="ru-RU" dirty="0" smtClean="0"/>
              <a:t> </a:t>
            </a:r>
            <a:r>
              <a:rPr lang="ru-RU" dirty="0" err="1" smtClean="0"/>
              <a:t>лютага</a:t>
            </a:r>
            <a:r>
              <a:rPr lang="ru-RU" dirty="0" smtClean="0"/>
              <a:t> 1917 г. </a:t>
            </a:r>
            <a:r>
              <a:rPr lang="ru-RU" dirty="0" err="1" smtClean="0"/>
              <a:t>з-за</a:t>
            </a:r>
            <a:r>
              <a:rPr lang="ru-RU" dirty="0" smtClean="0"/>
              <a:t> </a:t>
            </a:r>
            <a:r>
              <a:rPr lang="ru-RU" dirty="0" err="1" smtClean="0"/>
              <a:t>абвастрэння</a:t>
            </a:r>
            <a:r>
              <a:rPr lang="ru-RU" dirty="0" smtClean="0"/>
              <a:t> </a:t>
            </a:r>
            <a:r>
              <a:rPr lang="ru-RU" dirty="0" err="1" smtClean="0"/>
              <a:t>хваробы</a:t>
            </a:r>
            <a:r>
              <a:rPr lang="ru-RU" dirty="0" smtClean="0"/>
              <a:t> </a:t>
            </a:r>
            <a:r>
              <a:rPr lang="ru-RU" dirty="0" err="1" smtClean="0"/>
              <a:t>пакінуў</a:t>
            </a:r>
            <a:r>
              <a:rPr lang="ru-RU" dirty="0" smtClean="0"/>
              <a:t> </a:t>
            </a:r>
            <a:r>
              <a:rPr lang="ru-RU" dirty="0" err="1" smtClean="0"/>
              <a:t>Мінск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зноў</a:t>
            </a:r>
            <a:r>
              <a:rPr lang="ru-RU" dirty="0" smtClean="0"/>
              <a:t> </a:t>
            </a:r>
            <a:r>
              <a:rPr lang="ru-RU" dirty="0" err="1" smtClean="0"/>
              <a:t>накіраваўся</a:t>
            </a:r>
            <a:r>
              <a:rPr lang="ru-RU" dirty="0" smtClean="0"/>
              <a:t> </a:t>
            </a:r>
            <a:r>
              <a:rPr lang="ru-RU" dirty="0" err="1" smtClean="0"/>
              <a:t>ў</a:t>
            </a:r>
            <a:r>
              <a:rPr lang="ru-RU" dirty="0" smtClean="0"/>
              <a:t> Крым.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3"/>
          <p:cNvSpPr txBox="1">
            <a:spLocks noChangeArrowheads="1"/>
          </p:cNvSpPr>
          <p:nvPr/>
        </p:nvSpPr>
        <p:spPr bwMode="auto">
          <a:xfrm flipH="1">
            <a:off x="3581400" y="23622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kumimoji="1" lang="ru-RU" sz="2400">
              <a:latin typeface="Times New Roman" pitchFamily="18" charset="0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 flipV="1">
            <a:off x="3352800" y="18288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>
            <a:spAutoFit/>
          </a:bodyPr>
          <a:lstStyle/>
          <a:p>
            <a:pPr>
              <a:spcBef>
                <a:spcPct val="50000"/>
              </a:spcBef>
            </a:pPr>
            <a:endParaRPr kumimoji="1" lang="ru-RU" sz="2400">
              <a:latin typeface="Times New Roman" pitchFamily="18" charset="0"/>
            </a:endParaRPr>
          </a:p>
        </p:txBody>
      </p:sp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32363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0"/>
            <a:ext cx="478790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4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138488"/>
            <a:ext cx="4500563" cy="304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41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7538" y="3141663"/>
            <a:ext cx="4716462" cy="305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3571868" y="6334780"/>
            <a:ext cx="11430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be-BY" sz="2800" dirty="0" smtClean="0">
                <a:latin typeface="Calibri"/>
                <a:ea typeface="+mj-ea"/>
                <a:cs typeface="+mj-cs"/>
              </a:rPr>
              <a:t>Ялта</a:t>
            </a:r>
            <a:endParaRPr lang="ru-RU" sz="2800" dirty="0">
              <a:latin typeface="Calibri"/>
              <a:ea typeface="+mj-ea"/>
              <a:cs typeface="+mj-cs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857356" y="5929330"/>
            <a:ext cx="5214974" cy="50006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be-BY" sz="2400" dirty="0" smtClean="0">
                <a:solidFill>
                  <a:schemeClr val="tx1"/>
                </a:solidFill>
              </a:rPr>
              <a:t>Дом № 8 па вуліцы </a:t>
            </a:r>
            <a:r>
              <a:rPr lang="be-BY" sz="2200" dirty="0" smtClean="0">
                <a:solidFill>
                  <a:schemeClr val="tx1"/>
                </a:solidFill>
              </a:rPr>
              <a:t>Мікалаеўскай у</a:t>
            </a:r>
            <a:r>
              <a:rPr lang="be-BY" sz="2400" dirty="0" smtClean="0">
                <a:solidFill>
                  <a:schemeClr val="tx1"/>
                </a:solidFill>
              </a:rPr>
              <a:t> Ялце, дзе памёр паэт</a:t>
            </a:r>
            <a:endParaRPr lang="ru-RU" sz="2400" dirty="0" smtClean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928670"/>
            <a:ext cx="8001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Аднак </a:t>
            </a:r>
            <a:r>
              <a:rPr lang="ru-RU" sz="2400" dirty="0" err="1" smtClean="0"/>
              <a:t>лячэнне</a:t>
            </a:r>
            <a:r>
              <a:rPr lang="ru-RU" sz="2400" dirty="0" smtClean="0"/>
              <a:t> не </a:t>
            </a:r>
            <a:r>
              <a:rPr lang="ru-RU" sz="2400" dirty="0" err="1" smtClean="0"/>
              <a:t>дапамагло</a:t>
            </a:r>
            <a:r>
              <a:rPr lang="ru-RU" sz="2400" dirty="0" smtClean="0"/>
              <a:t>, </a:t>
            </a:r>
            <a:r>
              <a:rPr lang="ru-RU" sz="2400" dirty="0" err="1" smtClean="0"/>
              <a:t>і</a:t>
            </a:r>
            <a:r>
              <a:rPr lang="ru-RU" sz="2400" dirty="0" smtClean="0"/>
              <a:t> 25 мая 1917 г. у </a:t>
            </a:r>
            <a:r>
              <a:rPr lang="ru-RU" sz="2400" dirty="0" err="1" smtClean="0"/>
              <a:t>двадцаціпяцігадовым</a:t>
            </a:r>
            <a:r>
              <a:rPr lang="ru-RU" sz="2400" dirty="0" smtClean="0"/>
              <a:t> </a:t>
            </a:r>
            <a:r>
              <a:rPr lang="ru-RU" sz="2400" dirty="0" err="1" smtClean="0"/>
              <a:t>ўзросце</a:t>
            </a:r>
            <a:r>
              <a:rPr lang="ru-RU" sz="2400" dirty="0" smtClean="0"/>
              <a:t> Максім </a:t>
            </a:r>
            <a:r>
              <a:rPr lang="ru-RU" sz="2400" dirty="0" err="1" smtClean="0"/>
              <a:t>Багдановіч</a:t>
            </a:r>
            <a:r>
              <a:rPr lang="ru-RU" sz="2400" dirty="0" smtClean="0"/>
              <a:t> </a:t>
            </a:r>
            <a:r>
              <a:rPr lang="ru-RU" sz="2400" dirty="0" err="1" smtClean="0"/>
              <a:t>памёр</a:t>
            </a:r>
            <a:r>
              <a:rPr lang="ru-RU" sz="2400" dirty="0" smtClean="0"/>
              <a:t>. </a:t>
            </a:r>
            <a:endParaRPr lang="ru-RU" sz="2400" dirty="0"/>
          </a:p>
        </p:txBody>
      </p:sp>
      <p:pic>
        <p:nvPicPr>
          <p:cNvPr id="5" name="Picture 6" descr="яц до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2071678"/>
            <a:ext cx="5121374" cy="3525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290" y="1142984"/>
            <a:ext cx="6429420" cy="3357586"/>
          </a:xfrm>
        </p:spPr>
        <p:txBody>
          <a:bodyPr/>
          <a:lstStyle/>
          <a:p>
            <a:pPr eaLnBrk="1" hangingPunct="1">
              <a:defRPr/>
            </a:pPr>
            <a:r>
              <a:rPr lang="be-BY" sz="3600" i="1" dirty="0" smtClean="0"/>
              <a:t>У краіне светлай, дзе я ўміраю,</a:t>
            </a:r>
            <a:br>
              <a:rPr lang="be-BY" sz="3600" i="1" dirty="0" smtClean="0"/>
            </a:br>
            <a:r>
              <a:rPr lang="be-BY" sz="3600" i="1" dirty="0" smtClean="0"/>
              <a:t>У белым доме ля сіняй бухты, </a:t>
            </a:r>
            <a:br>
              <a:rPr lang="be-BY" sz="3600" i="1" dirty="0" smtClean="0"/>
            </a:br>
            <a:r>
              <a:rPr lang="be-BY" sz="3600" i="1" dirty="0" smtClean="0"/>
              <a:t>Я не самотны, я кнігу маю</a:t>
            </a:r>
            <a:br>
              <a:rPr lang="be-BY" sz="3600" i="1" dirty="0" smtClean="0"/>
            </a:br>
            <a:r>
              <a:rPr lang="be-BY" sz="3600" i="1" dirty="0" smtClean="0"/>
              <a:t>З друкарні пана Марціна Кухты.</a:t>
            </a:r>
            <a:endParaRPr lang="ru-RU" sz="3600" i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3"/>
          <p:cNvSpPr txBox="1">
            <a:spLocks noChangeArrowheads="1"/>
          </p:cNvSpPr>
          <p:nvPr/>
        </p:nvSpPr>
        <p:spPr bwMode="auto">
          <a:xfrm flipH="1">
            <a:off x="3581400" y="23622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kumimoji="1" lang="ru-RU" sz="2400">
              <a:latin typeface="Times New Roman" pitchFamily="18" charset="0"/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 flipV="1">
            <a:off x="3352800" y="18288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>
            <a:spAutoFit/>
          </a:bodyPr>
          <a:lstStyle/>
          <a:p>
            <a:pPr>
              <a:spcBef>
                <a:spcPct val="50000"/>
              </a:spcBef>
            </a:pPr>
            <a:endParaRPr kumimoji="1" lang="ru-RU" sz="2400">
              <a:latin typeface="Times New Roman" pitchFamily="18" charset="0"/>
            </a:endParaRPr>
          </a:p>
        </p:txBody>
      </p:sp>
      <p:pic>
        <p:nvPicPr>
          <p:cNvPr id="53254" name="Picture 6" descr="УПасюкевічУкраінес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785794"/>
            <a:ext cx="3943361" cy="509623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14348" y="6000768"/>
            <a:ext cx="77867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be-BY" sz="2800" dirty="0" smtClean="0">
                <a:latin typeface="Calibri"/>
                <a:ea typeface="+mj-ea"/>
                <a:cs typeface="+mj-cs"/>
              </a:rPr>
              <a:t>У. Пасюкевіч. У краіне светлай… (М. Багдановіч)</a:t>
            </a:r>
            <a:endParaRPr lang="ru-RU" sz="2800" dirty="0">
              <a:latin typeface="Calibri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Text Box 3"/>
          <p:cNvSpPr txBox="1">
            <a:spLocks noChangeArrowheads="1"/>
          </p:cNvSpPr>
          <p:nvPr/>
        </p:nvSpPr>
        <p:spPr bwMode="auto">
          <a:xfrm flipH="1">
            <a:off x="3581400" y="23622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kumimoji="1" lang="ru-RU" sz="2400">
              <a:latin typeface="Times New Roman" pitchFamily="18" charset="0"/>
            </a:endParaRP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 flipV="1">
            <a:off x="3352800" y="18288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>
            <a:spAutoFit/>
          </a:bodyPr>
          <a:lstStyle/>
          <a:p>
            <a:pPr>
              <a:spcBef>
                <a:spcPct val="50000"/>
              </a:spcBef>
            </a:pPr>
            <a:endParaRPr kumimoji="1" lang="ru-RU" sz="2400">
              <a:latin typeface="Times New Roman" pitchFamily="18" charset="0"/>
            </a:endParaRPr>
          </a:p>
        </p:txBody>
      </p:sp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357166"/>
            <a:ext cx="4632325" cy="617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85720" y="4857760"/>
            <a:ext cx="35004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be-BY" sz="2800" dirty="0" smtClean="0">
                <a:ea typeface="+mj-ea"/>
                <a:cs typeface="+mj-cs"/>
              </a:rPr>
              <a:t>Магіла М. Багдановіча ў Ялце</a:t>
            </a:r>
            <a:endParaRPr lang="ru-RU" sz="2800" dirty="0"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000108"/>
            <a:ext cx="8358246" cy="5500726"/>
          </a:xfrm>
        </p:spPr>
        <p:txBody>
          <a:bodyPr>
            <a:normAutofit fontScale="92500"/>
          </a:bodyPr>
          <a:lstStyle/>
          <a:p>
            <a:r>
              <a:rPr lang="be-BY" dirty="0" smtClean="0"/>
              <a:t>М. Баг</a:t>
            </a:r>
            <a:r>
              <a:rPr lang="ru-RU" dirty="0" err="1" smtClean="0"/>
              <a:t>давновіч</a:t>
            </a:r>
            <a:r>
              <a:rPr lang="ru-RU" dirty="0" smtClean="0"/>
              <a:t> </a:t>
            </a:r>
            <a:r>
              <a:rPr lang="be-BY" dirty="0" smtClean="0"/>
              <a:t>пражыў усяго 25 гадоў, але плёну гэтага жыцця, кароткага і яркага, як бліскавіца, суджана тое даўгалецце, якім лёс надзяляе кожную таленавітую асобу.</a:t>
            </a:r>
            <a:endParaRPr lang="ru-RU" dirty="0" smtClean="0"/>
          </a:p>
          <a:p>
            <a:r>
              <a:rPr lang="ru-RU" dirty="0" err="1" smtClean="0"/>
              <a:t>Ён</a:t>
            </a:r>
            <a:r>
              <a:rPr lang="ru-RU" dirty="0" smtClean="0"/>
              <a:t> </a:t>
            </a:r>
            <a:r>
              <a:rPr lang="ru-RU" dirty="0" err="1" smtClean="0"/>
              <a:t>дасягнуў</a:t>
            </a:r>
            <a:r>
              <a:rPr lang="ru-RU" dirty="0" smtClean="0"/>
              <a:t> </a:t>
            </a:r>
            <a:r>
              <a:rPr lang="ru-RU" dirty="0" err="1" smtClean="0"/>
              <a:t>шырокага</a:t>
            </a:r>
            <a:r>
              <a:rPr lang="ru-RU" dirty="0" smtClean="0"/>
              <a:t> </a:t>
            </a:r>
            <a:r>
              <a:rPr lang="ru-RU" dirty="0" err="1" smtClean="0"/>
              <a:t>прызнання</a:t>
            </a:r>
            <a:r>
              <a:rPr lang="ru-RU" dirty="0" smtClean="0"/>
              <a:t> </a:t>
            </a:r>
            <a:r>
              <a:rPr lang="ru-RU" dirty="0" err="1" smtClean="0"/>
              <a:t>сучаснікаў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нашчадкаў</a:t>
            </a:r>
            <a:r>
              <a:rPr lang="ru-RU" dirty="0" smtClean="0"/>
              <a:t>. </a:t>
            </a:r>
            <a:r>
              <a:rPr lang="ru-RU" dirty="0" err="1" smtClean="0"/>
              <a:t>Імя</a:t>
            </a:r>
            <a:r>
              <a:rPr lang="ru-RU" dirty="0" smtClean="0"/>
              <a:t> </a:t>
            </a:r>
            <a:r>
              <a:rPr lang="ru-RU" dirty="0" err="1" smtClean="0"/>
              <a:t>Максіма</a:t>
            </a:r>
            <a:r>
              <a:rPr lang="ru-RU" dirty="0" smtClean="0"/>
              <a:t> </a:t>
            </a:r>
            <a:r>
              <a:rPr lang="ru-RU" dirty="0" err="1" smtClean="0"/>
              <a:t>Багдановіча</a:t>
            </a:r>
            <a:r>
              <a:rPr lang="ru-RU" dirty="0" smtClean="0"/>
              <a:t> </a:t>
            </a:r>
            <a:r>
              <a:rPr lang="ru-RU" dirty="0" err="1" smtClean="0"/>
              <a:t>стаіць</a:t>
            </a:r>
            <a:r>
              <a:rPr lang="ru-RU" dirty="0" smtClean="0"/>
              <a:t> </a:t>
            </a:r>
            <a:r>
              <a:rPr lang="ru-RU" dirty="0" err="1" smtClean="0"/>
              <a:t>побач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такімі</a:t>
            </a:r>
            <a:r>
              <a:rPr lang="ru-RU" dirty="0" smtClean="0"/>
              <a:t> </a:t>
            </a:r>
            <a:r>
              <a:rPr lang="ru-RU" dirty="0" err="1" smtClean="0"/>
              <a:t>класікамі</a:t>
            </a:r>
            <a:r>
              <a:rPr lang="ru-RU" dirty="0" smtClean="0"/>
              <a:t> </a:t>
            </a:r>
            <a:r>
              <a:rPr lang="ru-RU" dirty="0" err="1" smtClean="0"/>
              <a:t>беларускай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сусветнай</a:t>
            </a:r>
            <a:r>
              <a:rPr lang="ru-RU" dirty="0" smtClean="0"/>
              <a:t> </a:t>
            </a:r>
            <a:r>
              <a:rPr lang="ru-RU" dirty="0" err="1" smtClean="0"/>
              <a:t>літаратуры</a:t>
            </a:r>
            <a:r>
              <a:rPr lang="ru-RU" dirty="0" smtClean="0"/>
              <a:t>, як Янка Купала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Якуб</a:t>
            </a:r>
            <a:r>
              <a:rPr lang="ru-RU" dirty="0" smtClean="0"/>
              <a:t> Колас. Яго </a:t>
            </a:r>
            <a:r>
              <a:rPr lang="ru-RU" dirty="0" err="1" smtClean="0"/>
              <a:t>творчая</a:t>
            </a:r>
            <a:r>
              <a:rPr lang="ru-RU" dirty="0" smtClean="0"/>
              <a:t> </a:t>
            </a:r>
            <a:r>
              <a:rPr lang="ru-RU" dirty="0" err="1" smtClean="0"/>
              <a:t>спадчына</a:t>
            </a:r>
            <a:r>
              <a:rPr lang="ru-RU" dirty="0" smtClean="0"/>
              <a:t> - </a:t>
            </a:r>
            <a:r>
              <a:rPr lang="ru-RU" dirty="0" err="1" smtClean="0"/>
              <a:t>істотная</a:t>
            </a:r>
            <a:r>
              <a:rPr lang="ru-RU" dirty="0" smtClean="0"/>
              <a:t> </a:t>
            </a:r>
            <a:r>
              <a:rPr lang="ru-RU" dirty="0" err="1" smtClean="0"/>
              <a:t>частка</a:t>
            </a:r>
            <a:r>
              <a:rPr lang="ru-RU" dirty="0" smtClean="0"/>
              <a:t> </a:t>
            </a:r>
            <a:r>
              <a:rPr lang="ru-RU" dirty="0" err="1" smtClean="0"/>
              <a:t>духоўнай</a:t>
            </a:r>
            <a:r>
              <a:rPr lang="ru-RU" dirty="0" smtClean="0"/>
              <a:t> культуры </a:t>
            </a:r>
            <a:r>
              <a:rPr lang="ru-RU" dirty="0" err="1" smtClean="0"/>
              <a:t>беларускага</a:t>
            </a:r>
            <a:r>
              <a:rPr lang="ru-RU" dirty="0" smtClean="0"/>
              <a:t> народа. </a:t>
            </a:r>
            <a:r>
              <a:rPr lang="ru-RU" dirty="0" err="1" smtClean="0"/>
              <a:t>Паводле</a:t>
            </a:r>
            <a:r>
              <a:rPr lang="ru-RU" dirty="0" smtClean="0"/>
              <a:t> </a:t>
            </a:r>
            <a:r>
              <a:rPr lang="ru-RU" dirty="0" err="1" smtClean="0"/>
              <a:t>ацэнкі</a:t>
            </a:r>
            <a:r>
              <a:rPr lang="ru-RU" dirty="0" smtClean="0"/>
              <a:t> </a:t>
            </a:r>
            <a:r>
              <a:rPr lang="ru-RU" dirty="0" err="1" smtClean="0"/>
              <a:t>беларускага</a:t>
            </a:r>
            <a:r>
              <a:rPr lang="ru-RU" dirty="0" smtClean="0"/>
              <a:t> </a:t>
            </a:r>
            <a:r>
              <a:rPr lang="ru-RU" dirty="0" err="1" smtClean="0"/>
              <a:t>літаратуразнаўца</a:t>
            </a:r>
            <a:r>
              <a:rPr lang="ru-RU" dirty="0" smtClean="0"/>
              <a:t>, </a:t>
            </a:r>
            <a:r>
              <a:rPr lang="ru-RU" dirty="0" err="1" smtClean="0"/>
              <a:t>паэта</a:t>
            </a:r>
            <a:r>
              <a:rPr lang="ru-RU" dirty="0" smtClean="0"/>
              <a:t> А. </a:t>
            </a:r>
            <a:r>
              <a:rPr lang="ru-RU" dirty="0" err="1" smtClean="0"/>
              <a:t>Лойкі</a:t>
            </a:r>
            <a:r>
              <a:rPr lang="ru-RU" dirty="0" smtClean="0"/>
              <a:t>: "</a:t>
            </a:r>
            <a:r>
              <a:rPr lang="ru-RU" i="1" dirty="0" smtClean="0"/>
              <a:t>Максім </a:t>
            </a:r>
            <a:r>
              <a:rPr lang="ru-RU" i="1" dirty="0" err="1" smtClean="0"/>
              <a:t>Багдановіч</a:t>
            </a:r>
            <a:r>
              <a:rPr lang="ru-RU" i="1" dirty="0" smtClean="0"/>
              <a:t> як творца, </a:t>
            </a:r>
            <a:r>
              <a:rPr lang="ru-RU" i="1" dirty="0" err="1" smtClean="0"/>
              <a:t>мысліцель</a:t>
            </a:r>
            <a:r>
              <a:rPr lang="ru-RU" i="1" dirty="0" smtClean="0"/>
              <a:t>, </a:t>
            </a:r>
            <a:r>
              <a:rPr lang="ru-RU" i="1" dirty="0" err="1" smtClean="0"/>
              <a:t>гісторык</a:t>
            </a:r>
            <a:r>
              <a:rPr lang="ru-RU" i="1" dirty="0" smtClean="0"/>
              <a:t>... </a:t>
            </a:r>
            <a:r>
              <a:rPr lang="ru-RU" i="1" dirty="0" err="1" smtClean="0"/>
              <a:t>унікальная</a:t>
            </a:r>
            <a:r>
              <a:rPr lang="ru-RU" i="1" dirty="0" smtClean="0"/>
              <a:t>, </a:t>
            </a:r>
            <a:r>
              <a:rPr lang="ru-RU" i="1" dirty="0" err="1" smtClean="0"/>
              <a:t>фенаменальная</a:t>
            </a:r>
            <a:r>
              <a:rPr lang="ru-RU" i="1" dirty="0" smtClean="0"/>
              <a:t> </a:t>
            </a:r>
            <a:r>
              <a:rPr lang="ru-RU" i="1" dirty="0" err="1" smtClean="0"/>
              <a:t>з'ява</a:t>
            </a:r>
            <a:r>
              <a:rPr lang="ru-RU" i="1" dirty="0" smtClean="0"/>
              <a:t>, якая не </a:t>
            </a:r>
            <a:r>
              <a:rPr lang="ru-RU" i="1" dirty="0" err="1" smtClean="0"/>
              <a:t>ўкладваецца</a:t>
            </a:r>
            <a:r>
              <a:rPr lang="ru-RU" i="1" dirty="0" smtClean="0"/>
              <a:t> </a:t>
            </a:r>
            <a:r>
              <a:rPr lang="ru-RU" i="1" dirty="0" err="1" smtClean="0"/>
              <a:t>ні</a:t>
            </a:r>
            <a:r>
              <a:rPr lang="ru-RU" i="1" dirty="0" smtClean="0"/>
              <a:t> </a:t>
            </a:r>
            <a:r>
              <a:rPr lang="ru-RU" i="1" dirty="0" err="1" smtClean="0"/>
              <a:t>ў</a:t>
            </a:r>
            <a:r>
              <a:rPr lang="ru-RU" i="1" dirty="0" smtClean="0"/>
              <a:t> </a:t>
            </a:r>
            <a:r>
              <a:rPr lang="ru-RU" i="1" dirty="0" err="1" smtClean="0"/>
              <a:t>рамкі</a:t>
            </a:r>
            <a:r>
              <a:rPr lang="ru-RU" i="1" dirty="0" smtClean="0"/>
              <a:t> </a:t>
            </a:r>
            <a:r>
              <a:rPr lang="ru-RU" i="1" dirty="0" err="1" smtClean="0"/>
              <a:t>свайго</a:t>
            </a:r>
            <a:r>
              <a:rPr lang="ru-RU" i="1" dirty="0" smtClean="0"/>
              <a:t> часу, </a:t>
            </a:r>
            <a:r>
              <a:rPr lang="ru-RU" i="1" dirty="0" err="1" smtClean="0"/>
              <a:t>ні</a:t>
            </a:r>
            <a:r>
              <a:rPr lang="ru-RU" i="1" dirty="0" smtClean="0"/>
              <a:t> </a:t>
            </a:r>
            <a:r>
              <a:rPr lang="ru-RU" i="1" dirty="0" err="1" smtClean="0"/>
              <a:t>ў</a:t>
            </a:r>
            <a:r>
              <a:rPr lang="ru-RU" i="1" dirty="0" smtClean="0"/>
              <a:t> </a:t>
            </a:r>
            <a:r>
              <a:rPr lang="ru-RU" i="1" dirty="0" err="1" smtClean="0"/>
              <a:t>рамкі</a:t>
            </a:r>
            <a:r>
              <a:rPr lang="ru-RU" i="1" dirty="0" smtClean="0"/>
              <a:t> </a:t>
            </a:r>
            <a:r>
              <a:rPr lang="ru-RU" i="1" dirty="0" err="1" smtClean="0"/>
              <a:t>цэлых</a:t>
            </a:r>
            <a:r>
              <a:rPr lang="ru-RU" i="1" dirty="0" smtClean="0"/>
              <a:t> </a:t>
            </a:r>
            <a:r>
              <a:rPr lang="ru-RU" i="1" dirty="0" err="1" smtClean="0"/>
              <a:t>літаратурных</a:t>
            </a:r>
            <a:r>
              <a:rPr lang="ru-RU" i="1" dirty="0" smtClean="0"/>
              <a:t> эпох</a:t>
            </a:r>
            <a:r>
              <a:rPr lang="ru-RU" dirty="0" smtClean="0"/>
              <a:t>."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3"/>
          <p:cNvSpPr txBox="1">
            <a:spLocks noChangeArrowheads="1"/>
          </p:cNvSpPr>
          <p:nvPr/>
        </p:nvSpPr>
        <p:spPr bwMode="auto">
          <a:xfrm flipH="1">
            <a:off x="3581400" y="23622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kumimoji="1" lang="ru-RU" sz="2400">
              <a:latin typeface="Times New Roman" pitchFamily="18" charset="0"/>
            </a:endParaRP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 flipV="1">
            <a:off x="3352800" y="18288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>
            <a:spAutoFit/>
          </a:bodyPr>
          <a:lstStyle/>
          <a:p>
            <a:pPr>
              <a:spcBef>
                <a:spcPct val="50000"/>
              </a:spcBef>
            </a:pPr>
            <a:endParaRPr kumimoji="1" lang="ru-RU" sz="2400">
              <a:latin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6334780"/>
            <a:ext cx="8286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be-BY" sz="2800" dirty="0" smtClean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Ракуцёўшчына – музей-сядзіба Максіма Багдановіча</a:t>
            </a:r>
            <a:endParaRPr lang="ru-RU" sz="2800" dirty="0">
              <a:solidFill>
                <a:srgbClr val="04617B"/>
              </a:solidFill>
              <a:latin typeface="Calibri"/>
              <a:ea typeface="+mj-ea"/>
              <a:cs typeface="+mj-cs"/>
            </a:endParaRPr>
          </a:p>
        </p:txBody>
      </p:sp>
      <p:pic>
        <p:nvPicPr>
          <p:cNvPr id="1026" name="Picture 2" descr="C:\Documents and Settings\User\Рабочий стол\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9520" y="1071546"/>
            <a:ext cx="6805236" cy="457203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ext Box 3"/>
          <p:cNvSpPr txBox="1">
            <a:spLocks noChangeArrowheads="1"/>
          </p:cNvSpPr>
          <p:nvPr/>
        </p:nvSpPr>
        <p:spPr bwMode="auto">
          <a:xfrm flipH="1">
            <a:off x="3581400" y="23622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kumimoji="1" lang="ru-RU" sz="2400">
              <a:latin typeface="Times New Roman" pitchFamily="18" charset="0"/>
            </a:endParaRP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 flipV="1">
            <a:off x="3352800" y="18288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>
            <a:spAutoFit/>
          </a:bodyPr>
          <a:lstStyle/>
          <a:p>
            <a:pPr>
              <a:spcBef>
                <a:spcPct val="50000"/>
              </a:spcBef>
            </a:pPr>
            <a:endParaRPr kumimoji="1" lang="ru-RU" sz="2400">
              <a:latin typeface="Times New Roman" pitchFamily="18" charset="0"/>
            </a:endParaRPr>
          </a:p>
        </p:txBody>
      </p:sp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000108"/>
            <a:ext cx="6391290" cy="4785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357290" y="6000768"/>
            <a:ext cx="76438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be-BY" sz="2800" dirty="0" smtClean="0">
                <a:latin typeface="Calibri"/>
                <a:ea typeface="+mj-ea"/>
                <a:cs typeface="+mj-cs"/>
              </a:rPr>
              <a:t>Літаратурны музей М. Багдановіча ў Мінску</a:t>
            </a:r>
            <a:endParaRPr lang="ru-RU" sz="2800" dirty="0">
              <a:latin typeface="Calibri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3"/>
          <p:cNvSpPr txBox="1">
            <a:spLocks noChangeArrowheads="1"/>
          </p:cNvSpPr>
          <p:nvPr/>
        </p:nvSpPr>
        <p:spPr bwMode="auto">
          <a:xfrm flipH="1">
            <a:off x="3581400" y="23622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kumimoji="1" lang="ru-RU" sz="2400">
              <a:latin typeface="Times New Roman" pitchFamily="18" charset="0"/>
            </a:endParaRP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 flipV="1">
            <a:off x="3352800" y="18288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>
            <a:spAutoFit/>
          </a:bodyPr>
          <a:lstStyle/>
          <a:p>
            <a:pPr>
              <a:spcBef>
                <a:spcPct val="50000"/>
              </a:spcBef>
            </a:pPr>
            <a:endParaRPr kumimoji="1" lang="ru-RU" sz="2400">
              <a:latin typeface="Times New Roman" pitchFamily="18" charset="0"/>
            </a:endParaRPr>
          </a:p>
        </p:txBody>
      </p:sp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928670"/>
            <a:ext cx="3797312" cy="5068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28596" y="1928802"/>
            <a:ext cx="34290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be-BY" sz="2800" dirty="0" smtClean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Філіял літаратурнага музея М. Багдановіча ў Мінску (дом, у якім жыў паэт, вуліца Рабкораўская, 17)</a:t>
            </a:r>
            <a:endParaRPr lang="ru-RU" sz="2800" dirty="0">
              <a:solidFill>
                <a:srgbClr val="04617B"/>
              </a:solidFill>
              <a:latin typeface="Calibri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205921" y="4653136"/>
            <a:ext cx="4792616" cy="1296144"/>
          </a:xfrm>
          <a:prstGeom prst="rect">
            <a:avLst/>
          </a:prstGeom>
        </p:spPr>
        <p:txBody>
          <a:bodyPr vert="horz" rtlCol="0" anchor="ctr">
            <a:normAutofit fontScale="92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>
              <a:spcBef>
                <a:spcPct val="0"/>
              </a:spcBef>
              <a:defRPr/>
            </a:pPr>
            <a:r>
              <a:rPr lang="be-BY" sz="2400" dirty="0" smtClean="0"/>
              <a:t>Марыя Апанасаўна і Адам Ягоравіч з дзецьмі </a:t>
            </a:r>
            <a:br>
              <a:rPr lang="be-BY" sz="2400" dirty="0" smtClean="0"/>
            </a:br>
            <a:r>
              <a:rPr lang="be-BY" sz="2400" dirty="0" smtClean="0"/>
              <a:t>(справа налева) Максім, Вадзім, Лева, 1895 г.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11" descr="гроднос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944" y="207558"/>
            <a:ext cx="4898872" cy="3891727"/>
          </a:xfrm>
          <a:prstGeom prst="rect">
            <a:avLst/>
          </a:prstGeom>
          <a:noFill/>
          <a:ln w="57150" cmpd="thickThin" algn="ctr">
            <a:solidFill>
              <a:srgbClr val="003366"/>
            </a:solidFill>
            <a:miter lim="800000"/>
            <a:headEnd/>
            <a:tailEnd/>
          </a:ln>
          <a:effectLst/>
        </p:spPr>
      </p:pic>
      <p:pic>
        <p:nvPicPr>
          <p:cNvPr id="7" name="Picture 7" descr="C:\Documents and Settings\User\Рабочий стол\4-or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44824"/>
            <a:ext cx="2643192" cy="377598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1520" y="548680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А.Ю. </a:t>
            </a:r>
            <a:r>
              <a:rPr lang="ru-RU" b="1" dirty="0" err="1"/>
              <a:t>Багдановіч</a:t>
            </a:r>
            <a:r>
              <a:rPr lang="ru-RU" b="1" dirty="0"/>
              <a:t>, </a:t>
            </a:r>
            <a:r>
              <a:rPr lang="ru-RU" b="1" dirty="0" err="1"/>
              <a:t>бацька</a:t>
            </a:r>
            <a:r>
              <a:rPr lang="ru-RU" b="1" dirty="0"/>
              <a:t> </a:t>
            </a:r>
            <a:r>
              <a:rPr lang="ru-RU" b="1" dirty="0" err="1"/>
              <a:t>пісьменніка</a:t>
            </a:r>
            <a:r>
              <a:rPr lang="ru-RU" b="1" dirty="0"/>
              <a:t>. 1887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Text Box 3"/>
          <p:cNvSpPr txBox="1">
            <a:spLocks noChangeArrowheads="1"/>
          </p:cNvSpPr>
          <p:nvPr/>
        </p:nvSpPr>
        <p:spPr bwMode="auto">
          <a:xfrm flipH="1">
            <a:off x="3581400" y="23622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kumimoji="1" lang="ru-RU" sz="2400">
              <a:latin typeface="Times New Roman" pitchFamily="18" charset="0"/>
            </a:endParaRP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 flipV="1">
            <a:off x="3352800" y="18288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>
            <a:spAutoFit/>
          </a:bodyPr>
          <a:lstStyle/>
          <a:p>
            <a:pPr>
              <a:spcBef>
                <a:spcPct val="50000"/>
              </a:spcBef>
            </a:pPr>
            <a:endParaRPr kumimoji="1" lang="ru-RU" sz="2400">
              <a:latin typeface="Times New Roman" pitchFamily="18" charset="0"/>
            </a:endParaRPr>
          </a:p>
        </p:txBody>
      </p:sp>
      <p:pic>
        <p:nvPicPr>
          <p:cNvPr id="5837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857232"/>
            <a:ext cx="6246828" cy="5007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500166" y="6143644"/>
            <a:ext cx="60007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be-BY" sz="2800" dirty="0" smtClean="0">
                <a:latin typeface="Calibri"/>
                <a:ea typeface="+mj-ea"/>
                <a:cs typeface="+mj-cs"/>
              </a:rPr>
              <a:t>Дом-музей М. Багдановіча ў Гродне</a:t>
            </a:r>
            <a:endParaRPr lang="ru-RU" sz="2800" dirty="0">
              <a:latin typeface="Calibri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3"/>
          <p:cNvSpPr txBox="1">
            <a:spLocks noChangeArrowheads="1"/>
          </p:cNvSpPr>
          <p:nvPr/>
        </p:nvSpPr>
        <p:spPr bwMode="auto">
          <a:xfrm flipH="1">
            <a:off x="3581400" y="23622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kumimoji="1" lang="ru-RU" sz="2400">
              <a:latin typeface="Times New Roman" pitchFamily="18" charset="0"/>
            </a:endParaRP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 flipV="1">
            <a:off x="3352800" y="18288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>
            <a:spAutoFit/>
          </a:bodyPr>
          <a:lstStyle/>
          <a:p>
            <a:pPr>
              <a:spcBef>
                <a:spcPct val="50000"/>
              </a:spcBef>
            </a:pPr>
            <a:endParaRPr kumimoji="1" lang="ru-RU" sz="2400">
              <a:latin typeface="Times New Roman" pitchFamily="18" charset="0"/>
            </a:endParaRPr>
          </a:p>
        </p:txBody>
      </p:sp>
      <p:pic>
        <p:nvPicPr>
          <p:cNvPr id="5939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785794"/>
            <a:ext cx="6103952" cy="488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500166" y="5929330"/>
            <a:ext cx="63881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be-BY" sz="2800" dirty="0" smtClean="0">
                <a:latin typeface="Calibri"/>
                <a:ea typeface="+mj-ea"/>
                <a:cs typeface="+mj-cs"/>
              </a:rPr>
              <a:t>Дом-музей М. Багдановіча ў Яраслаўлі</a:t>
            </a:r>
            <a:endParaRPr lang="ru-RU" sz="2800" dirty="0">
              <a:latin typeface="Calibri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0"/>
            <a:ext cx="9144000" cy="1470025"/>
          </a:xfrm>
          <a:prstGeom prst="rect">
            <a:avLst/>
          </a:prstGeom>
          <a:ln/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Хай заўсёды гучыць тваё моцнае слова!</a:t>
            </a:r>
            <a:endParaRPr kumimoji="0" lang="ru-RU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4" descr="18"/>
          <p:cNvPicPr>
            <a:picLocks noChangeAspect="1" noChangeArrowheads="1"/>
          </p:cNvPicPr>
          <p:nvPr/>
        </p:nvPicPr>
        <p:blipFill>
          <a:blip r:embed="rId2">
            <a:lum bright="12000" contrast="24000"/>
          </a:blip>
          <a:srcRect r="1736" b="2659"/>
          <a:stretch>
            <a:fillRect/>
          </a:stretch>
        </p:blipFill>
        <p:spPr bwMode="auto">
          <a:xfrm>
            <a:off x="3143240" y="1571612"/>
            <a:ext cx="3143272" cy="44600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500042"/>
            <a:ext cx="8072494" cy="1785950"/>
          </a:xfrm>
        </p:spPr>
        <p:txBody>
          <a:bodyPr/>
          <a:lstStyle/>
          <a:p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5726" y="1340768"/>
            <a:ext cx="7776864" cy="536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85720" y="188640"/>
            <a:ext cx="20002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sz="2800" dirty="0" smtClean="0"/>
              <a:t>Ніжні Ноўгарад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76056" y="1142984"/>
            <a:ext cx="3796454" cy="4357718"/>
          </a:xfrm>
        </p:spPr>
        <p:txBody>
          <a:bodyPr>
            <a:normAutofit/>
          </a:bodyPr>
          <a:lstStyle/>
          <a:p>
            <a:r>
              <a:rPr lang="ru-RU" dirty="0" smtClean="0"/>
              <a:t>З 1902 па 1907 г. Максім </a:t>
            </a:r>
            <a:r>
              <a:rPr lang="ru-RU" dirty="0" err="1" smtClean="0"/>
              <a:t>Багдановіч</a:t>
            </a:r>
            <a:r>
              <a:rPr lang="ru-RU" dirty="0" smtClean="0"/>
              <a:t> </a:t>
            </a:r>
            <a:r>
              <a:rPr lang="ru-RU" dirty="0" err="1" smtClean="0"/>
              <a:t>вучыўся</a:t>
            </a:r>
            <a:r>
              <a:rPr lang="ru-RU" dirty="0" smtClean="0"/>
              <a:t> ў </a:t>
            </a:r>
            <a:r>
              <a:rPr lang="ru-RU" dirty="0" err="1" smtClean="0"/>
              <a:t>Ніжагародскай</a:t>
            </a:r>
            <a:r>
              <a:rPr lang="ru-RU" dirty="0" smtClean="0"/>
              <a:t> </a:t>
            </a:r>
            <a:r>
              <a:rPr lang="ru-RU" dirty="0" err="1" smtClean="0"/>
              <a:t>мужчынскай</a:t>
            </a:r>
            <a:r>
              <a:rPr lang="ru-RU" dirty="0" smtClean="0"/>
              <a:t> </a:t>
            </a:r>
            <a:r>
              <a:rPr lang="ru-RU" dirty="0" err="1" smtClean="0"/>
              <a:t>гімназіі</a:t>
            </a:r>
            <a:r>
              <a:rPr lang="ru-RU" dirty="0" smtClean="0"/>
              <a:t>. </a:t>
            </a:r>
          </a:p>
        </p:txBody>
      </p:sp>
      <p:pic>
        <p:nvPicPr>
          <p:cNvPr id="3074" name="Picture 2" descr="C:\Documents and Settings\User\Рабочий стол\9-or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3182434"/>
            <a:ext cx="2880320" cy="363640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419872" y="5581029"/>
            <a:ext cx="20717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Макс</a:t>
            </a:r>
            <a:r>
              <a:rPr lang="be-BY" b="1" dirty="0" smtClean="0"/>
              <a:t>і</a:t>
            </a:r>
            <a:r>
              <a:rPr lang="ru-RU" b="1" dirty="0" smtClean="0"/>
              <a:t>м </a:t>
            </a:r>
            <a:r>
              <a:rPr lang="ru-RU" b="1" dirty="0" err="1" smtClean="0"/>
              <a:t>Багдановіч</a:t>
            </a:r>
            <a:r>
              <a:rPr lang="ru-RU" b="1" dirty="0" smtClean="0"/>
              <a:t>  у час </a:t>
            </a:r>
            <a:r>
              <a:rPr lang="ru-RU" b="1" dirty="0" err="1" smtClean="0"/>
              <a:t>вучобы</a:t>
            </a:r>
            <a:r>
              <a:rPr lang="ru-RU" b="1" dirty="0" smtClean="0"/>
              <a:t> ў </a:t>
            </a:r>
            <a:r>
              <a:rPr lang="ru-RU" b="1" dirty="0" err="1" smtClean="0"/>
              <a:t>гімназіі</a:t>
            </a:r>
            <a:endParaRPr lang="ru-RU" b="1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188641"/>
            <a:ext cx="3568298" cy="4811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9365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3"/>
          <p:cNvSpPr txBox="1">
            <a:spLocks noChangeArrowheads="1"/>
          </p:cNvSpPr>
          <p:nvPr/>
        </p:nvSpPr>
        <p:spPr bwMode="auto">
          <a:xfrm flipH="1">
            <a:off x="3581400" y="23622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kumimoji="1" lang="ru-RU" sz="2400">
              <a:latin typeface="Times New Roman" pitchFamily="18" charset="0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 flipV="1">
            <a:off x="3352800" y="18288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>
            <a:spAutoFit/>
          </a:bodyPr>
          <a:lstStyle/>
          <a:p>
            <a:pPr>
              <a:spcBef>
                <a:spcPct val="50000"/>
              </a:spcBef>
            </a:pPr>
            <a:endParaRPr kumimoji="1" lang="ru-RU" sz="2400">
              <a:latin typeface="Times New Roman" pitchFamily="18" charset="0"/>
            </a:endParaRPr>
          </a:p>
        </p:txBody>
      </p:sp>
      <p:pic>
        <p:nvPicPr>
          <p:cNvPr id="40966" name="Picture 6" descr="Scan00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4906962" cy="326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5219700" y="1341438"/>
            <a:ext cx="3600450" cy="350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be-BY" sz="3200" dirty="0">
                <a:latin typeface="Comic Sans MS" pitchFamily="66" charset="0"/>
              </a:rPr>
              <a:t>1907 год – першы друкаваны твор Максіма Багдановіча – апавяданне “Музыка”</a:t>
            </a:r>
            <a:endParaRPr lang="ru-RU" sz="3200" dirty="0">
              <a:latin typeface="Comic Sans MS" pitchFamily="66" charset="0"/>
            </a:endParaRPr>
          </a:p>
        </p:txBody>
      </p:sp>
      <p:pic>
        <p:nvPicPr>
          <p:cNvPr id="4096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500438"/>
            <a:ext cx="4824412" cy="321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962015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7836095</TotalTime>
  <Words>1803</Words>
  <Application>Microsoft Office PowerPoint</Application>
  <PresentationFormat>Экран (4:3)</PresentationFormat>
  <Paragraphs>156</Paragraphs>
  <Slides>62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Поток</vt:lpstr>
      <vt:lpstr>Презентация PowerPoint</vt:lpstr>
      <vt:lpstr>Тэма ўрока: М.Багдановіч.  «Маёвая песня»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 № 8 па вуліцы Мікалаеўскай у Ялце, дзе памёр паэт</vt:lpstr>
      <vt:lpstr>Презентация PowerPoint</vt:lpstr>
      <vt:lpstr>У краіне светлай, дзе я ўміраю, У белым доме ля сіняй бухты,  Я не самотны, я кнігу маю З друкарні пана Марціна Кухты.</vt:lpstr>
      <vt:lpstr>Ганна Какуева</vt:lpstr>
      <vt:lpstr>Слоўнікавая работа</vt:lpstr>
      <vt:lpstr>Работа ў групах</vt:lpstr>
      <vt:lpstr>Презентация PowerPoint</vt:lpstr>
      <vt:lpstr>Презентация PowerPoint</vt:lpstr>
      <vt:lpstr>Цікава ведаць</vt:lpstr>
      <vt:lpstr>Складанне сінквейнаў са словамі матылёк,                     вецер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Ганна Какуева</vt:lpstr>
      <vt:lpstr>Ах, как умеете Вы, Анна, Не замечать, что я влюблён. Но все же шлю я Вам не стон,  А возглас радостный: осанна!</vt:lpstr>
      <vt:lpstr>Презентация PowerPoint</vt:lpstr>
      <vt:lpstr>Максім Багдановіч з сябрамі гімназістамі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 № 8 па вуліцы Мікалаеўскай у Ялце, дзе памёр паэт</vt:lpstr>
      <vt:lpstr>У краіне светлай, дзе я ўміраю, У белым доме ля сіняй бухты,  Я не самотны, я кнігу маю З друкарні пана Марціна Кухты.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Максім Багдановіч - класік беларускай літаратуры, адзін са стваральнікаў беларускай літаратуры і літаратурнай мовы новага часу, паэт, празаік, публіцыст, літаратуразнавец, перакладчык.</dc:title>
  <cp:lastModifiedBy>Секретарь</cp:lastModifiedBy>
  <cp:revision>70</cp:revision>
  <dcterms:modified xsi:type="dcterms:W3CDTF">2016-11-24T06:07:39Z</dcterms:modified>
</cp:coreProperties>
</file>