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6" r:id="rId9"/>
    <p:sldId id="265" r:id="rId10"/>
    <p:sldId id="264" r:id="rId11"/>
    <p:sldId id="263" r:id="rId12"/>
    <p:sldId id="270" r:id="rId13"/>
    <p:sldId id="272" r:id="rId14"/>
    <p:sldId id="271" r:id="rId15"/>
    <p:sldId id="274" r:id="rId16"/>
    <p:sldId id="273" r:id="rId17"/>
    <p:sldId id="269" r:id="rId18"/>
    <p:sldId id="268" r:id="rId19"/>
    <p:sldId id="267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Pokaz na ekranie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bogus</dc:creator>
  <cp:lastModifiedBy>bogusiaceler@outlook.com</cp:lastModifiedBy>
  <cp:revision>2</cp:revision>
  <dcterms:created xsi:type="dcterms:W3CDTF">2019-11-17T15:28:32Z</dcterms:created>
  <dcterms:modified xsi:type="dcterms:W3CDTF">2019-11-17T15:46:23Z</dcterms:modified>
</cp:coreProperties>
</file>