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CANCER CELLS THROUGH VARIOUS </a:t>
            </a:r>
            <a:r>
              <a:rPr lang="en-US" dirty="0" smtClean="0"/>
              <a:t>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1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BOS TAURUS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(Vertebra)</a:t>
            </a:r>
          </a:p>
          <a:p>
            <a:r>
              <a:rPr lang="en-US" sz="2800" dirty="0" smtClean="0"/>
              <a:t>bovine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88" r="1318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MUS MUSCULUS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39" r="250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Class:(Vertebra)</a:t>
            </a:r>
          </a:p>
          <a:p>
            <a:r>
              <a:rPr lang="en-US" sz="2800" dirty="0" smtClean="0"/>
              <a:t>House mouse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92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Rattus</a:t>
            </a:r>
            <a:r>
              <a:rPr lang="en-US" i="1" dirty="0" smtClean="0"/>
              <a:t> </a:t>
            </a:r>
            <a:r>
              <a:rPr lang="en-US" i="1" dirty="0" err="1" smtClean="0"/>
              <a:t>norvegicus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810" r="2481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Class:(Vertebra)</a:t>
            </a:r>
          </a:p>
          <a:p>
            <a:r>
              <a:rPr lang="en-US" sz="2800" dirty="0" smtClean="0"/>
              <a:t>rat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345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GALLUS </a:t>
            </a:r>
            <a:r>
              <a:rPr lang="en-US" i="1" dirty="0" err="1" smtClean="0"/>
              <a:t>GALLUS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Class:(Aves)</a:t>
            </a:r>
          </a:p>
          <a:p>
            <a:r>
              <a:rPr lang="en-US" sz="2800" dirty="0" smtClean="0"/>
              <a:t>Red jungle fowl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333" r="2133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7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Xenopus</a:t>
            </a:r>
            <a:r>
              <a:rPr lang="en-US" i="1" dirty="0" smtClean="0"/>
              <a:t> </a:t>
            </a:r>
            <a:r>
              <a:rPr lang="en-US" i="1" dirty="0" err="1" smtClean="0"/>
              <a:t>tropicalis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778" r="207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Class:(</a:t>
            </a:r>
            <a:r>
              <a:rPr lang="en-US" sz="2800" dirty="0" err="1" smtClean="0"/>
              <a:t>Amphibilia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Western clawed frog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489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Danio </a:t>
            </a:r>
            <a:r>
              <a:rPr lang="en-US" i="1" dirty="0" err="1" smtClean="0"/>
              <a:t>rerio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589" r="215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Class:(vertebra)</a:t>
            </a:r>
          </a:p>
          <a:p>
            <a:r>
              <a:rPr lang="en-US" sz="2800" dirty="0" smtClean="0"/>
              <a:t>Zebra fish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077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685" y="2099733"/>
            <a:ext cx="7759927" cy="190621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2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94" y="355600"/>
            <a:ext cx="91535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6" y="404586"/>
            <a:ext cx="87153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2912"/>
            <a:ext cx="115824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1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31074"/>
            <a:ext cx="8825658" cy="927463"/>
          </a:xfrm>
        </p:spPr>
        <p:txBody>
          <a:bodyPr/>
          <a:lstStyle/>
          <a:p>
            <a:r>
              <a:rPr lang="en-US" u="sng" dirty="0" smtClean="0"/>
              <a:t>RESEARCH PAPERS</a:t>
            </a:r>
            <a:endParaRPr lang="en-US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06021"/>
              </p:ext>
            </p:extLst>
          </p:nvPr>
        </p:nvGraphicFramePr>
        <p:xfrm>
          <a:off x="435430" y="1358537"/>
          <a:ext cx="11364684" cy="515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60">
                  <a:extLst>
                    <a:ext uri="{9D8B030D-6E8A-4147-A177-3AD203B41FA5}">
                      <a16:colId xmlns:a16="http://schemas.microsoft.com/office/drawing/2014/main" xmlns="" val="3545472247"/>
                    </a:ext>
                  </a:extLst>
                </a:gridCol>
                <a:gridCol w="2762155">
                  <a:extLst>
                    <a:ext uri="{9D8B030D-6E8A-4147-A177-3AD203B41FA5}">
                      <a16:colId xmlns:a16="http://schemas.microsoft.com/office/drawing/2014/main" xmlns="" val="1752279056"/>
                    </a:ext>
                  </a:extLst>
                </a:gridCol>
                <a:gridCol w="3122195">
                  <a:extLst>
                    <a:ext uri="{9D8B030D-6E8A-4147-A177-3AD203B41FA5}">
                      <a16:colId xmlns:a16="http://schemas.microsoft.com/office/drawing/2014/main" xmlns="" val="3220015041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xmlns="" val="532111696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xmlns="" val="1488845583"/>
                    </a:ext>
                  </a:extLst>
                </a:gridCol>
              </a:tblGrid>
              <a:tr h="566897">
                <a:tc>
                  <a:txBody>
                    <a:bodyPr/>
                    <a:lstStyle/>
                    <a:p>
                      <a:r>
                        <a:rPr lang="en-US" dirty="0" smtClean="0"/>
                        <a:t>Sr.no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Publisher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0938304"/>
                  </a:ext>
                </a:extLst>
              </a:tr>
              <a:tr h="139948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Myc</a:t>
                      </a:r>
                      <a:r>
                        <a:rPr lang="en-US" dirty="0" smtClean="0"/>
                        <a:t>-driven murine prostate</a:t>
                      </a:r>
                      <a:r>
                        <a:rPr lang="en-US" baseline="0" dirty="0" smtClean="0"/>
                        <a:t> cancer shares molecular features with human prostate tumors.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Thomas.G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Graeba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Katharine Ellwood Yen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Elsevier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145484"/>
                  </a:ext>
                </a:extLst>
              </a:tr>
              <a:tr h="139948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Ensembl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compara</a:t>
                      </a:r>
                      <a:r>
                        <a:rPr lang="en-US" baseline="0" dirty="0" smtClean="0"/>
                        <a:t> gene trees: complete duplication-aware phylogenetic trees in vertebrates.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Albert J. </a:t>
                      </a:r>
                      <a:r>
                        <a:rPr lang="en-US" dirty="0" err="1" smtClean="0"/>
                        <a:t>Viella</a:t>
                      </a:r>
                      <a:r>
                        <a:rPr lang="en-US" dirty="0" smtClean="0"/>
                        <a:t>, Jessica </a:t>
                      </a:r>
                      <a:r>
                        <a:rPr lang="en-US" dirty="0" err="1" smtClean="0"/>
                        <a:t>Severin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Cold Spring </a:t>
                      </a:r>
                      <a:r>
                        <a:rPr lang="en-US" dirty="0" err="1" smtClean="0"/>
                        <a:t>Habour</a:t>
                      </a:r>
                      <a:r>
                        <a:rPr lang="en-US" dirty="0" smtClean="0"/>
                        <a:t> Laboratory 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7711081"/>
                  </a:ext>
                </a:extLst>
              </a:tr>
              <a:tr h="16618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Phylogenic classification</a:t>
                      </a:r>
                      <a:r>
                        <a:rPr lang="en-US" baseline="0" dirty="0" smtClean="0"/>
                        <a:t> of human papillomaviruses; correlation with clinical manifestations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Van </a:t>
                      </a:r>
                      <a:r>
                        <a:rPr lang="en-US" dirty="0" err="1" smtClean="0"/>
                        <a:t>Ranst</a:t>
                      </a:r>
                      <a:r>
                        <a:rPr lang="en-US" dirty="0" smtClean="0"/>
                        <a:t>, Marc, Jeffrey B. Kaplan and Robert D Burk.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of general</a:t>
                      </a:r>
                      <a:r>
                        <a:rPr lang="en-US" baseline="0" dirty="0" smtClean="0"/>
                        <a:t> Virology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9173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452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604837"/>
            <a:ext cx="76295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6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719137"/>
            <a:ext cx="73818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2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9" y="542925"/>
            <a:ext cx="11451772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21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42962"/>
            <a:ext cx="115824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96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747712"/>
            <a:ext cx="60293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76262"/>
            <a:ext cx="119824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09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633412"/>
            <a:ext cx="108108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552450"/>
            <a:ext cx="1148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98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1012"/>
            <a:ext cx="11756571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41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723900"/>
            <a:ext cx="1187268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study and observe the growth and development of cancer cells through evolution since its origin till now through different species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7904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would be able to know the origin of cancer cells, the species of organisms affected and maybe foresee the species it will affect in the future.</a:t>
            </a:r>
          </a:p>
          <a:p>
            <a:r>
              <a:rPr lang="en-US" sz="2800" dirty="0" smtClean="0"/>
              <a:t>A weak point in the cancer development may be found that will help in design of a drug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495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Development of epigenetic drugs that lead cancer cells back towards normal growth instead of destroying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271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09451"/>
            <a:ext cx="8825658" cy="3553098"/>
          </a:xfrm>
        </p:spPr>
        <p:txBody>
          <a:bodyPr/>
          <a:lstStyle/>
          <a:p>
            <a:pPr algn="ctr"/>
            <a:r>
              <a:rPr lang="en-US" sz="8800" dirty="0" smtClean="0"/>
              <a:t>THANK YOU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8541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BLAST which stands for ‘BASIC LOCAL ALIGNMENT SEARCH TOOL’ is an algorithm for comparing biological sequence information such as amino acid sequences of proteins or the nucleotides of DNA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904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text based format for representing nucleotide sequences or amino acid sequences in which nucleotides or amino acids are represented using single letter codes.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92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2629" y="2099733"/>
            <a:ext cx="7817984" cy="194975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SPECIES </a:t>
            </a:r>
            <a:r>
              <a:rPr lang="en-US" dirty="0" smtClean="0"/>
              <a:t>TO BE STUDIED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1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HOMO SAPIENS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68" b="3868"/>
          <a:stretch>
            <a:fillRect/>
          </a:stretch>
        </p:blipFill>
        <p:spPr>
          <a:xfrm>
            <a:off x="6714309" y="1143000"/>
            <a:ext cx="3060754" cy="457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Class:(Vertebra)</a:t>
            </a:r>
          </a:p>
          <a:p>
            <a:r>
              <a:rPr lang="en-US" sz="2800" dirty="0" smtClean="0"/>
              <a:t>Humans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529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PAN TROGLODYTES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310" r="15310"/>
          <a:stretch>
            <a:fillRect/>
          </a:stretch>
        </p:blipFill>
        <p:spPr>
          <a:xfrm>
            <a:off x="6548438" y="1143000"/>
            <a:ext cx="3227387" cy="457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Cass:(Vertebra)</a:t>
            </a:r>
          </a:p>
          <a:p>
            <a:r>
              <a:rPr lang="en-US" sz="2800" dirty="0" smtClean="0"/>
              <a:t>chimpanzee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9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CANIS LUPUS FAMILIARIS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70" r="264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Class:(Vertebra)</a:t>
            </a:r>
          </a:p>
          <a:p>
            <a:r>
              <a:rPr lang="en-US" sz="2800" dirty="0" smtClean="0"/>
              <a:t>Grey wolves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33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63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Ion Boardroom</vt:lpstr>
      <vt:lpstr>EVOLUTION OF CANCER CELLS THROUGH VARIOUS SPECIES</vt:lpstr>
      <vt:lpstr>RESEARCH PAPERS</vt:lpstr>
      <vt:lpstr>OBJECTIVE</vt:lpstr>
      <vt:lpstr>BLAST</vt:lpstr>
      <vt:lpstr>FASTA FORMAT</vt:lpstr>
      <vt:lpstr> SPECIES TO BE STUDIED</vt:lpstr>
      <vt:lpstr>HOMO SAPIENS</vt:lpstr>
      <vt:lpstr>PAN TROGLODYTES</vt:lpstr>
      <vt:lpstr>CANIS LUPUS FAMILIARIS</vt:lpstr>
      <vt:lpstr>BOS TAURUS</vt:lpstr>
      <vt:lpstr>MUS MUSCULUS</vt:lpstr>
      <vt:lpstr>Rattus norvegicus</vt:lpstr>
      <vt:lpstr>GALLUS GALLUS</vt:lpstr>
      <vt:lpstr>Xenopus tropicalis</vt:lpstr>
      <vt:lpstr>Danio rerio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OUTCOME</vt:lpstr>
      <vt:lpstr>FUTURE SCOPE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CANCER CELLS THROUGH VARIOUS SPECIES</dc:title>
  <cp:lastModifiedBy>ABC</cp:lastModifiedBy>
  <cp:revision>1</cp:revision>
  <dcterms:modified xsi:type="dcterms:W3CDTF">2019-11-21T10:37:20Z</dcterms:modified>
</cp:coreProperties>
</file>