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58" r:id="rId4"/>
    <p:sldId id="259" r:id="rId5"/>
    <p:sldId id="261" r:id="rId6"/>
    <p:sldId id="257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BBB00B8-66A2-4633-895D-ACA450AE70FF}">
          <p14:sldIdLst>
            <p14:sldId id="256"/>
            <p14:sldId id="262"/>
            <p14:sldId id="258"/>
            <p14:sldId id="259"/>
            <p14:sldId id="261"/>
            <p14:sldId id="257"/>
            <p14:sldId id="260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04048F-2BF0-481A-9F77-F1BFC82A6D54}" v="44" dt="2019-12-11T08:48:00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768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 Timmer" userId="00c96c279c3d4691" providerId="LiveId" clId="{8F04048F-2BF0-481A-9F77-F1BFC82A6D54}"/>
    <pc:docChg chg="undo custSel addSld modSld">
      <pc:chgData name="Bart Timmer" userId="00c96c279c3d4691" providerId="LiveId" clId="{8F04048F-2BF0-481A-9F77-F1BFC82A6D54}" dt="2019-12-11T08:51:23.829" v="129" actId="478"/>
      <pc:docMkLst>
        <pc:docMk/>
      </pc:docMkLst>
      <pc:sldChg chg="delSp modSp delAnim modAnim">
        <pc:chgData name="Bart Timmer" userId="00c96c279c3d4691" providerId="LiveId" clId="{8F04048F-2BF0-481A-9F77-F1BFC82A6D54}" dt="2019-12-11T08:51:16.855" v="128" actId="478"/>
        <pc:sldMkLst>
          <pc:docMk/>
          <pc:sldMk cId="3704109691" sldId="258"/>
        </pc:sldMkLst>
        <pc:spChg chg="mod">
          <ac:chgData name="Bart Timmer" userId="00c96c279c3d4691" providerId="LiveId" clId="{8F04048F-2BF0-481A-9F77-F1BFC82A6D54}" dt="2019-12-11T08:41:17.473" v="96" actId="20577"/>
          <ac:spMkLst>
            <pc:docMk/>
            <pc:sldMk cId="3704109691" sldId="258"/>
            <ac:spMk id="2" creationId="{3D0059B0-E299-48B6-81CE-30329756FB7C}"/>
          </ac:spMkLst>
        </pc:spChg>
        <pc:picChg chg="del mod">
          <ac:chgData name="Bart Timmer" userId="00c96c279c3d4691" providerId="LiveId" clId="{8F04048F-2BF0-481A-9F77-F1BFC82A6D54}" dt="2019-12-11T08:51:16.855" v="128" actId="478"/>
          <ac:picMkLst>
            <pc:docMk/>
            <pc:sldMk cId="3704109691" sldId="258"/>
            <ac:picMk id="29" creationId="{4EDDE632-6125-424D-A4C1-70DBA6B48164}"/>
          </ac:picMkLst>
        </pc:picChg>
      </pc:sldChg>
      <pc:sldChg chg="delSp modSp delAnim modAnim">
        <pc:chgData name="Bart Timmer" userId="00c96c279c3d4691" providerId="LiveId" clId="{8F04048F-2BF0-481A-9F77-F1BFC82A6D54}" dt="2019-12-11T08:51:23.829" v="129" actId="478"/>
        <pc:sldMkLst>
          <pc:docMk/>
          <pc:sldMk cId="1456234831" sldId="259"/>
        </pc:sldMkLst>
        <pc:picChg chg="del mod">
          <ac:chgData name="Bart Timmer" userId="00c96c279c3d4691" providerId="LiveId" clId="{8F04048F-2BF0-481A-9F77-F1BFC82A6D54}" dt="2019-12-11T08:51:23.829" v="129" actId="478"/>
          <ac:picMkLst>
            <pc:docMk/>
            <pc:sldMk cId="1456234831" sldId="259"/>
            <ac:picMk id="5" creationId="{E9024D18-B194-44DA-9559-F71133DDC10C}"/>
          </ac:picMkLst>
        </pc:picChg>
      </pc:sldChg>
      <pc:sldChg chg="addSp delSp modSp modTransition delAnim modAnim">
        <pc:chgData name="Bart Timmer" userId="00c96c279c3d4691" providerId="LiveId" clId="{8F04048F-2BF0-481A-9F77-F1BFC82A6D54}" dt="2019-12-11T08:40:53.027" v="76" actId="166"/>
        <pc:sldMkLst>
          <pc:docMk/>
          <pc:sldMk cId="2715503223" sldId="262"/>
        </pc:sldMkLst>
        <pc:picChg chg="del">
          <ac:chgData name="Bart Timmer" userId="00c96c279c3d4691" providerId="LiveId" clId="{8F04048F-2BF0-481A-9F77-F1BFC82A6D54}" dt="2019-12-11T08:27:50.539" v="21" actId="478"/>
          <ac:picMkLst>
            <pc:docMk/>
            <pc:sldMk cId="2715503223" sldId="262"/>
            <ac:picMk id="5" creationId="{B8C9243A-68D5-4063-A518-19AEC9B80262}"/>
          </ac:picMkLst>
        </pc:picChg>
        <pc:picChg chg="del">
          <ac:chgData name="Bart Timmer" userId="00c96c279c3d4691" providerId="LiveId" clId="{8F04048F-2BF0-481A-9F77-F1BFC82A6D54}" dt="2019-12-11T08:27:49.760" v="20" actId="478"/>
          <ac:picMkLst>
            <pc:docMk/>
            <pc:sldMk cId="2715503223" sldId="262"/>
            <ac:picMk id="7" creationId="{5ACDC191-4075-4632-9F45-D38EF1B7B1E0}"/>
          </ac:picMkLst>
        </pc:picChg>
        <pc:picChg chg="mod">
          <ac:chgData name="Bart Timmer" userId="00c96c279c3d4691" providerId="LiveId" clId="{8F04048F-2BF0-481A-9F77-F1BFC82A6D54}" dt="2019-12-11T08:27:53.823" v="23" actId="1076"/>
          <ac:picMkLst>
            <pc:docMk/>
            <pc:sldMk cId="2715503223" sldId="262"/>
            <ac:picMk id="11" creationId="{7B4633A6-A962-4792-B290-BFBAD07A397F}"/>
          </ac:picMkLst>
        </pc:picChg>
        <pc:picChg chg="add del mod">
          <ac:chgData name="Bart Timmer" userId="00c96c279c3d4691" providerId="LiveId" clId="{8F04048F-2BF0-481A-9F77-F1BFC82A6D54}" dt="2019-12-11T08:27:48.879" v="19" actId="478"/>
          <ac:picMkLst>
            <pc:docMk/>
            <pc:sldMk cId="2715503223" sldId="262"/>
            <ac:picMk id="13" creationId="{5CD075B2-7A52-4972-B05B-C5FCDFFC84EC}"/>
          </ac:picMkLst>
        </pc:picChg>
        <pc:picChg chg="add mod ord">
          <ac:chgData name="Bart Timmer" userId="00c96c279c3d4691" providerId="LiveId" clId="{8F04048F-2BF0-481A-9F77-F1BFC82A6D54}" dt="2019-12-11T08:40:49.973" v="75" actId="166"/>
          <ac:picMkLst>
            <pc:docMk/>
            <pc:sldMk cId="2715503223" sldId="262"/>
            <ac:picMk id="15" creationId="{283562EA-B24B-43E4-8C98-B646E823D6CB}"/>
          </ac:picMkLst>
        </pc:picChg>
        <pc:picChg chg="add mod ord">
          <ac:chgData name="Bart Timmer" userId="00c96c279c3d4691" providerId="LiveId" clId="{8F04048F-2BF0-481A-9F77-F1BFC82A6D54}" dt="2019-12-11T08:40:53.027" v="76" actId="166"/>
          <ac:picMkLst>
            <pc:docMk/>
            <pc:sldMk cId="2715503223" sldId="262"/>
            <ac:picMk id="17" creationId="{CF21F11D-B045-44D2-B7D2-00305329AA1A}"/>
          </ac:picMkLst>
        </pc:picChg>
        <pc:picChg chg="add mod">
          <ac:chgData name="Bart Timmer" userId="00c96c279c3d4691" providerId="LiveId" clId="{8F04048F-2BF0-481A-9F77-F1BFC82A6D54}" dt="2019-12-11T08:34:08.122" v="58" actId="1076"/>
          <ac:picMkLst>
            <pc:docMk/>
            <pc:sldMk cId="2715503223" sldId="262"/>
            <ac:picMk id="19" creationId="{D77F9B54-2882-415F-94CA-FC895C5BC7E4}"/>
          </ac:picMkLst>
        </pc:picChg>
        <pc:picChg chg="mod">
          <ac:chgData name="Bart Timmer" userId="00c96c279c3d4691" providerId="LiveId" clId="{8F04048F-2BF0-481A-9F77-F1BFC82A6D54}" dt="2019-12-11T08:35:31.470" v="63" actId="1076"/>
          <ac:picMkLst>
            <pc:docMk/>
            <pc:sldMk cId="2715503223" sldId="262"/>
            <ac:picMk id="20" creationId="{1F0DCB04-CFD3-4015-ADB4-EF72FE882645}"/>
          </ac:picMkLst>
        </pc:picChg>
        <pc:picChg chg="del mod">
          <ac:chgData name="Bart Timmer" userId="00c96c279c3d4691" providerId="LiveId" clId="{8F04048F-2BF0-481A-9F77-F1BFC82A6D54}" dt="2019-12-11T08:40:19.204" v="74" actId="478"/>
          <ac:picMkLst>
            <pc:docMk/>
            <pc:sldMk cId="2715503223" sldId="262"/>
            <ac:picMk id="21" creationId="{292CD978-E5BB-4E20-AEE5-684FF758D18A}"/>
          </ac:picMkLst>
        </pc:picChg>
      </pc:sldChg>
      <pc:sldChg chg="delSp modSp add delAnim modAnim">
        <pc:chgData name="Bart Timmer" userId="00c96c279c3d4691" providerId="LiveId" clId="{8F04048F-2BF0-481A-9F77-F1BFC82A6D54}" dt="2019-12-11T08:48:00.101" v="127"/>
        <pc:sldMkLst>
          <pc:docMk/>
          <pc:sldMk cId="1291890608" sldId="263"/>
        </pc:sldMkLst>
        <pc:spChg chg="mod">
          <ac:chgData name="Bart Timmer" userId="00c96c279c3d4691" providerId="LiveId" clId="{8F04048F-2BF0-481A-9F77-F1BFC82A6D54}" dt="2019-12-11T08:45:02.545" v="116" actId="20577"/>
          <ac:spMkLst>
            <pc:docMk/>
            <pc:sldMk cId="1291890608" sldId="263"/>
            <ac:spMk id="2" creationId="{4A2AFD41-9F88-49E9-8F1F-F8FAD3D535B2}"/>
          </ac:spMkLst>
        </pc:spChg>
        <pc:picChg chg="mod">
          <ac:chgData name="Bart Timmer" userId="00c96c279c3d4691" providerId="LiveId" clId="{8F04048F-2BF0-481A-9F77-F1BFC82A6D54}" dt="2019-12-11T08:45:15.578" v="117" actId="1076"/>
          <ac:picMkLst>
            <pc:docMk/>
            <pc:sldMk cId="1291890608" sldId="263"/>
            <ac:picMk id="4" creationId="{C34292F4-FFF3-499C-BFF1-5FF36CEE3AFD}"/>
          </ac:picMkLst>
        </pc:picChg>
        <pc:picChg chg="del mod">
          <ac:chgData name="Bart Timmer" userId="00c96c279c3d4691" providerId="LiveId" clId="{8F04048F-2BF0-481A-9F77-F1BFC82A6D54}" dt="2019-12-11T08:47:25.097" v="125" actId="478"/>
          <ac:picMkLst>
            <pc:docMk/>
            <pc:sldMk cId="1291890608" sldId="263"/>
            <ac:picMk id="5" creationId="{28250324-5048-4F4E-83FE-6875A3EDE3D4}"/>
          </ac:picMkLst>
        </pc:picChg>
        <pc:picChg chg="mod">
          <ac:chgData name="Bart Timmer" userId="00c96c279c3d4691" providerId="LiveId" clId="{8F04048F-2BF0-481A-9F77-F1BFC82A6D54}" dt="2019-12-11T08:47:48.053" v="126" actId="1076"/>
          <ac:picMkLst>
            <pc:docMk/>
            <pc:sldMk cId="1291890608" sldId="263"/>
            <ac:picMk id="6" creationId="{24058BD7-C8C2-4245-93F7-73EC9116875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446BCEAF-E3B7-40BE-9C82-CE27E0070B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Bart en </a:t>
            </a:r>
            <a:r>
              <a:rPr lang="nl-NL" dirty="0" err="1"/>
              <a:t>timith</a:t>
            </a:r>
            <a:endParaRPr lang="nl-NL" dirty="0"/>
          </a:p>
        </p:txBody>
      </p:sp>
      <p:pic>
        <p:nvPicPr>
          <p:cNvPr id="5" name="Afbeelding 4" descr="Afbeelding met kat, zoogdier, dier, knaagdier&#10;&#10;Automatisch gegenereerde beschrijving">
            <a:extLst>
              <a:ext uri="{FF2B5EF4-FFF2-40B4-BE49-F238E27FC236}">
                <a16:creationId xmlns:a16="http://schemas.microsoft.com/office/drawing/2014/main" id="{0369859D-6F80-4B43-9647-9C73F7127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39" b="89850" l="9924" r="97252">
                        <a14:foregroundMark x1="67176" y1="20677" x2="70229" y2="5827"/>
                        <a14:foregroundMark x1="70229" y1="5827" x2="78015" y2="9586"/>
                        <a14:foregroundMark x1="90076" y1="27820" x2="97252" y2="17669"/>
                        <a14:backgroundMark x1="70382" y1="71241" x2="75115" y2="70677"/>
                        <a14:backgroundMark x1="72366" y1="69925" x2="71756" y2="68609"/>
                        <a14:backgroundMark x1="72366" y1="69925" x2="71145" y2="62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4443" y="2016810"/>
            <a:ext cx="4054364" cy="32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7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0A4E0E-502E-444B-B37E-40557A266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A68F03-D88C-4F27-AD65-034133F1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DB13C2-D61D-4A8D-B973-BE6546C7B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55266"/>
            <a:ext cx="2313214" cy="5947468"/>
          </a:xfrm>
          <a:custGeom>
            <a:avLst/>
            <a:gdLst>
              <a:gd name="connsiteX0" fmla="*/ 162291 w 2313214"/>
              <a:gd name="connsiteY0" fmla="*/ 0 h 5947468"/>
              <a:gd name="connsiteX1" fmla="*/ 224243 w 2313214"/>
              <a:gd name="connsiteY1" fmla="*/ 1936 h 5947468"/>
              <a:gd name="connsiteX2" fmla="*/ 284260 w 2313214"/>
              <a:gd name="connsiteY2" fmla="*/ 9680 h 5947468"/>
              <a:gd name="connsiteX3" fmla="*/ 342341 w 2313214"/>
              <a:gd name="connsiteY3" fmla="*/ 27104 h 5947468"/>
              <a:gd name="connsiteX4" fmla="*/ 390742 w 2313214"/>
              <a:gd name="connsiteY4" fmla="*/ 52273 h 5947468"/>
              <a:gd name="connsiteX5" fmla="*/ 437206 w 2313214"/>
              <a:gd name="connsiteY5" fmla="*/ 85185 h 5947468"/>
              <a:gd name="connsiteX6" fmla="*/ 477863 w 2313214"/>
              <a:gd name="connsiteY6" fmla="*/ 123905 h 5947468"/>
              <a:gd name="connsiteX7" fmla="*/ 518519 w 2313214"/>
              <a:gd name="connsiteY7" fmla="*/ 168434 h 5947468"/>
              <a:gd name="connsiteX8" fmla="*/ 555304 w 2313214"/>
              <a:gd name="connsiteY8" fmla="*/ 214899 h 5947468"/>
              <a:gd name="connsiteX9" fmla="*/ 592088 w 2313214"/>
              <a:gd name="connsiteY9" fmla="*/ 263299 h 5947468"/>
              <a:gd name="connsiteX10" fmla="*/ 628873 w 2313214"/>
              <a:gd name="connsiteY10" fmla="*/ 311700 h 5947468"/>
              <a:gd name="connsiteX11" fmla="*/ 665657 w 2313214"/>
              <a:gd name="connsiteY11" fmla="*/ 358165 h 5947468"/>
              <a:gd name="connsiteX12" fmla="*/ 704378 w 2313214"/>
              <a:gd name="connsiteY12" fmla="*/ 402693 h 5947468"/>
              <a:gd name="connsiteX13" fmla="*/ 748906 w 2313214"/>
              <a:gd name="connsiteY13" fmla="*/ 441414 h 5947468"/>
              <a:gd name="connsiteX14" fmla="*/ 791499 w 2313214"/>
              <a:gd name="connsiteY14" fmla="*/ 476262 h 5947468"/>
              <a:gd name="connsiteX15" fmla="*/ 839899 w 2313214"/>
              <a:gd name="connsiteY15" fmla="*/ 503366 h 5947468"/>
              <a:gd name="connsiteX16" fmla="*/ 892172 w 2313214"/>
              <a:gd name="connsiteY16" fmla="*/ 526599 h 5947468"/>
              <a:gd name="connsiteX17" fmla="*/ 948317 w 2313214"/>
              <a:gd name="connsiteY17" fmla="*/ 545959 h 5947468"/>
              <a:gd name="connsiteX18" fmla="*/ 1006397 w 2313214"/>
              <a:gd name="connsiteY18" fmla="*/ 563383 h 5947468"/>
              <a:gd name="connsiteX19" fmla="*/ 1064478 w 2313214"/>
              <a:gd name="connsiteY19" fmla="*/ 578871 h 5947468"/>
              <a:gd name="connsiteX20" fmla="*/ 1124495 w 2313214"/>
              <a:gd name="connsiteY20" fmla="*/ 594360 h 5947468"/>
              <a:gd name="connsiteX21" fmla="*/ 1180640 w 2313214"/>
              <a:gd name="connsiteY21" fmla="*/ 611784 h 5947468"/>
              <a:gd name="connsiteX22" fmla="*/ 1236784 w 2313214"/>
              <a:gd name="connsiteY22" fmla="*/ 631144 h 5947468"/>
              <a:gd name="connsiteX23" fmla="*/ 1289057 w 2313214"/>
              <a:gd name="connsiteY23" fmla="*/ 654376 h 5947468"/>
              <a:gd name="connsiteX24" fmla="*/ 1335522 w 2313214"/>
              <a:gd name="connsiteY24" fmla="*/ 683417 h 5947468"/>
              <a:gd name="connsiteX25" fmla="*/ 1378114 w 2313214"/>
              <a:gd name="connsiteY25" fmla="*/ 718265 h 5947468"/>
              <a:gd name="connsiteX26" fmla="*/ 1412963 w 2313214"/>
              <a:gd name="connsiteY26" fmla="*/ 760858 h 5947468"/>
              <a:gd name="connsiteX27" fmla="*/ 1442003 w 2313214"/>
              <a:gd name="connsiteY27" fmla="*/ 807322 h 5947468"/>
              <a:gd name="connsiteX28" fmla="*/ 1465235 w 2313214"/>
              <a:gd name="connsiteY28" fmla="*/ 859595 h 5947468"/>
              <a:gd name="connsiteX29" fmla="*/ 1484596 w 2313214"/>
              <a:gd name="connsiteY29" fmla="*/ 915740 h 5947468"/>
              <a:gd name="connsiteX30" fmla="*/ 1502020 w 2313214"/>
              <a:gd name="connsiteY30" fmla="*/ 971884 h 5947468"/>
              <a:gd name="connsiteX31" fmla="*/ 1517508 w 2313214"/>
              <a:gd name="connsiteY31" fmla="*/ 1031901 h 5947468"/>
              <a:gd name="connsiteX32" fmla="*/ 1532996 w 2313214"/>
              <a:gd name="connsiteY32" fmla="*/ 1089982 h 5947468"/>
              <a:gd name="connsiteX33" fmla="*/ 1550420 w 2313214"/>
              <a:gd name="connsiteY33" fmla="*/ 1148063 h 5947468"/>
              <a:gd name="connsiteX34" fmla="*/ 1569781 w 2313214"/>
              <a:gd name="connsiteY34" fmla="*/ 1204207 h 5947468"/>
              <a:gd name="connsiteX35" fmla="*/ 1593013 w 2313214"/>
              <a:gd name="connsiteY35" fmla="*/ 1256480 h 5947468"/>
              <a:gd name="connsiteX36" fmla="*/ 1620117 w 2313214"/>
              <a:gd name="connsiteY36" fmla="*/ 1304881 h 5947468"/>
              <a:gd name="connsiteX37" fmla="*/ 1654966 w 2313214"/>
              <a:gd name="connsiteY37" fmla="*/ 1347473 h 5947468"/>
              <a:gd name="connsiteX38" fmla="*/ 1693686 w 2313214"/>
              <a:gd name="connsiteY38" fmla="*/ 1392002 h 5947468"/>
              <a:gd name="connsiteX39" fmla="*/ 1738215 w 2313214"/>
              <a:gd name="connsiteY39" fmla="*/ 1430722 h 5947468"/>
              <a:gd name="connsiteX40" fmla="*/ 1784679 w 2313214"/>
              <a:gd name="connsiteY40" fmla="*/ 1467507 h 5947468"/>
              <a:gd name="connsiteX41" fmla="*/ 1835016 w 2313214"/>
              <a:gd name="connsiteY41" fmla="*/ 1504291 h 5947468"/>
              <a:gd name="connsiteX42" fmla="*/ 1883417 w 2313214"/>
              <a:gd name="connsiteY42" fmla="*/ 1541076 h 5947468"/>
              <a:gd name="connsiteX43" fmla="*/ 1929881 w 2313214"/>
              <a:gd name="connsiteY43" fmla="*/ 1577860 h 5947468"/>
              <a:gd name="connsiteX44" fmla="*/ 1974410 w 2313214"/>
              <a:gd name="connsiteY44" fmla="*/ 1618517 h 5947468"/>
              <a:gd name="connsiteX45" fmla="*/ 2013130 w 2313214"/>
              <a:gd name="connsiteY45" fmla="*/ 1659173 h 5947468"/>
              <a:gd name="connsiteX46" fmla="*/ 2046043 w 2313214"/>
              <a:gd name="connsiteY46" fmla="*/ 1705638 h 5947468"/>
              <a:gd name="connsiteX47" fmla="*/ 2071211 w 2313214"/>
              <a:gd name="connsiteY47" fmla="*/ 1754039 h 5947468"/>
              <a:gd name="connsiteX48" fmla="*/ 2088635 w 2313214"/>
              <a:gd name="connsiteY48" fmla="*/ 1812119 h 5947468"/>
              <a:gd name="connsiteX49" fmla="*/ 2096379 w 2313214"/>
              <a:gd name="connsiteY49" fmla="*/ 1872136 h 5947468"/>
              <a:gd name="connsiteX50" fmla="*/ 2098315 w 2313214"/>
              <a:gd name="connsiteY50" fmla="*/ 1934089 h 5947468"/>
              <a:gd name="connsiteX51" fmla="*/ 2092507 w 2313214"/>
              <a:gd name="connsiteY51" fmla="*/ 1999914 h 5947468"/>
              <a:gd name="connsiteX52" fmla="*/ 2084763 w 2313214"/>
              <a:gd name="connsiteY52" fmla="*/ 2065738 h 5947468"/>
              <a:gd name="connsiteX53" fmla="*/ 2075083 w 2313214"/>
              <a:gd name="connsiteY53" fmla="*/ 2131563 h 5947468"/>
              <a:gd name="connsiteX54" fmla="*/ 2067339 w 2313214"/>
              <a:gd name="connsiteY54" fmla="*/ 2197388 h 5947468"/>
              <a:gd name="connsiteX55" fmla="*/ 2063467 w 2313214"/>
              <a:gd name="connsiteY55" fmla="*/ 2263213 h 5947468"/>
              <a:gd name="connsiteX56" fmla="*/ 2063467 w 2313214"/>
              <a:gd name="connsiteY56" fmla="*/ 2327102 h 5947468"/>
              <a:gd name="connsiteX57" fmla="*/ 2071211 w 2313214"/>
              <a:gd name="connsiteY57" fmla="*/ 2387119 h 5947468"/>
              <a:gd name="connsiteX58" fmla="*/ 2086699 w 2313214"/>
              <a:gd name="connsiteY58" fmla="*/ 2447135 h 5947468"/>
              <a:gd name="connsiteX59" fmla="*/ 2109932 w 2313214"/>
              <a:gd name="connsiteY59" fmla="*/ 2503280 h 5947468"/>
              <a:gd name="connsiteX60" fmla="*/ 2140908 w 2313214"/>
              <a:gd name="connsiteY60" fmla="*/ 2561361 h 5947468"/>
              <a:gd name="connsiteX61" fmla="*/ 2171884 w 2313214"/>
              <a:gd name="connsiteY61" fmla="*/ 2619442 h 5947468"/>
              <a:gd name="connsiteX62" fmla="*/ 2206733 w 2313214"/>
              <a:gd name="connsiteY62" fmla="*/ 2677522 h 5947468"/>
              <a:gd name="connsiteX63" fmla="*/ 2239645 w 2313214"/>
              <a:gd name="connsiteY63" fmla="*/ 2733667 h 5947468"/>
              <a:gd name="connsiteX64" fmla="*/ 2268686 w 2313214"/>
              <a:gd name="connsiteY64" fmla="*/ 2793684 h 5947468"/>
              <a:gd name="connsiteX65" fmla="*/ 2291918 w 2313214"/>
              <a:gd name="connsiteY65" fmla="*/ 2851765 h 5947468"/>
              <a:gd name="connsiteX66" fmla="*/ 2307406 w 2313214"/>
              <a:gd name="connsiteY66" fmla="*/ 2911781 h 5947468"/>
              <a:gd name="connsiteX67" fmla="*/ 2313214 w 2313214"/>
              <a:gd name="connsiteY67" fmla="*/ 2973734 h 5947468"/>
              <a:gd name="connsiteX68" fmla="*/ 2307406 w 2313214"/>
              <a:gd name="connsiteY68" fmla="*/ 3035687 h 5947468"/>
              <a:gd name="connsiteX69" fmla="*/ 2291918 w 2313214"/>
              <a:gd name="connsiteY69" fmla="*/ 3095704 h 5947468"/>
              <a:gd name="connsiteX70" fmla="*/ 2268686 w 2313214"/>
              <a:gd name="connsiteY70" fmla="*/ 3153784 h 5947468"/>
              <a:gd name="connsiteX71" fmla="*/ 2239645 w 2313214"/>
              <a:gd name="connsiteY71" fmla="*/ 3213801 h 5947468"/>
              <a:gd name="connsiteX72" fmla="*/ 2206733 w 2313214"/>
              <a:gd name="connsiteY72" fmla="*/ 3269946 h 5947468"/>
              <a:gd name="connsiteX73" fmla="*/ 2171884 w 2313214"/>
              <a:gd name="connsiteY73" fmla="*/ 3328027 h 5947468"/>
              <a:gd name="connsiteX74" fmla="*/ 2140908 w 2313214"/>
              <a:gd name="connsiteY74" fmla="*/ 3386107 h 5947468"/>
              <a:gd name="connsiteX75" fmla="*/ 2109932 w 2313214"/>
              <a:gd name="connsiteY75" fmla="*/ 3444188 h 5947468"/>
              <a:gd name="connsiteX76" fmla="*/ 2086699 w 2313214"/>
              <a:gd name="connsiteY76" fmla="*/ 3500333 h 5947468"/>
              <a:gd name="connsiteX77" fmla="*/ 2071211 w 2313214"/>
              <a:gd name="connsiteY77" fmla="*/ 3560350 h 5947468"/>
              <a:gd name="connsiteX78" fmla="*/ 2063467 w 2313214"/>
              <a:gd name="connsiteY78" fmla="*/ 3620366 h 5947468"/>
              <a:gd name="connsiteX79" fmla="*/ 2063467 w 2313214"/>
              <a:gd name="connsiteY79" fmla="*/ 3684255 h 5947468"/>
              <a:gd name="connsiteX80" fmla="*/ 2067339 w 2313214"/>
              <a:gd name="connsiteY80" fmla="*/ 3750080 h 5947468"/>
              <a:gd name="connsiteX81" fmla="*/ 2075083 w 2313214"/>
              <a:gd name="connsiteY81" fmla="*/ 3815905 h 5947468"/>
              <a:gd name="connsiteX82" fmla="*/ 2084763 w 2313214"/>
              <a:gd name="connsiteY82" fmla="*/ 3881730 h 5947468"/>
              <a:gd name="connsiteX83" fmla="*/ 2092507 w 2313214"/>
              <a:gd name="connsiteY83" fmla="*/ 3947555 h 5947468"/>
              <a:gd name="connsiteX84" fmla="*/ 2098315 w 2313214"/>
              <a:gd name="connsiteY84" fmla="*/ 4013380 h 5947468"/>
              <a:gd name="connsiteX85" fmla="*/ 2096379 w 2313214"/>
              <a:gd name="connsiteY85" fmla="*/ 4075332 h 5947468"/>
              <a:gd name="connsiteX86" fmla="*/ 2088635 w 2313214"/>
              <a:gd name="connsiteY86" fmla="*/ 4135349 h 5947468"/>
              <a:gd name="connsiteX87" fmla="*/ 2071211 w 2313214"/>
              <a:gd name="connsiteY87" fmla="*/ 4193430 h 5947468"/>
              <a:gd name="connsiteX88" fmla="*/ 2046043 w 2313214"/>
              <a:gd name="connsiteY88" fmla="*/ 4241831 h 5947468"/>
              <a:gd name="connsiteX89" fmla="*/ 2013130 w 2313214"/>
              <a:gd name="connsiteY89" fmla="*/ 4288295 h 5947468"/>
              <a:gd name="connsiteX90" fmla="*/ 1974410 w 2313214"/>
              <a:gd name="connsiteY90" fmla="*/ 4328952 h 5947468"/>
              <a:gd name="connsiteX91" fmla="*/ 1929881 w 2313214"/>
              <a:gd name="connsiteY91" fmla="*/ 4369608 h 5947468"/>
              <a:gd name="connsiteX92" fmla="*/ 1883417 w 2313214"/>
              <a:gd name="connsiteY92" fmla="*/ 4406393 h 5947468"/>
              <a:gd name="connsiteX93" fmla="*/ 1835016 w 2313214"/>
              <a:gd name="connsiteY93" fmla="*/ 4443177 h 5947468"/>
              <a:gd name="connsiteX94" fmla="*/ 1784679 w 2313214"/>
              <a:gd name="connsiteY94" fmla="*/ 4479962 h 5947468"/>
              <a:gd name="connsiteX95" fmla="*/ 1738215 w 2313214"/>
              <a:gd name="connsiteY95" fmla="*/ 4516746 h 5947468"/>
              <a:gd name="connsiteX96" fmla="*/ 1693686 w 2313214"/>
              <a:gd name="connsiteY96" fmla="*/ 4555467 h 5947468"/>
              <a:gd name="connsiteX97" fmla="*/ 1654966 w 2313214"/>
              <a:gd name="connsiteY97" fmla="*/ 4599995 h 5947468"/>
              <a:gd name="connsiteX98" fmla="*/ 1620117 w 2313214"/>
              <a:gd name="connsiteY98" fmla="*/ 4642588 h 5947468"/>
              <a:gd name="connsiteX99" fmla="*/ 1593013 w 2313214"/>
              <a:gd name="connsiteY99" fmla="*/ 4690988 h 5947468"/>
              <a:gd name="connsiteX100" fmla="*/ 1569781 w 2313214"/>
              <a:gd name="connsiteY100" fmla="*/ 4743261 h 5947468"/>
              <a:gd name="connsiteX101" fmla="*/ 1550420 w 2313214"/>
              <a:gd name="connsiteY101" fmla="*/ 4799406 h 5947468"/>
              <a:gd name="connsiteX102" fmla="*/ 1532996 w 2313214"/>
              <a:gd name="connsiteY102" fmla="*/ 4857486 h 5947468"/>
              <a:gd name="connsiteX103" fmla="*/ 1517508 w 2313214"/>
              <a:gd name="connsiteY103" fmla="*/ 4915567 h 5947468"/>
              <a:gd name="connsiteX104" fmla="*/ 1502020 w 2313214"/>
              <a:gd name="connsiteY104" fmla="*/ 4975584 h 5947468"/>
              <a:gd name="connsiteX105" fmla="*/ 1484596 w 2313214"/>
              <a:gd name="connsiteY105" fmla="*/ 5031729 h 5947468"/>
              <a:gd name="connsiteX106" fmla="*/ 1465235 w 2313214"/>
              <a:gd name="connsiteY106" fmla="*/ 5087873 h 5947468"/>
              <a:gd name="connsiteX107" fmla="*/ 1442003 w 2313214"/>
              <a:gd name="connsiteY107" fmla="*/ 5140146 h 5947468"/>
              <a:gd name="connsiteX108" fmla="*/ 1412963 w 2313214"/>
              <a:gd name="connsiteY108" fmla="*/ 5186611 h 5947468"/>
              <a:gd name="connsiteX109" fmla="*/ 1378114 w 2313214"/>
              <a:gd name="connsiteY109" fmla="*/ 5229203 h 5947468"/>
              <a:gd name="connsiteX110" fmla="*/ 1335522 w 2313214"/>
              <a:gd name="connsiteY110" fmla="*/ 5264052 h 5947468"/>
              <a:gd name="connsiteX111" fmla="*/ 1289057 w 2313214"/>
              <a:gd name="connsiteY111" fmla="*/ 5293092 h 5947468"/>
              <a:gd name="connsiteX112" fmla="*/ 1236784 w 2313214"/>
              <a:gd name="connsiteY112" fmla="*/ 5316324 h 5947468"/>
              <a:gd name="connsiteX113" fmla="*/ 1180640 w 2313214"/>
              <a:gd name="connsiteY113" fmla="*/ 5335685 h 5947468"/>
              <a:gd name="connsiteX114" fmla="*/ 1124495 w 2313214"/>
              <a:gd name="connsiteY114" fmla="*/ 5353109 h 5947468"/>
              <a:gd name="connsiteX115" fmla="*/ 1064478 w 2313214"/>
              <a:gd name="connsiteY115" fmla="*/ 5368597 h 5947468"/>
              <a:gd name="connsiteX116" fmla="*/ 1006397 w 2313214"/>
              <a:gd name="connsiteY116" fmla="*/ 5384085 h 5947468"/>
              <a:gd name="connsiteX117" fmla="*/ 948317 w 2313214"/>
              <a:gd name="connsiteY117" fmla="*/ 5401509 h 5947468"/>
              <a:gd name="connsiteX118" fmla="*/ 892172 w 2313214"/>
              <a:gd name="connsiteY118" fmla="*/ 5420870 h 5947468"/>
              <a:gd name="connsiteX119" fmla="*/ 839899 w 2313214"/>
              <a:gd name="connsiteY119" fmla="*/ 5444102 h 5947468"/>
              <a:gd name="connsiteX120" fmla="*/ 791499 w 2313214"/>
              <a:gd name="connsiteY120" fmla="*/ 5471206 h 5947468"/>
              <a:gd name="connsiteX121" fmla="*/ 748906 w 2313214"/>
              <a:gd name="connsiteY121" fmla="*/ 5506055 h 5947468"/>
              <a:gd name="connsiteX122" fmla="*/ 704378 w 2313214"/>
              <a:gd name="connsiteY122" fmla="*/ 5544775 h 5947468"/>
              <a:gd name="connsiteX123" fmla="*/ 665657 w 2313214"/>
              <a:gd name="connsiteY123" fmla="*/ 5589304 h 5947468"/>
              <a:gd name="connsiteX124" fmla="*/ 628873 w 2313214"/>
              <a:gd name="connsiteY124" fmla="*/ 5635768 h 5947468"/>
              <a:gd name="connsiteX125" fmla="*/ 592088 w 2313214"/>
              <a:gd name="connsiteY125" fmla="*/ 5684169 h 5947468"/>
              <a:gd name="connsiteX126" fmla="*/ 555304 w 2313214"/>
              <a:gd name="connsiteY126" fmla="*/ 5732570 h 5947468"/>
              <a:gd name="connsiteX127" fmla="*/ 518519 w 2313214"/>
              <a:gd name="connsiteY127" fmla="*/ 5779034 h 5947468"/>
              <a:gd name="connsiteX128" fmla="*/ 477863 w 2313214"/>
              <a:gd name="connsiteY128" fmla="*/ 5823563 h 5947468"/>
              <a:gd name="connsiteX129" fmla="*/ 437206 w 2313214"/>
              <a:gd name="connsiteY129" fmla="*/ 5862283 h 5947468"/>
              <a:gd name="connsiteX130" fmla="*/ 390742 w 2313214"/>
              <a:gd name="connsiteY130" fmla="*/ 5895196 h 5947468"/>
              <a:gd name="connsiteX131" fmla="*/ 342341 w 2313214"/>
              <a:gd name="connsiteY131" fmla="*/ 5920364 h 5947468"/>
              <a:gd name="connsiteX132" fmla="*/ 284260 w 2313214"/>
              <a:gd name="connsiteY132" fmla="*/ 5937788 h 5947468"/>
              <a:gd name="connsiteX133" fmla="*/ 224243 w 2313214"/>
              <a:gd name="connsiteY133" fmla="*/ 5945532 h 5947468"/>
              <a:gd name="connsiteX134" fmla="*/ 162291 w 2313214"/>
              <a:gd name="connsiteY134" fmla="*/ 5947468 h 5947468"/>
              <a:gd name="connsiteX135" fmla="*/ 96466 w 2313214"/>
              <a:gd name="connsiteY135" fmla="*/ 5941660 h 5947468"/>
              <a:gd name="connsiteX136" fmla="*/ 30641 w 2313214"/>
              <a:gd name="connsiteY136" fmla="*/ 5933916 h 5947468"/>
              <a:gd name="connsiteX137" fmla="*/ 0 w 2313214"/>
              <a:gd name="connsiteY137" fmla="*/ 5929410 h 5947468"/>
              <a:gd name="connsiteX138" fmla="*/ 0 w 2313214"/>
              <a:gd name="connsiteY138" fmla="*/ 18058 h 5947468"/>
              <a:gd name="connsiteX139" fmla="*/ 30641 w 2313214"/>
              <a:gd name="connsiteY139" fmla="*/ 13552 h 5947468"/>
              <a:gd name="connsiteX140" fmla="*/ 96466 w 2313214"/>
              <a:gd name="connsiteY140" fmla="*/ 5808 h 594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313214" h="5947468">
                <a:moveTo>
                  <a:pt x="162291" y="0"/>
                </a:moveTo>
                <a:lnTo>
                  <a:pt x="224243" y="1936"/>
                </a:lnTo>
                <a:lnTo>
                  <a:pt x="284260" y="9680"/>
                </a:lnTo>
                <a:lnTo>
                  <a:pt x="342341" y="27104"/>
                </a:lnTo>
                <a:lnTo>
                  <a:pt x="390742" y="52273"/>
                </a:lnTo>
                <a:lnTo>
                  <a:pt x="437206" y="85185"/>
                </a:lnTo>
                <a:lnTo>
                  <a:pt x="477863" y="123905"/>
                </a:lnTo>
                <a:lnTo>
                  <a:pt x="518519" y="168434"/>
                </a:lnTo>
                <a:lnTo>
                  <a:pt x="555304" y="214899"/>
                </a:lnTo>
                <a:lnTo>
                  <a:pt x="592088" y="263299"/>
                </a:lnTo>
                <a:lnTo>
                  <a:pt x="628873" y="311700"/>
                </a:lnTo>
                <a:lnTo>
                  <a:pt x="665657" y="358165"/>
                </a:lnTo>
                <a:lnTo>
                  <a:pt x="704378" y="402693"/>
                </a:lnTo>
                <a:lnTo>
                  <a:pt x="748906" y="441414"/>
                </a:lnTo>
                <a:lnTo>
                  <a:pt x="791499" y="476262"/>
                </a:lnTo>
                <a:lnTo>
                  <a:pt x="839899" y="503366"/>
                </a:lnTo>
                <a:lnTo>
                  <a:pt x="892172" y="526599"/>
                </a:lnTo>
                <a:lnTo>
                  <a:pt x="948317" y="545959"/>
                </a:lnTo>
                <a:lnTo>
                  <a:pt x="1006397" y="563383"/>
                </a:lnTo>
                <a:lnTo>
                  <a:pt x="1064478" y="578871"/>
                </a:lnTo>
                <a:lnTo>
                  <a:pt x="1124495" y="594360"/>
                </a:lnTo>
                <a:lnTo>
                  <a:pt x="1180640" y="611784"/>
                </a:lnTo>
                <a:lnTo>
                  <a:pt x="1236784" y="631144"/>
                </a:lnTo>
                <a:lnTo>
                  <a:pt x="1289057" y="654376"/>
                </a:lnTo>
                <a:lnTo>
                  <a:pt x="1335522" y="683417"/>
                </a:lnTo>
                <a:lnTo>
                  <a:pt x="1378114" y="718265"/>
                </a:lnTo>
                <a:lnTo>
                  <a:pt x="1412963" y="760858"/>
                </a:lnTo>
                <a:lnTo>
                  <a:pt x="1442003" y="807322"/>
                </a:lnTo>
                <a:lnTo>
                  <a:pt x="1465235" y="859595"/>
                </a:lnTo>
                <a:lnTo>
                  <a:pt x="1484596" y="915740"/>
                </a:lnTo>
                <a:lnTo>
                  <a:pt x="1502020" y="971884"/>
                </a:lnTo>
                <a:lnTo>
                  <a:pt x="1517508" y="1031901"/>
                </a:lnTo>
                <a:lnTo>
                  <a:pt x="1532996" y="1089982"/>
                </a:lnTo>
                <a:lnTo>
                  <a:pt x="1550420" y="1148063"/>
                </a:lnTo>
                <a:lnTo>
                  <a:pt x="1569781" y="1204207"/>
                </a:lnTo>
                <a:lnTo>
                  <a:pt x="1593013" y="1256480"/>
                </a:lnTo>
                <a:lnTo>
                  <a:pt x="1620117" y="1304881"/>
                </a:lnTo>
                <a:lnTo>
                  <a:pt x="1654966" y="1347473"/>
                </a:lnTo>
                <a:lnTo>
                  <a:pt x="1693686" y="1392002"/>
                </a:lnTo>
                <a:lnTo>
                  <a:pt x="1738215" y="1430722"/>
                </a:lnTo>
                <a:lnTo>
                  <a:pt x="1784679" y="1467507"/>
                </a:lnTo>
                <a:lnTo>
                  <a:pt x="1835016" y="1504291"/>
                </a:lnTo>
                <a:lnTo>
                  <a:pt x="1883417" y="1541076"/>
                </a:lnTo>
                <a:lnTo>
                  <a:pt x="1929881" y="1577860"/>
                </a:lnTo>
                <a:lnTo>
                  <a:pt x="1974410" y="1618517"/>
                </a:lnTo>
                <a:lnTo>
                  <a:pt x="2013130" y="1659173"/>
                </a:lnTo>
                <a:lnTo>
                  <a:pt x="2046043" y="1705638"/>
                </a:lnTo>
                <a:lnTo>
                  <a:pt x="2071211" y="1754039"/>
                </a:lnTo>
                <a:lnTo>
                  <a:pt x="2088635" y="1812119"/>
                </a:lnTo>
                <a:lnTo>
                  <a:pt x="2096379" y="1872136"/>
                </a:lnTo>
                <a:lnTo>
                  <a:pt x="2098315" y="1934089"/>
                </a:lnTo>
                <a:lnTo>
                  <a:pt x="2092507" y="1999914"/>
                </a:lnTo>
                <a:lnTo>
                  <a:pt x="2084763" y="2065738"/>
                </a:lnTo>
                <a:lnTo>
                  <a:pt x="2075083" y="2131563"/>
                </a:lnTo>
                <a:lnTo>
                  <a:pt x="2067339" y="2197388"/>
                </a:lnTo>
                <a:lnTo>
                  <a:pt x="2063467" y="2263213"/>
                </a:lnTo>
                <a:lnTo>
                  <a:pt x="2063467" y="2327102"/>
                </a:lnTo>
                <a:lnTo>
                  <a:pt x="2071211" y="2387119"/>
                </a:lnTo>
                <a:lnTo>
                  <a:pt x="2086699" y="2447135"/>
                </a:lnTo>
                <a:lnTo>
                  <a:pt x="2109932" y="2503280"/>
                </a:lnTo>
                <a:lnTo>
                  <a:pt x="2140908" y="2561361"/>
                </a:lnTo>
                <a:lnTo>
                  <a:pt x="2171884" y="2619442"/>
                </a:lnTo>
                <a:lnTo>
                  <a:pt x="2206733" y="2677522"/>
                </a:lnTo>
                <a:lnTo>
                  <a:pt x="2239645" y="2733667"/>
                </a:lnTo>
                <a:lnTo>
                  <a:pt x="2268686" y="2793684"/>
                </a:lnTo>
                <a:lnTo>
                  <a:pt x="2291918" y="2851765"/>
                </a:lnTo>
                <a:lnTo>
                  <a:pt x="2307406" y="2911781"/>
                </a:lnTo>
                <a:lnTo>
                  <a:pt x="2313214" y="2973734"/>
                </a:lnTo>
                <a:lnTo>
                  <a:pt x="2307406" y="3035687"/>
                </a:lnTo>
                <a:lnTo>
                  <a:pt x="2291918" y="3095704"/>
                </a:lnTo>
                <a:lnTo>
                  <a:pt x="2268686" y="3153784"/>
                </a:lnTo>
                <a:lnTo>
                  <a:pt x="2239645" y="3213801"/>
                </a:lnTo>
                <a:lnTo>
                  <a:pt x="2206733" y="3269946"/>
                </a:lnTo>
                <a:lnTo>
                  <a:pt x="2171884" y="3328027"/>
                </a:lnTo>
                <a:lnTo>
                  <a:pt x="2140908" y="3386107"/>
                </a:lnTo>
                <a:lnTo>
                  <a:pt x="2109932" y="3444188"/>
                </a:lnTo>
                <a:lnTo>
                  <a:pt x="2086699" y="3500333"/>
                </a:lnTo>
                <a:lnTo>
                  <a:pt x="2071211" y="3560350"/>
                </a:lnTo>
                <a:lnTo>
                  <a:pt x="2063467" y="3620366"/>
                </a:lnTo>
                <a:lnTo>
                  <a:pt x="2063467" y="3684255"/>
                </a:lnTo>
                <a:lnTo>
                  <a:pt x="2067339" y="3750080"/>
                </a:lnTo>
                <a:lnTo>
                  <a:pt x="2075083" y="3815905"/>
                </a:lnTo>
                <a:lnTo>
                  <a:pt x="2084763" y="3881730"/>
                </a:lnTo>
                <a:lnTo>
                  <a:pt x="2092507" y="3947555"/>
                </a:lnTo>
                <a:lnTo>
                  <a:pt x="2098315" y="4013380"/>
                </a:lnTo>
                <a:lnTo>
                  <a:pt x="2096379" y="4075332"/>
                </a:lnTo>
                <a:lnTo>
                  <a:pt x="2088635" y="4135349"/>
                </a:lnTo>
                <a:lnTo>
                  <a:pt x="2071211" y="4193430"/>
                </a:lnTo>
                <a:lnTo>
                  <a:pt x="2046043" y="4241831"/>
                </a:lnTo>
                <a:lnTo>
                  <a:pt x="2013130" y="4288295"/>
                </a:lnTo>
                <a:lnTo>
                  <a:pt x="1974410" y="4328952"/>
                </a:lnTo>
                <a:lnTo>
                  <a:pt x="1929881" y="4369608"/>
                </a:lnTo>
                <a:lnTo>
                  <a:pt x="1883417" y="4406393"/>
                </a:lnTo>
                <a:lnTo>
                  <a:pt x="1835016" y="4443177"/>
                </a:lnTo>
                <a:lnTo>
                  <a:pt x="1784679" y="4479962"/>
                </a:lnTo>
                <a:lnTo>
                  <a:pt x="1738215" y="4516746"/>
                </a:lnTo>
                <a:lnTo>
                  <a:pt x="1693686" y="4555467"/>
                </a:lnTo>
                <a:lnTo>
                  <a:pt x="1654966" y="4599995"/>
                </a:lnTo>
                <a:lnTo>
                  <a:pt x="1620117" y="4642588"/>
                </a:lnTo>
                <a:lnTo>
                  <a:pt x="1593013" y="4690988"/>
                </a:lnTo>
                <a:lnTo>
                  <a:pt x="1569781" y="4743261"/>
                </a:lnTo>
                <a:lnTo>
                  <a:pt x="1550420" y="4799406"/>
                </a:lnTo>
                <a:lnTo>
                  <a:pt x="1532996" y="4857486"/>
                </a:lnTo>
                <a:lnTo>
                  <a:pt x="1517508" y="4915567"/>
                </a:lnTo>
                <a:lnTo>
                  <a:pt x="1502020" y="4975584"/>
                </a:lnTo>
                <a:lnTo>
                  <a:pt x="1484596" y="5031729"/>
                </a:lnTo>
                <a:lnTo>
                  <a:pt x="1465235" y="5087873"/>
                </a:lnTo>
                <a:lnTo>
                  <a:pt x="1442003" y="5140146"/>
                </a:lnTo>
                <a:lnTo>
                  <a:pt x="1412963" y="5186611"/>
                </a:lnTo>
                <a:lnTo>
                  <a:pt x="1378114" y="5229203"/>
                </a:lnTo>
                <a:lnTo>
                  <a:pt x="1335522" y="5264052"/>
                </a:lnTo>
                <a:lnTo>
                  <a:pt x="1289057" y="5293092"/>
                </a:lnTo>
                <a:lnTo>
                  <a:pt x="1236784" y="5316324"/>
                </a:lnTo>
                <a:lnTo>
                  <a:pt x="1180640" y="5335685"/>
                </a:lnTo>
                <a:lnTo>
                  <a:pt x="1124495" y="5353109"/>
                </a:lnTo>
                <a:lnTo>
                  <a:pt x="1064478" y="5368597"/>
                </a:lnTo>
                <a:lnTo>
                  <a:pt x="1006397" y="5384085"/>
                </a:lnTo>
                <a:lnTo>
                  <a:pt x="948317" y="5401509"/>
                </a:lnTo>
                <a:lnTo>
                  <a:pt x="892172" y="5420870"/>
                </a:lnTo>
                <a:lnTo>
                  <a:pt x="839899" y="5444102"/>
                </a:lnTo>
                <a:lnTo>
                  <a:pt x="791499" y="5471206"/>
                </a:lnTo>
                <a:lnTo>
                  <a:pt x="748906" y="5506055"/>
                </a:lnTo>
                <a:lnTo>
                  <a:pt x="704378" y="5544775"/>
                </a:lnTo>
                <a:lnTo>
                  <a:pt x="665657" y="5589304"/>
                </a:lnTo>
                <a:lnTo>
                  <a:pt x="628873" y="5635768"/>
                </a:lnTo>
                <a:lnTo>
                  <a:pt x="592088" y="5684169"/>
                </a:lnTo>
                <a:lnTo>
                  <a:pt x="555304" y="5732570"/>
                </a:lnTo>
                <a:lnTo>
                  <a:pt x="518519" y="5779034"/>
                </a:lnTo>
                <a:lnTo>
                  <a:pt x="477863" y="5823563"/>
                </a:lnTo>
                <a:lnTo>
                  <a:pt x="437206" y="5862283"/>
                </a:lnTo>
                <a:lnTo>
                  <a:pt x="390742" y="5895196"/>
                </a:lnTo>
                <a:lnTo>
                  <a:pt x="342341" y="5920364"/>
                </a:lnTo>
                <a:lnTo>
                  <a:pt x="284260" y="5937788"/>
                </a:lnTo>
                <a:lnTo>
                  <a:pt x="224243" y="5945532"/>
                </a:lnTo>
                <a:lnTo>
                  <a:pt x="162291" y="5947468"/>
                </a:lnTo>
                <a:lnTo>
                  <a:pt x="96466" y="5941660"/>
                </a:lnTo>
                <a:lnTo>
                  <a:pt x="30641" y="5933916"/>
                </a:lnTo>
                <a:lnTo>
                  <a:pt x="0" y="5929410"/>
                </a:lnTo>
                <a:lnTo>
                  <a:pt x="0" y="18058"/>
                </a:lnTo>
                <a:lnTo>
                  <a:pt x="30641" y="13552"/>
                </a:lnTo>
                <a:lnTo>
                  <a:pt x="96466" y="5808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084D04-73F3-46CB-8768-349CF5BC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14" y="214200"/>
            <a:ext cx="3990455" cy="1033575"/>
          </a:xfrm>
        </p:spPr>
        <p:txBody>
          <a:bodyPr anchor="b">
            <a:normAutofit/>
          </a:bodyPr>
          <a:lstStyle/>
          <a:p>
            <a:r>
              <a:rPr lang="nl-NL" dirty="0"/>
              <a:t>Dus…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B4633A6-A962-4792-B290-BFBAD07A3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8" b="96689" l="1636" r="97455">
                        <a14:foregroundMark x1="8182" y1="62914" x2="38909" y2="56291"/>
                        <a14:foregroundMark x1="38909" y1="56291" x2="46000" y2="57947"/>
                        <a14:foregroundMark x1="46000" y1="57947" x2="50000" y2="68543"/>
                        <a14:foregroundMark x1="50000" y1="68543" x2="43636" y2="77815"/>
                        <a14:foregroundMark x1="43636" y1="77815" x2="28909" y2="84768"/>
                        <a14:foregroundMark x1="28909" y1="84768" x2="80364" y2="31457"/>
                        <a14:foregroundMark x1="80364" y1="31457" x2="87455" y2="31788"/>
                        <a14:foregroundMark x1="87455" y1="31788" x2="93636" y2="38411"/>
                        <a14:foregroundMark x1="93636" y1="38411" x2="79091" y2="28808"/>
                        <a14:foregroundMark x1="79091" y1="28808" x2="73091" y2="15563"/>
                        <a14:foregroundMark x1="73091" y1="15563" x2="68545" y2="10265"/>
                        <a14:foregroundMark x1="57091" y1="9603" x2="67818" y2="2649"/>
                        <a14:foregroundMark x1="4909" y1="61921" x2="2909" y2="59934"/>
                        <a14:foregroundMark x1="28727" y1="90066" x2="25636" y2="90397"/>
                        <a14:foregroundMark x1="96727" y1="43046" x2="97636" y2="39404"/>
                        <a14:foregroundMark x1="1818" y1="61258" x2="1818" y2="58278"/>
                        <a14:foregroundMark x1="27636" y1="96689" x2="27636" y2="966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329" y="4798173"/>
            <a:ext cx="2922214" cy="1604561"/>
          </a:xfrm>
          <a:prstGeom prst="rect">
            <a:avLst/>
          </a:prstGeom>
        </p:spPr>
      </p:pic>
      <p:pic>
        <p:nvPicPr>
          <p:cNvPr id="19" name="Afbeelding 18" descr="Afbeelding met kaas, voedsel&#10;&#10;Automatisch gegenereerde beschrijving">
            <a:extLst>
              <a:ext uri="{FF2B5EF4-FFF2-40B4-BE49-F238E27FC236}">
                <a16:creationId xmlns:a16="http://schemas.microsoft.com/office/drawing/2014/main" id="{D77F9B54-2882-415F-94CA-FC895C5BC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3056">
                        <a14:foregroundMark x1="93056" y1="45556" x2="88889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329" y="4978318"/>
            <a:ext cx="1404877" cy="1404877"/>
          </a:xfrm>
          <a:prstGeom prst="rect">
            <a:avLst/>
          </a:prstGeom>
        </p:spPr>
      </p:pic>
      <p:pic>
        <p:nvPicPr>
          <p:cNvPr id="20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F0DCB04-CFD3-4015-ADB4-EF72FE8826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62710" y="251024"/>
            <a:ext cx="487363" cy="487363"/>
          </a:xfrm>
          <a:prstGeom prst="rect">
            <a:avLst/>
          </a:prstGeom>
        </p:spPr>
      </p:pic>
      <p:pic>
        <p:nvPicPr>
          <p:cNvPr id="15" name="Afbeelding 14" descr="Afbeelding met dier, zoogdier, knaagdier&#10;&#10;Automatisch gegenereerde beschrijving">
            <a:extLst>
              <a:ext uri="{FF2B5EF4-FFF2-40B4-BE49-F238E27FC236}">
                <a16:creationId xmlns:a16="http://schemas.microsoft.com/office/drawing/2014/main" id="{283562EA-B24B-43E4-8C98-B646E823D6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911326" y="4925922"/>
            <a:ext cx="4495740" cy="147681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CF21F11D-B045-44D2-B7D2-00305329AA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1824" y="3382093"/>
            <a:ext cx="5407788" cy="40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03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312 0.01111 L -0.00312 0.01111 C 0.00365 0.00995 0.01029 0.01018 0.01693 0.00787 C 0.01849 0.00717 0.02005 0.00671 0.02162 0.00601 C 0.02266 0.00578 0.02344 0.00463 0.02448 0.00439 C 0.0332 0.00254 0.05469 0.00138 0.06055 0.00115 C 0.06289 -0.00093 0.06472 -0.00301 0.06719 -0.00394 C 0.06901 -0.00487 0.07097 -0.00487 0.07292 -0.00579 C 0.07383 -0.00602 0.07474 -0.00695 0.07578 -0.00741 C 0.07735 -0.00811 0.07891 -0.00834 0.08047 -0.00903 C 0.08151 -0.00949 0.08229 -0.01065 0.08333 -0.01065 C 0.08737 -0.01158 0.09154 -0.01181 0.0957 -0.0125 C 0.09688 -0.01297 0.09818 -0.01366 0.09948 -0.01412 C 0.10482 -0.01598 0.10664 -0.01551 0.11185 -0.0176 C 0.11432 -0.01852 0.1168 -0.02061 0.1194 -0.02084 L 0.13086 -0.02269 C 0.13399 -0.02315 0.13698 -0.02385 0.14011 -0.02431 L 0.17057 -0.02755 C 0.18815 -0.02686 0.19636 -0.03079 0.20951 -0.02431 C 0.21042 -0.02385 0.21133 -0.02315 0.21237 -0.02269 C 0.21641 -0.02061 0.22201 -0.01875 0.22565 -0.0176 L 0.23034 -0.01574 L 0.23516 -0.01412 C 0.23633 -0.01297 0.23763 -0.01181 0.23893 -0.01065 C 0.23985 -0.00996 0.24076 -0.00949 0.2418 -0.00903 C 0.24584 -0.00695 0.24584 -0.00741 0.25026 -0.00579 C 0.25156 -0.0051 0.25287 -0.00463 0.25404 -0.00394 C 0.2556 -0.00348 0.25729 -0.00301 0.25886 -0.00232 C 0.25977 -0.00186 0.26068 -0.00116 0.26172 -0.0007 C 0.26419 0.00069 0.2668 0.00162 0.26927 0.00277 C 0.27057 0.00324 0.27188 0.0037 0.27305 0.00439 C 0.275 0.00555 0.27682 0.00694 0.27878 0.00787 C 0.2836 0.00995 0.28138 0.00879 0.28542 0.01111 C 0.28867 0.01551 0.28932 0.01689 0.29297 0.01967 C 0.29492 0.02083 0.29688 0.02129 0.2987 0.02291 C 0.3 0.02407 0.30117 0.02546 0.30248 0.02638 C 0.30495 0.02777 0.30768 0.02824 0.31016 0.02963 C 0.3155 0.03287 0.31016 0.02986 0.3168 0.0331 C 0.31784 0.03356 0.325 0.0375 0.32722 0.03819 C 0.32943 0.03888 0.33164 0.03935 0.33386 0.03981 C 0.35 0.04953 0.32695 0.03564 0.34714 0.04838 C 0.35 0.05 0.35274 0.05301 0.35573 0.05347 L 0.36706 0.05509 C 0.38412 0.06527 0.3707 0.05856 0.40886 0.05671 C 0.41016 0.05625 0.41133 0.05555 0.41263 0.05509 C 0.41419 0.05439 0.41589 0.05416 0.41732 0.05347 C 0.41875 0.05254 0.41979 0.05069 0.42123 0.05 C 0.4237 0.04861 0.4263 0.04814 0.42878 0.04652 C 0.42969 0.04606 0.4306 0.04537 0.43164 0.0449 C 0.43412 0.04375 0.43672 0.04305 0.43919 0.04143 C 0.44883 0.03588 0.43399 0.04444 0.44584 0.03819 C 0.44779 0.03703 0.44961 0.03564 0.45156 0.03472 C 0.45287 0.03426 0.45404 0.03379 0.45534 0.0331 C 0.47383 0.02291 0.4599 0.02939 0.47435 0.02291 C 0.47669 0.02199 0.4806 0.02013 0.48281 0.01967 C 0.48672 0.01875 0.4905 0.01851 0.49427 0.01782 C 0.49518 0.01689 0.49597 0.01504 0.49714 0.01458 C 0.50078 0.01273 0.50847 0.01111 0.50847 0.01111 C 0.51732 0.0118 0.5263 0.01203 0.53516 0.01296 C 0.53698 0.01296 0.53893 0.01388 0.54076 0.01458 C 0.54206 0.01504 0.54323 0.0162 0.54453 0.0162 C 0.5582 0.01736 0.57175 0.01736 0.58542 0.01782 C 0.58841 0.01921 0.59076 0.02037 0.59401 0.02129 C 0.59649 0.02199 0.59896 0.02245 0.60156 0.02291 C 0.61393 0.02592 0.60261 0.02384 0.61953 0.02638 L 0.63099 0.02963 C 0.63281 0.03032 0.63477 0.03101 0.63672 0.03148 L 0.64623 0.0331 C 0.65339 0.03263 0.66068 0.03217 0.66797 0.03148 C 0.67162 0.03101 0.67578 0.03009 0.67943 0.02801 C 0.6832 0.02592 0.68685 0.02291 0.69076 0.02129 C 0.69206 0.02083 0.69336 0.02037 0.69453 0.01967 C 0.69597 0.01875 0.69714 0.01736 0.69844 0.0162 C 0.70052 0.01458 0.70677 0.01018 0.70886 0.00949 C 0.71133 0.00856 0.71393 0.00833 0.71641 0.00787 C 0.71979 0.00532 0.72865 -0.00186 0.73347 -0.00394 C 0.73607 -0.0051 0.73854 -0.00695 0.74115 -0.00741 C 0.74805 -0.00857 0.75508 -0.00857 0.76198 -0.00903 C 0.76419 -0.00973 0.76641 -0.00996 0.76862 -0.01065 C 0.76966 -0.01112 0.77044 -0.0125 0.77149 -0.0125 C 0.775 -0.0125 0.77839 -0.01135 0.7819 -0.01065 C 0.7987 -0.00324 0.78034 -0.01088 0.82461 -0.00741 C 0.82565 -0.00741 0.82643 -0.00579 0.82748 -0.00579 C 0.83216 -0.00487 0.8418 -0.00394 0.8418 -0.00394 L 0.84076 -0.00232 " pathEditMode="relative" ptsTypes="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BBC2CFF-5214-49A8-9E38-87D96E50E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" r="14820" b="-1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11" name="Freeform 8">
            <a:extLst>
              <a:ext uri="{FF2B5EF4-FFF2-40B4-BE49-F238E27FC236}">
                <a16:creationId xmlns:a16="http://schemas.microsoft.com/office/drawing/2014/main" id="{F2AF447E-E08D-4A51-ABEE-3A2D71E1E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0059B0-E299-48B6-81CE-30329756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nl-NL" dirty="0"/>
              <a:t> Wat hebben we al gedaan?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9146B5A-0BC2-431D-8B26-141ADDE36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7DA0B-D1CC-428A-941E-C31E8E7BD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C857DCB-6C12-4753-B96A-54261DAF75E9}"/>
              </a:ext>
            </a:extLst>
          </p:cNvPr>
          <p:cNvSpPr/>
          <p:nvPr/>
        </p:nvSpPr>
        <p:spPr>
          <a:xfrm>
            <a:off x="1304924" y="5281539"/>
            <a:ext cx="5210175" cy="850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3E2CB5CD-1D30-4345-9659-8AB13F42D996}"/>
              </a:ext>
            </a:extLst>
          </p:cNvPr>
          <p:cNvSpPr/>
          <p:nvPr/>
        </p:nvSpPr>
        <p:spPr>
          <a:xfrm>
            <a:off x="1288385" y="4191879"/>
            <a:ext cx="5210175" cy="850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16BCAC1-FE88-4985-91F0-BE29113359B5}"/>
              </a:ext>
            </a:extLst>
          </p:cNvPr>
          <p:cNvSpPr/>
          <p:nvPr/>
        </p:nvSpPr>
        <p:spPr>
          <a:xfrm>
            <a:off x="1292364" y="3102219"/>
            <a:ext cx="5210175" cy="850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756E02B-F195-4C00-9324-5069EB615D38}"/>
              </a:ext>
            </a:extLst>
          </p:cNvPr>
          <p:cNvSpPr/>
          <p:nvPr/>
        </p:nvSpPr>
        <p:spPr>
          <a:xfrm>
            <a:off x="1304925" y="2025318"/>
            <a:ext cx="5210175" cy="850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2800437-A7FC-4181-A355-D73B7136E6B4}"/>
              </a:ext>
            </a:extLst>
          </p:cNvPr>
          <p:cNvSpPr txBox="1"/>
          <p:nvPr/>
        </p:nvSpPr>
        <p:spPr>
          <a:xfrm>
            <a:off x="2779059" y="2279879"/>
            <a:ext cx="489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Pakket van eisen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DDA11C05-B847-4CD6-877D-ED9B26292E2B}"/>
              </a:ext>
            </a:extLst>
          </p:cNvPr>
          <p:cNvSpPr txBox="1"/>
          <p:nvPr/>
        </p:nvSpPr>
        <p:spPr>
          <a:xfrm>
            <a:off x="2777701" y="5534021"/>
            <a:ext cx="489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Procesboom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27B32EFE-36FF-41A9-81B2-4D1A5416B559}"/>
              </a:ext>
            </a:extLst>
          </p:cNvPr>
          <p:cNvSpPr txBox="1"/>
          <p:nvPr/>
        </p:nvSpPr>
        <p:spPr>
          <a:xfrm>
            <a:off x="2777702" y="4480344"/>
            <a:ext cx="489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Gebruikersscenario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B7E4730-0936-4E2F-AB0E-E759752EE70C}"/>
              </a:ext>
            </a:extLst>
          </p:cNvPr>
          <p:cNvSpPr txBox="1"/>
          <p:nvPr/>
        </p:nvSpPr>
        <p:spPr>
          <a:xfrm>
            <a:off x="2779059" y="3385314"/>
            <a:ext cx="489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Planning</a:t>
            </a:r>
          </a:p>
        </p:txBody>
      </p:sp>
      <p:pic>
        <p:nvPicPr>
          <p:cNvPr id="22" name="Graphic 21" descr="Speltactiekboekje">
            <a:extLst>
              <a:ext uri="{FF2B5EF4-FFF2-40B4-BE49-F238E27FC236}">
                <a16:creationId xmlns:a16="http://schemas.microsoft.com/office/drawing/2014/main" id="{68F74928-24A5-4392-B3F2-211ED4672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2162" y="4272057"/>
            <a:ext cx="689879" cy="689879"/>
          </a:xfrm>
          <a:prstGeom prst="rect">
            <a:avLst/>
          </a:prstGeom>
        </p:spPr>
      </p:pic>
      <p:pic>
        <p:nvPicPr>
          <p:cNvPr id="24" name="Graphic 23" descr="Controlelijst">
            <a:extLst>
              <a:ext uri="{FF2B5EF4-FFF2-40B4-BE49-F238E27FC236}">
                <a16:creationId xmlns:a16="http://schemas.microsoft.com/office/drawing/2014/main" id="{E093AECA-FB40-49EC-A303-62043518B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9112" y="2136557"/>
            <a:ext cx="655975" cy="655975"/>
          </a:xfrm>
          <a:prstGeom prst="rect">
            <a:avLst/>
          </a:prstGeom>
        </p:spPr>
      </p:pic>
      <p:pic>
        <p:nvPicPr>
          <p:cNvPr id="26" name="Graphic 25" descr="Spiraalkalender">
            <a:extLst>
              <a:ext uri="{FF2B5EF4-FFF2-40B4-BE49-F238E27FC236}">
                <a16:creationId xmlns:a16="http://schemas.microsoft.com/office/drawing/2014/main" id="{EFE6D291-F8D7-496E-93ED-AD51A328DC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37172" y="3256614"/>
            <a:ext cx="639857" cy="639857"/>
          </a:xfrm>
          <a:prstGeom prst="rect">
            <a:avLst/>
          </a:prstGeom>
        </p:spPr>
      </p:pic>
      <p:pic>
        <p:nvPicPr>
          <p:cNvPr id="28" name="Graphic 27" descr="Rat">
            <a:extLst>
              <a:ext uri="{FF2B5EF4-FFF2-40B4-BE49-F238E27FC236}">
                <a16:creationId xmlns:a16="http://schemas.microsoft.com/office/drawing/2014/main" id="{39110F1E-186A-47AE-A8B4-DAE6E2CAA8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37172" y="5367521"/>
            <a:ext cx="678272" cy="6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0969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7D944EC-058F-44C3-B6FC-83F56CC52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E087B0-F20B-4238-8025-64B95BF53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F767D062-773A-4828-8C2A-964BD7796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3AC670-C1D7-406B-A08C-7F9F6A7C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328" y="3049821"/>
            <a:ext cx="2852547" cy="447675"/>
          </a:xfrm>
        </p:spPr>
        <p:txBody>
          <a:bodyPr anchor="b">
            <a:noAutofit/>
          </a:bodyPr>
          <a:lstStyle/>
          <a:p>
            <a:r>
              <a:rPr lang="nl-NL" sz="4800" dirty="0">
                <a:solidFill>
                  <a:schemeClr val="accent1"/>
                </a:solidFill>
              </a:rPr>
              <a:t>Planning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C080692-94F4-401D-B8C9-B0EFDEB9C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27" y="1442813"/>
            <a:ext cx="5978273" cy="3661692"/>
          </a:xfrm>
          <a:prstGeom prst="rect">
            <a:avLst/>
          </a:prstGeom>
        </p:spPr>
      </p:pic>
      <p:pic>
        <p:nvPicPr>
          <p:cNvPr id="9" name="Graphic 8" descr="Spiraalkalender">
            <a:extLst>
              <a:ext uri="{FF2B5EF4-FFF2-40B4-BE49-F238E27FC236}">
                <a16:creationId xmlns:a16="http://schemas.microsoft.com/office/drawing/2014/main" id="{BED31717-F872-4D72-947F-EA82F16CF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6760" y="3564023"/>
            <a:ext cx="2299682" cy="229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3483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2">
            <a:extLst>
              <a:ext uri="{FF2B5EF4-FFF2-40B4-BE49-F238E27FC236}">
                <a16:creationId xmlns:a16="http://schemas.microsoft.com/office/drawing/2014/main" id="{6DB2D45D-E2D7-48CA-837F-EFF1EDD98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9400" y="0"/>
            <a:ext cx="5562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B2993EF1-19E1-473A-8A3F-1D7B24951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5A639F-61E7-4757-B468-427DD266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072" y="4073988"/>
            <a:ext cx="3392100" cy="736094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accent1">
                    <a:lumMod val="75000"/>
                  </a:schemeClr>
                </a:solidFill>
              </a:rPr>
              <a:t>Gebruikersscenario</a:t>
            </a: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F50C5101-CD9E-4E96-A827-ACA768C3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370A90FB-DF21-4320-BE34-D63F3D82A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5527033" cy="3593591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Graphic 5" descr="Speltactiekboekje">
            <a:extLst>
              <a:ext uri="{FF2B5EF4-FFF2-40B4-BE49-F238E27FC236}">
                <a16:creationId xmlns:a16="http://schemas.microsoft.com/office/drawing/2014/main" id="{AF9B47A3-AA16-4C22-AB21-AE7CDE014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3295" y="507690"/>
            <a:ext cx="2733654" cy="2733654"/>
          </a:xfrm>
          <a:prstGeom prst="rect">
            <a:avLst/>
          </a:prstGeom>
        </p:spPr>
      </p:pic>
      <p:pic>
        <p:nvPicPr>
          <p:cNvPr id="5" name="Tijdelijke aanduiding voor inhoud 4" descr="Afbeelding met tekst, whiteboard, regen&#10;&#10;Automatisch gegenereerde beschrijving">
            <a:extLst>
              <a:ext uri="{FF2B5EF4-FFF2-40B4-BE49-F238E27FC236}">
                <a16:creationId xmlns:a16="http://schemas.microsoft.com/office/drawing/2014/main" id="{3906B91F-F6E8-4D92-9AEB-EBEEA6BFC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28" y="845888"/>
            <a:ext cx="6888301" cy="516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7075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3BE49-9997-44B4-9D79-AE178DC0A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Schetsen</a:t>
            </a:r>
          </a:p>
        </p:txBody>
      </p:sp>
      <p:pic>
        <p:nvPicPr>
          <p:cNvPr id="4" name="Tijdelijke aanduiding voor inhoud 2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103F7402-AD29-48F2-A6E6-3425EFE4B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43" y="2583779"/>
            <a:ext cx="5189857" cy="3891836"/>
          </a:xfrm>
          <a:prstGeom prst="rect">
            <a:avLst/>
          </a:prstGeom>
        </p:spPr>
      </p:pic>
      <p:pic>
        <p:nvPicPr>
          <p:cNvPr id="5" name="Tijdelijke aanduiding voor inhoud 9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FF47DABD-A5D5-48C1-801F-66F8D7B4B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143" y="2583223"/>
            <a:ext cx="5189857" cy="389239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6116486-69A3-4997-B853-B1BC5997E946}"/>
              </a:ext>
            </a:extLst>
          </p:cNvPr>
          <p:cNvSpPr txBox="1"/>
          <p:nvPr/>
        </p:nvSpPr>
        <p:spPr>
          <a:xfrm>
            <a:off x="3065929" y="2214282"/>
            <a:ext cx="63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Bart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9614F58-D795-4D57-B61C-1D56BF89575B}"/>
              </a:ext>
            </a:extLst>
          </p:cNvPr>
          <p:cNvSpPr txBox="1"/>
          <p:nvPr/>
        </p:nvSpPr>
        <p:spPr>
          <a:xfrm>
            <a:off x="8692344" y="2214282"/>
            <a:ext cx="8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Timith</a:t>
            </a:r>
            <a:endParaRPr lang="nl-NL" dirty="0"/>
          </a:p>
        </p:txBody>
      </p:sp>
      <p:pic>
        <p:nvPicPr>
          <p:cNvPr id="10" name="Graphic 9" descr="Potlood">
            <a:extLst>
              <a:ext uri="{FF2B5EF4-FFF2-40B4-BE49-F238E27FC236}">
                <a16:creationId xmlns:a16="http://schemas.microsoft.com/office/drawing/2014/main" id="{3BCF7F4C-AC6D-43BC-B0E5-ECC6C3215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15600" y="3823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74086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3501B-CB57-4739-BAAB-08148B04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>
            <a:normAutofit/>
          </a:bodyPr>
          <a:lstStyle/>
          <a:p>
            <a:r>
              <a:rPr lang="nl-NL" sz="4000" dirty="0"/>
              <a:t>3 Schetsen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BB234D4-366C-44BA-B299-F54936082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9" name="Tijdelijke aanduiding voor inhoud 9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290BC574-1D14-4C2A-9F24-117219089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07" t="14438" r="59832" b="80474"/>
          <a:stretch/>
        </p:blipFill>
        <p:spPr>
          <a:xfrm>
            <a:off x="6098186" y="1071374"/>
            <a:ext cx="5176744" cy="1888396"/>
          </a:xfrm>
          <a:prstGeom prst="rect">
            <a:avLst/>
          </a:prstGeom>
        </p:spPr>
      </p:pic>
      <p:pic>
        <p:nvPicPr>
          <p:cNvPr id="7" name="Tijdelijke aanduiding voor inhoud 2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EF105899-4C36-403B-B9B1-76C3144C2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59" t="8860" r="53958" b="68624"/>
          <a:stretch/>
        </p:blipFill>
        <p:spPr>
          <a:xfrm>
            <a:off x="6098193" y="3577550"/>
            <a:ext cx="2436208" cy="2606615"/>
          </a:xfrm>
          <a:prstGeom prst="rect">
            <a:avLst/>
          </a:prstGeom>
        </p:spPr>
      </p:pic>
      <p:pic>
        <p:nvPicPr>
          <p:cNvPr id="8" name="Tijdelijke aanduiding voor inhoud 2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92BC8C24-049B-41E0-A8B3-939BBFCCD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47" t="8502" r="5402" b="66535"/>
          <a:stretch/>
        </p:blipFill>
        <p:spPr>
          <a:xfrm>
            <a:off x="8813359" y="3522563"/>
            <a:ext cx="2343501" cy="27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20454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AFD41-9F88-49E9-8F1F-F8FAD3D53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EB8FB5-19F2-41E1-ADE2-45D4A2235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34292F4-FFF3-499C-BFF1-5FF36CEE3A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35231" y="701855"/>
            <a:ext cx="487363" cy="487363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4058BD7-C8C2-4245-93F7-73EC911687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35231" y="13871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9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</Words>
  <Application>Microsoft Office PowerPoint</Application>
  <PresentationFormat>Breedbeeld</PresentationFormat>
  <Paragraphs>14</Paragraphs>
  <Slides>8</Slides>
  <Notes>0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Impact</vt:lpstr>
      <vt:lpstr>Badge</vt:lpstr>
      <vt:lpstr>PowerPoint-presentatie</vt:lpstr>
      <vt:lpstr>Dus…</vt:lpstr>
      <vt:lpstr> Wat hebben we al gedaan?</vt:lpstr>
      <vt:lpstr>Planning</vt:lpstr>
      <vt:lpstr>Gebruikersscenario</vt:lpstr>
      <vt:lpstr>Schetsen</vt:lpstr>
      <vt:lpstr>3 Schetsen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Bart Timmer</dc:creator>
  <cp:lastModifiedBy>Bart Timmer</cp:lastModifiedBy>
  <cp:revision>3</cp:revision>
  <dcterms:created xsi:type="dcterms:W3CDTF">2019-12-11T08:11:09Z</dcterms:created>
  <dcterms:modified xsi:type="dcterms:W3CDTF">2019-12-11T08:51:26Z</dcterms:modified>
</cp:coreProperties>
</file>