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C91883-4948-4C70-927E-D21E8B80B1A7}" v="6" dt="2019-12-10T11:33:02.6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rt Timmer" userId="00c96c279c3d4691" providerId="LiveId" clId="{67C91883-4948-4C70-927E-D21E8B80B1A7}"/>
    <pc:docChg chg="custSel mod addSld modSld sldOrd">
      <pc:chgData name="Bart Timmer" userId="00c96c279c3d4691" providerId="LiveId" clId="{67C91883-4948-4C70-927E-D21E8B80B1A7}" dt="2019-12-10T11:34:38.014" v="103" actId="14100"/>
      <pc:docMkLst>
        <pc:docMk/>
      </pc:docMkLst>
      <pc:sldChg chg="addSp modSp mod setBg">
        <pc:chgData name="Bart Timmer" userId="00c96c279c3d4691" providerId="LiveId" clId="{67C91883-4948-4C70-927E-D21E8B80B1A7}" dt="2019-12-10T10:34:30.128" v="1" actId="27614"/>
        <pc:sldMkLst>
          <pc:docMk/>
          <pc:sldMk cId="1035076899" sldId="258"/>
        </pc:sldMkLst>
        <pc:spChg chg="mod">
          <ac:chgData name="Bart Timmer" userId="00c96c279c3d4691" providerId="LiveId" clId="{67C91883-4948-4C70-927E-D21E8B80B1A7}" dt="2019-12-10T10:34:20.543" v="0" actId="26606"/>
          <ac:spMkLst>
            <pc:docMk/>
            <pc:sldMk cId="1035076899" sldId="258"/>
            <ac:spMk id="2" creationId="{FEFFDEDD-40D6-461A-BA04-319E73727832}"/>
          </ac:spMkLst>
        </pc:spChg>
        <pc:spChg chg="mod">
          <ac:chgData name="Bart Timmer" userId="00c96c279c3d4691" providerId="LiveId" clId="{67C91883-4948-4C70-927E-D21E8B80B1A7}" dt="2019-12-10T10:34:20.543" v="0" actId="26606"/>
          <ac:spMkLst>
            <pc:docMk/>
            <pc:sldMk cId="1035076899" sldId="258"/>
            <ac:spMk id="3" creationId="{C93ADFC9-8637-4FB0-BAB3-6D7D58F94EAA}"/>
          </ac:spMkLst>
        </pc:spChg>
        <pc:spChg chg="add">
          <ac:chgData name="Bart Timmer" userId="00c96c279c3d4691" providerId="LiveId" clId="{67C91883-4948-4C70-927E-D21E8B80B1A7}" dt="2019-12-10T10:34:20.543" v="0" actId="26606"/>
          <ac:spMkLst>
            <pc:docMk/>
            <pc:sldMk cId="1035076899" sldId="258"/>
            <ac:spMk id="9" creationId="{93D02AEE-30DC-4942-A9CA-7A14F8B8E297}"/>
          </ac:spMkLst>
        </pc:spChg>
        <pc:spChg chg="add">
          <ac:chgData name="Bart Timmer" userId="00c96c279c3d4691" providerId="LiveId" clId="{67C91883-4948-4C70-927E-D21E8B80B1A7}" dt="2019-12-10T10:34:20.543" v="0" actId="26606"/>
          <ac:spMkLst>
            <pc:docMk/>
            <pc:sldMk cId="1035076899" sldId="258"/>
            <ac:spMk id="15" creationId="{F2699857-2714-4E6A-8E11-6BEB9DF7FC5E}"/>
          </ac:spMkLst>
        </pc:spChg>
        <pc:spChg chg="add">
          <ac:chgData name="Bart Timmer" userId="00c96c279c3d4691" providerId="LiveId" clId="{67C91883-4948-4C70-927E-D21E8B80B1A7}" dt="2019-12-10T10:34:20.543" v="0" actId="26606"/>
          <ac:spMkLst>
            <pc:docMk/>
            <pc:sldMk cId="1035076899" sldId="258"/>
            <ac:spMk id="17" creationId="{346078E7-FDC0-448B-97DE-4EDA7702EEE5}"/>
          </ac:spMkLst>
        </pc:spChg>
        <pc:spChg chg="add">
          <ac:chgData name="Bart Timmer" userId="00c96c279c3d4691" providerId="LiveId" clId="{67C91883-4948-4C70-927E-D21E8B80B1A7}" dt="2019-12-10T10:34:20.543" v="0" actId="26606"/>
          <ac:spMkLst>
            <pc:docMk/>
            <pc:sldMk cId="1035076899" sldId="258"/>
            <ac:spMk id="19" creationId="{7266E038-37B1-43CF-AFE0-B21E9F572C51}"/>
          </ac:spMkLst>
        </pc:spChg>
        <pc:spChg chg="add">
          <ac:chgData name="Bart Timmer" userId="00c96c279c3d4691" providerId="LiveId" clId="{67C91883-4948-4C70-927E-D21E8B80B1A7}" dt="2019-12-10T10:34:20.543" v="0" actId="26606"/>
          <ac:spMkLst>
            <pc:docMk/>
            <pc:sldMk cId="1035076899" sldId="258"/>
            <ac:spMk id="21" creationId="{31E37FC9-ED36-42CE-9877-9EAB50FA84BD}"/>
          </ac:spMkLst>
        </pc:spChg>
        <pc:picChg chg="mod">
          <ac:chgData name="Bart Timmer" userId="00c96c279c3d4691" providerId="LiveId" clId="{67C91883-4948-4C70-927E-D21E8B80B1A7}" dt="2019-12-10T10:34:30.128" v="1" actId="27614"/>
          <ac:picMkLst>
            <pc:docMk/>
            <pc:sldMk cId="1035076899" sldId="258"/>
            <ac:picMk id="4" creationId="{A0756A16-C8EF-4E0F-905B-DBBAEBC0AE4E}"/>
          </ac:picMkLst>
        </pc:picChg>
        <pc:picChg chg="add">
          <ac:chgData name="Bart Timmer" userId="00c96c279c3d4691" providerId="LiveId" clId="{67C91883-4948-4C70-927E-D21E8B80B1A7}" dt="2019-12-10T10:34:20.543" v="0" actId="26606"/>
          <ac:picMkLst>
            <pc:docMk/>
            <pc:sldMk cId="1035076899" sldId="258"/>
            <ac:picMk id="11" creationId="{FD5823F2-909F-442D-BD72-0681CCC14070}"/>
          </ac:picMkLst>
        </pc:picChg>
        <pc:picChg chg="add">
          <ac:chgData name="Bart Timmer" userId="00c96c279c3d4691" providerId="LiveId" clId="{67C91883-4948-4C70-927E-D21E8B80B1A7}" dt="2019-12-10T10:34:20.543" v="0" actId="26606"/>
          <ac:picMkLst>
            <pc:docMk/>
            <pc:sldMk cId="1035076899" sldId="258"/>
            <ac:picMk id="13" creationId="{4231EAF6-FA22-4615-A4D3-D171F7E17A54}"/>
          </ac:picMkLst>
        </pc:picChg>
      </pc:sldChg>
      <pc:sldChg chg="modSp add ord">
        <pc:chgData name="Bart Timmer" userId="00c96c279c3d4691" providerId="LiveId" clId="{67C91883-4948-4C70-927E-D21E8B80B1A7}" dt="2019-12-10T10:35:10.358" v="43" actId="20577"/>
        <pc:sldMkLst>
          <pc:docMk/>
          <pc:sldMk cId="3255049692" sldId="259"/>
        </pc:sldMkLst>
        <pc:spChg chg="mod">
          <ac:chgData name="Bart Timmer" userId="00c96c279c3d4691" providerId="LiveId" clId="{67C91883-4948-4C70-927E-D21E8B80B1A7}" dt="2019-12-10T10:34:59.057" v="4"/>
          <ac:spMkLst>
            <pc:docMk/>
            <pc:sldMk cId="3255049692" sldId="259"/>
            <ac:spMk id="2" creationId="{4B367BAB-6F1F-4EB7-9618-9C106D908031}"/>
          </ac:spMkLst>
        </pc:spChg>
        <pc:spChg chg="mod">
          <ac:chgData name="Bart Timmer" userId="00c96c279c3d4691" providerId="LiveId" clId="{67C91883-4948-4C70-927E-D21E8B80B1A7}" dt="2019-12-10T10:35:10.358" v="43" actId="20577"/>
          <ac:spMkLst>
            <pc:docMk/>
            <pc:sldMk cId="3255049692" sldId="259"/>
            <ac:spMk id="3" creationId="{664A2199-D3C2-433F-8B2B-A268FF721478}"/>
          </ac:spMkLst>
        </pc:spChg>
      </pc:sldChg>
      <pc:sldChg chg="addSp delSp modSp add">
        <pc:chgData name="Bart Timmer" userId="00c96c279c3d4691" providerId="LiveId" clId="{67C91883-4948-4C70-927E-D21E8B80B1A7}" dt="2019-12-10T11:34:38.014" v="103" actId="14100"/>
        <pc:sldMkLst>
          <pc:docMk/>
          <pc:sldMk cId="3881136829" sldId="260"/>
        </pc:sldMkLst>
        <pc:spChg chg="mod">
          <ac:chgData name="Bart Timmer" userId="00c96c279c3d4691" providerId="LiveId" clId="{67C91883-4948-4C70-927E-D21E8B80B1A7}" dt="2019-12-10T10:35:20.896" v="70" actId="20577"/>
          <ac:spMkLst>
            <pc:docMk/>
            <pc:sldMk cId="3881136829" sldId="260"/>
            <ac:spMk id="2" creationId="{55128CA0-2110-43EE-A5F3-80E2BF0E44AC}"/>
          </ac:spMkLst>
        </pc:spChg>
        <pc:spChg chg="del">
          <ac:chgData name="Bart Timmer" userId="00c96c279c3d4691" providerId="LiveId" clId="{67C91883-4948-4C70-927E-D21E8B80B1A7}" dt="2019-12-10T11:32:52.457" v="71"/>
          <ac:spMkLst>
            <pc:docMk/>
            <pc:sldMk cId="3881136829" sldId="260"/>
            <ac:spMk id="3" creationId="{16161263-6FE4-4F98-8D12-D7580E671678}"/>
          </ac:spMkLst>
        </pc:spChg>
        <pc:spChg chg="add mod">
          <ac:chgData name="Bart Timmer" userId="00c96c279c3d4691" providerId="LiveId" clId="{67C91883-4948-4C70-927E-D21E8B80B1A7}" dt="2019-12-10T11:33:16.046" v="102" actId="113"/>
          <ac:spMkLst>
            <pc:docMk/>
            <pc:sldMk cId="3881136829" sldId="260"/>
            <ac:spMk id="6" creationId="{7C1F9B21-5220-42A0-86DE-CC6A40DC03E5}"/>
          </ac:spMkLst>
        </pc:spChg>
        <pc:picChg chg="add mod">
          <ac:chgData name="Bart Timmer" userId="00c96c279c3d4691" providerId="LiveId" clId="{67C91883-4948-4C70-927E-D21E8B80B1A7}" dt="2019-12-10T11:34:38.014" v="103" actId="14100"/>
          <ac:picMkLst>
            <pc:docMk/>
            <pc:sldMk cId="3881136829" sldId="260"/>
            <ac:picMk id="5" creationId="{025D574D-19B1-44BA-8B5F-6D6D30C48A7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12/10/2019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12/10/2019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12/10/2019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12/10/2019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12/10/2019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12/10/2019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12/10/2019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12/10/2019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12/10/2019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12/10/2019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12/10/2019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12/10/2019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3E3B2C-3471-41AC-8F66-C086E3191C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Reverse engineering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0AB5EC1-F21C-4BC5-B40D-8D4F948C63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Bart en </a:t>
            </a:r>
            <a:r>
              <a:rPr lang="nl-NL" dirty="0" err="1"/>
              <a:t>Timith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14218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367BAB-6F1F-4EB7-9618-9C106D908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Beschrijving van de werking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64A2199-D3C2-433F-8B2B-A268FF7214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Knopje</a:t>
            </a:r>
          </a:p>
          <a:p>
            <a:r>
              <a:rPr lang="nl-NL" dirty="0" err="1"/>
              <a:t>Tandwieletje</a:t>
            </a:r>
            <a:endParaRPr lang="nl-NL" dirty="0"/>
          </a:p>
          <a:p>
            <a:r>
              <a:rPr lang="nl-NL" dirty="0"/>
              <a:t>Veertje</a:t>
            </a:r>
          </a:p>
        </p:txBody>
      </p:sp>
    </p:spTree>
    <p:extLst>
      <p:ext uri="{BB962C8B-B14F-4D97-AF65-F5344CB8AC3E}">
        <p14:creationId xmlns:p14="http://schemas.microsoft.com/office/powerpoint/2010/main" val="3255049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A52573-616A-4528-9C4E-5B591B6DE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Onderdelen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F7EE849-8276-4113-9CA5-F4DBC4F6AF0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396" y="3190074"/>
            <a:ext cx="5662629" cy="356528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410CCD39-1CDB-4A43-8A68-68A6130E0C1C}"/>
              </a:ext>
            </a:extLst>
          </p:cNvPr>
          <p:cNvSpPr txBox="1"/>
          <p:nvPr/>
        </p:nvSpPr>
        <p:spPr>
          <a:xfrm>
            <a:off x="7124700" y="2466975"/>
            <a:ext cx="39433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/>
              <a:t>Tandwieletjes</a:t>
            </a:r>
            <a:endParaRPr lang="nl-NL" dirty="0"/>
          </a:p>
          <a:p>
            <a:r>
              <a:rPr lang="nl-NL" dirty="0"/>
              <a:t>Veertje</a:t>
            </a:r>
          </a:p>
          <a:p>
            <a:r>
              <a:rPr lang="nl-NL" dirty="0"/>
              <a:t>Drukknopje</a:t>
            </a:r>
          </a:p>
          <a:p>
            <a:r>
              <a:rPr lang="nl-NL" dirty="0"/>
              <a:t>Pen vulling</a:t>
            </a:r>
          </a:p>
          <a:p>
            <a:r>
              <a:rPr lang="nl-NL" dirty="0"/>
              <a:t>Omhulsel</a:t>
            </a:r>
          </a:p>
          <a:p>
            <a:r>
              <a:rPr lang="nl-NL" dirty="0"/>
              <a:t>Binnen omhulsel</a:t>
            </a:r>
          </a:p>
          <a:p>
            <a:r>
              <a:rPr lang="nl-NL" dirty="0"/>
              <a:t>Bovendeel pen</a:t>
            </a:r>
          </a:p>
          <a:p>
            <a:r>
              <a:rPr lang="nl-NL" dirty="0"/>
              <a:t>Boven dopje vulling</a:t>
            </a:r>
          </a:p>
        </p:txBody>
      </p:sp>
    </p:spTree>
    <p:extLst>
      <p:ext uri="{BB962C8B-B14F-4D97-AF65-F5344CB8AC3E}">
        <p14:creationId xmlns:p14="http://schemas.microsoft.com/office/powerpoint/2010/main" val="2182907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3D02AEE-30DC-4942-A9CA-7A14F8B8E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D5823F2-909F-442D-BD72-0681CCC140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231EAF6-FA22-4615-A4D3-D171F7E17A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2699857-2714-4E6A-8E11-6BEB9DF7F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46078E7-FDC0-448B-97DE-4EDA7702E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266E038-37B1-43CF-AFE0-B21E9F572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EFFDEDD-40D6-461A-BA04-319E73727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4444" y="808056"/>
            <a:ext cx="3319381" cy="1077229"/>
          </a:xfrm>
        </p:spPr>
        <p:txBody>
          <a:bodyPr>
            <a:normAutofit/>
          </a:bodyPr>
          <a:lstStyle/>
          <a:p>
            <a:pPr algn="l"/>
            <a:r>
              <a:rPr lang="nl-NL" dirty="0"/>
              <a:t>Materialen en Maten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93ADFC9-8637-4FB0-BAB3-6D7D58F94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4444" y="2052116"/>
            <a:ext cx="3319381" cy="399782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nl-NL" sz="1500"/>
              <a:t>Veertje: verenstal </a:t>
            </a:r>
          </a:p>
          <a:p>
            <a:pPr>
              <a:lnSpc>
                <a:spcPct val="110000"/>
              </a:lnSpc>
            </a:pPr>
            <a:r>
              <a:rPr lang="nl-NL" sz="1500"/>
              <a:t>Drukknopje: Plastic</a:t>
            </a:r>
          </a:p>
          <a:p>
            <a:pPr>
              <a:lnSpc>
                <a:spcPct val="110000"/>
              </a:lnSpc>
            </a:pPr>
            <a:r>
              <a:rPr lang="nl-NL" sz="1500"/>
              <a:t>Penvulling: Plastic + Pen punt= Aluminium </a:t>
            </a:r>
          </a:p>
          <a:p>
            <a:pPr>
              <a:lnSpc>
                <a:spcPct val="110000"/>
              </a:lnSpc>
            </a:pPr>
            <a:r>
              <a:rPr lang="nl-NL" sz="1500"/>
              <a:t>Omhulsel: Plastic</a:t>
            </a:r>
          </a:p>
          <a:p>
            <a:pPr>
              <a:lnSpc>
                <a:spcPct val="110000"/>
              </a:lnSpc>
            </a:pPr>
            <a:r>
              <a:rPr lang="nl-NL" sz="1500"/>
              <a:t>Binnen omhulsel: Plastic</a:t>
            </a:r>
          </a:p>
          <a:p>
            <a:pPr>
              <a:lnSpc>
                <a:spcPct val="110000"/>
              </a:lnSpc>
            </a:pPr>
            <a:r>
              <a:rPr lang="nl-NL" sz="1500"/>
              <a:t>Bovendeel pen: Plastic</a:t>
            </a:r>
          </a:p>
          <a:p>
            <a:pPr>
              <a:lnSpc>
                <a:spcPct val="110000"/>
              </a:lnSpc>
            </a:pPr>
            <a:r>
              <a:rPr lang="nl-NL" sz="1500"/>
              <a:t>Boven dopje vulling: Plastic</a:t>
            </a:r>
          </a:p>
          <a:p>
            <a:pPr>
              <a:lnSpc>
                <a:spcPct val="110000"/>
              </a:lnSpc>
            </a:pPr>
            <a:r>
              <a:rPr lang="nl-NL" sz="1500"/>
              <a:t>Tandwieleten: Plastic</a:t>
            </a:r>
          </a:p>
        </p:txBody>
      </p:sp>
      <p:pic>
        <p:nvPicPr>
          <p:cNvPr id="4" name="Picture 3" descr="Afbeelding met voedsel&#10;&#10;Automatisch gegenereerde beschrijving">
            <a:extLst>
              <a:ext uri="{FF2B5EF4-FFF2-40B4-BE49-F238E27FC236}">
                <a16:creationId xmlns:a16="http://schemas.microsoft.com/office/drawing/2014/main" id="{A0756A16-C8EF-4E0F-905B-DBBAEBC0AE4E}"/>
              </a:ext>
            </a:extLst>
          </p:cNvPr>
          <p:cNvPicPr/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40"/>
          <a:stretch/>
        </p:blipFill>
        <p:spPr bwMode="auto">
          <a:xfrm rot="5400000">
            <a:off x="5311731" y="785038"/>
            <a:ext cx="6858000" cy="528837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1E37FC9-ED36-42CE-9877-9EAB50FA84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2586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076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128CA0-2110-43EE-A5F3-80E2BF0E4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Het nagemaakte product</a:t>
            </a:r>
          </a:p>
        </p:txBody>
      </p:sp>
      <p:pic>
        <p:nvPicPr>
          <p:cNvPr id="5" name="Tijdelijke aanduiding voor inhoud 4" descr="Afbeelding met zitten, vies, wit, water&#10;&#10;Automatisch gegenereerde beschrijving">
            <a:extLst>
              <a:ext uri="{FF2B5EF4-FFF2-40B4-BE49-F238E27FC236}">
                <a16:creationId xmlns:a16="http://schemas.microsoft.com/office/drawing/2014/main" id="{025D574D-19B1-44BA-8B5F-6D6D30C48A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8201" y="1763592"/>
            <a:ext cx="6426586" cy="4819212"/>
          </a:xfr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7C1F9B21-5220-42A0-86DE-CC6A40DC03E5}"/>
              </a:ext>
            </a:extLst>
          </p:cNvPr>
          <p:cNvSpPr txBox="1"/>
          <p:nvPr/>
        </p:nvSpPr>
        <p:spPr>
          <a:xfrm>
            <a:off x="1905000" y="2295525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De schaal is</a:t>
            </a:r>
          </a:p>
          <a:p>
            <a:endParaRPr lang="nl-NL" dirty="0"/>
          </a:p>
          <a:p>
            <a:r>
              <a:rPr lang="nl-NL" b="1" dirty="0"/>
              <a:t>1 : 1,4</a:t>
            </a:r>
          </a:p>
        </p:txBody>
      </p:sp>
    </p:spTree>
    <p:extLst>
      <p:ext uri="{BB962C8B-B14F-4D97-AF65-F5344CB8AC3E}">
        <p14:creationId xmlns:p14="http://schemas.microsoft.com/office/powerpoint/2010/main" val="38811368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72</Words>
  <Application>Microsoft Office PowerPoint</Application>
  <PresentationFormat>Breedbeeld</PresentationFormat>
  <Paragraphs>28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10" baseType="lpstr">
      <vt:lpstr>Arial</vt:lpstr>
      <vt:lpstr>MS Shell Dlg 2</vt:lpstr>
      <vt:lpstr>Wingdings</vt:lpstr>
      <vt:lpstr>Wingdings 3</vt:lpstr>
      <vt:lpstr>Madison</vt:lpstr>
      <vt:lpstr>Reverse engineering</vt:lpstr>
      <vt:lpstr>Beschrijving van de werking </vt:lpstr>
      <vt:lpstr>Onderdelen</vt:lpstr>
      <vt:lpstr>Materialen en Maten</vt:lpstr>
      <vt:lpstr>Het nagemaakte product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Reverse engineering</dc:title>
  <dc:creator>Bart Timmer</dc:creator>
  <cp:lastModifiedBy>Bart Timmer</cp:lastModifiedBy>
  <cp:revision>1</cp:revision>
  <dcterms:created xsi:type="dcterms:W3CDTF">2019-12-10T10:34:20Z</dcterms:created>
  <dcterms:modified xsi:type="dcterms:W3CDTF">2019-12-10T11:34:44Z</dcterms:modified>
</cp:coreProperties>
</file>