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8C90BA-67ED-4514-9B76-09CCB477AF72}" v="4" dt="2019-11-06T07:40:04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Timmer" userId="00c96c279c3d4691" providerId="LiveId" clId="{E18C90BA-67ED-4514-9B76-09CCB477AF72}"/>
    <pc:docChg chg="custSel mod modSld">
      <pc:chgData name="Bart Timmer" userId="00c96c279c3d4691" providerId="LiveId" clId="{E18C90BA-67ED-4514-9B76-09CCB477AF72}" dt="2019-11-06T07:45:29.800" v="291" actId="20577"/>
      <pc:docMkLst>
        <pc:docMk/>
      </pc:docMkLst>
      <pc:sldChg chg="modSp">
        <pc:chgData name="Bart Timmer" userId="00c96c279c3d4691" providerId="LiveId" clId="{E18C90BA-67ED-4514-9B76-09CCB477AF72}" dt="2019-11-06T07:45:29.800" v="291" actId="20577"/>
        <pc:sldMkLst>
          <pc:docMk/>
          <pc:sldMk cId="2479640284" sldId="258"/>
        </pc:sldMkLst>
        <pc:spChg chg="mod">
          <ac:chgData name="Bart Timmer" userId="00c96c279c3d4691" providerId="LiveId" clId="{E18C90BA-67ED-4514-9B76-09CCB477AF72}" dt="2019-11-06T07:45:29.800" v="291" actId="20577"/>
          <ac:spMkLst>
            <pc:docMk/>
            <pc:sldMk cId="2479640284" sldId="258"/>
            <ac:spMk id="3" creationId="{0F007C20-0CF2-4765-884B-2E62D97AA3A1}"/>
          </ac:spMkLst>
        </pc:spChg>
        <pc:picChg chg="mod">
          <ac:chgData name="Bart Timmer" userId="00c96c279c3d4691" providerId="LiveId" clId="{E18C90BA-67ED-4514-9B76-09CCB477AF72}" dt="2019-11-06T07:42:15.147" v="206" actId="14100"/>
          <ac:picMkLst>
            <pc:docMk/>
            <pc:sldMk cId="2479640284" sldId="258"/>
            <ac:picMk id="5" creationId="{F352EC90-F6F9-4700-888E-961790D08A3E}"/>
          </ac:picMkLst>
        </pc:picChg>
      </pc:sldChg>
      <pc:sldChg chg="addSp modSp">
        <pc:chgData name="Bart Timmer" userId="00c96c279c3d4691" providerId="LiveId" clId="{E18C90BA-67ED-4514-9B76-09CCB477AF72}" dt="2019-11-06T07:40:23.526" v="82" actId="20577"/>
        <pc:sldMkLst>
          <pc:docMk/>
          <pc:sldMk cId="393657027" sldId="261"/>
        </pc:sldMkLst>
        <pc:spChg chg="add mod">
          <ac:chgData name="Bart Timmer" userId="00c96c279c3d4691" providerId="LiveId" clId="{E18C90BA-67ED-4514-9B76-09CCB477AF72}" dt="2019-11-06T07:40:23.526" v="82" actId="20577"/>
          <ac:spMkLst>
            <pc:docMk/>
            <pc:sldMk cId="393657027" sldId="261"/>
            <ac:spMk id="3" creationId="{FDD59EA8-809F-4AD5-8A0A-AD87A4F78F43}"/>
          </ac:spMkLst>
        </pc:spChg>
      </pc:sldChg>
      <pc:sldChg chg="addSp delSp modSp mod setBg">
        <pc:chgData name="Bart Timmer" userId="00c96c279c3d4691" providerId="LiveId" clId="{E18C90BA-67ED-4514-9B76-09CCB477AF72}" dt="2019-11-06T07:44:27.021" v="258" actId="1076"/>
        <pc:sldMkLst>
          <pc:docMk/>
          <pc:sldMk cId="2165895810" sldId="262"/>
        </pc:sldMkLst>
        <pc:spChg chg="mod ord">
          <ac:chgData name="Bart Timmer" userId="00c96c279c3d4691" providerId="LiveId" clId="{E18C90BA-67ED-4514-9B76-09CCB477AF72}" dt="2019-11-05T12:57:44.143" v="4" actId="26606"/>
          <ac:spMkLst>
            <pc:docMk/>
            <pc:sldMk cId="2165895810" sldId="262"/>
            <ac:spMk id="2" creationId="{5351A417-497A-42B1-8906-69683AE4FFED}"/>
          </ac:spMkLst>
        </pc:spChg>
        <pc:spChg chg="del">
          <ac:chgData name="Bart Timmer" userId="00c96c279c3d4691" providerId="LiveId" clId="{E18C90BA-67ED-4514-9B76-09CCB477AF72}" dt="2019-11-05T12:57:35.673" v="0"/>
          <ac:spMkLst>
            <pc:docMk/>
            <pc:sldMk cId="2165895810" sldId="262"/>
            <ac:spMk id="3" creationId="{D2F69BA7-E11A-4789-8738-3AE4F322EFEF}"/>
          </ac:spMkLst>
        </pc:spChg>
        <pc:spChg chg="add mod">
          <ac:chgData name="Bart Timmer" userId="00c96c279c3d4691" providerId="LiveId" clId="{E18C90BA-67ED-4514-9B76-09CCB477AF72}" dt="2019-11-06T07:44:20.895" v="257" actId="20577"/>
          <ac:spMkLst>
            <pc:docMk/>
            <pc:sldMk cId="2165895810" sldId="262"/>
            <ac:spMk id="8" creationId="{BCB25CDA-8EAD-4709-B7E1-F1AD4607C9D1}"/>
          </ac:spMkLst>
        </pc:spChg>
        <pc:spChg chg="add del">
          <ac:chgData name="Bart Timmer" userId="00c96c279c3d4691" providerId="LiveId" clId="{E18C90BA-67ED-4514-9B76-09CCB477AF72}" dt="2019-11-05T12:57:51.821" v="5" actId="478"/>
          <ac:spMkLst>
            <pc:docMk/>
            <pc:sldMk cId="2165895810" sldId="262"/>
            <ac:spMk id="9" creationId="{0F756C62-894C-4D29-97DD-338F4984EA9D}"/>
          </ac:spMkLst>
        </pc:spChg>
        <pc:spChg chg="add">
          <ac:chgData name="Bart Timmer" userId="00c96c279c3d4691" providerId="LiveId" clId="{E18C90BA-67ED-4514-9B76-09CCB477AF72}" dt="2019-11-05T12:57:44.143" v="4" actId="26606"/>
          <ac:spMkLst>
            <pc:docMk/>
            <pc:sldMk cId="2165895810" sldId="262"/>
            <ac:spMk id="12" creationId="{3994EE40-F54F-48E5-826B-B45158209684}"/>
          </ac:spMkLst>
        </pc:spChg>
        <pc:picChg chg="add mod">
          <ac:chgData name="Bart Timmer" userId="00c96c279c3d4691" providerId="LiveId" clId="{E18C90BA-67ED-4514-9B76-09CCB477AF72}" dt="2019-11-05T12:57:44.143" v="4" actId="26606"/>
          <ac:picMkLst>
            <pc:docMk/>
            <pc:sldMk cId="2165895810" sldId="262"/>
            <ac:picMk id="5" creationId="{D9055740-60D4-4187-B4D6-4B0695DE0A78}"/>
          </ac:picMkLst>
        </pc:picChg>
        <pc:picChg chg="add mod">
          <ac:chgData name="Bart Timmer" userId="00c96c279c3d4691" providerId="LiveId" clId="{E18C90BA-67ED-4514-9B76-09CCB477AF72}" dt="2019-11-06T07:44:27.021" v="258" actId="1076"/>
          <ac:picMkLst>
            <pc:docMk/>
            <pc:sldMk cId="2165895810" sldId="262"/>
            <ac:picMk id="7" creationId="{0C7D82C0-02E0-4F73-9008-8A399AA6BE8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10C11-5057-4790-8A55-F1ADA23DB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Project Display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F98B1D3-EFAA-4CEC-8997-6B7B5F58A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-Bart</a:t>
            </a:r>
          </a:p>
        </p:txBody>
      </p:sp>
    </p:spTree>
    <p:extLst>
      <p:ext uri="{BB962C8B-B14F-4D97-AF65-F5344CB8AC3E}">
        <p14:creationId xmlns:p14="http://schemas.microsoft.com/office/powerpoint/2010/main" val="3215859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FDE1AE-E000-4280-ABD5-AB636D49D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28AA65-7109-45C4-94AE-E06813940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Onderzoek</a:t>
            </a:r>
          </a:p>
          <a:p>
            <a:pPr marL="0" indent="0">
              <a:buNone/>
            </a:pPr>
            <a:r>
              <a:rPr lang="nl-NL" dirty="0"/>
              <a:t>Schetsen</a:t>
            </a:r>
          </a:p>
          <a:p>
            <a:pPr marL="0" indent="0">
              <a:buNone/>
            </a:pPr>
            <a:r>
              <a:rPr lang="nl-NL" dirty="0"/>
              <a:t>Spuugmodel</a:t>
            </a:r>
          </a:p>
          <a:p>
            <a:pPr marL="0" indent="0">
              <a:buNone/>
            </a:pPr>
            <a:r>
              <a:rPr lang="nl-NL" dirty="0"/>
              <a:t>Werktekening</a:t>
            </a:r>
          </a:p>
          <a:p>
            <a:pPr marL="0" indent="0">
              <a:buNone/>
            </a:pPr>
            <a:r>
              <a:rPr lang="nl-NL" dirty="0"/>
              <a:t>Prototype</a:t>
            </a:r>
          </a:p>
        </p:txBody>
      </p:sp>
      <p:pic>
        <p:nvPicPr>
          <p:cNvPr id="5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0204C671-AFA7-4B08-AC07-A84EB98E7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7689" y="696434"/>
            <a:ext cx="11890159" cy="668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97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48E0D-A2F8-4797-8589-83924AA3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nl-NL" sz="4000"/>
              <a:t>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007C20-0CF2-4765-884B-2E62D97AA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835583" cy="3632200"/>
          </a:xfrm>
        </p:spPr>
        <p:txBody>
          <a:bodyPr>
            <a:normAutofit/>
          </a:bodyPr>
          <a:lstStyle/>
          <a:p>
            <a:r>
              <a:rPr lang="nl-NL" sz="1600" dirty="0"/>
              <a:t>Displays bekeken</a:t>
            </a:r>
          </a:p>
          <a:p>
            <a:r>
              <a:rPr lang="nl-NL" sz="1600"/>
              <a:t>Opvallend</a:t>
            </a:r>
            <a:endParaRPr lang="nl-NL" sz="1600" dirty="0"/>
          </a:p>
          <a:p>
            <a:r>
              <a:rPr lang="nl-NL" sz="1600" dirty="0"/>
              <a:t>Passend</a:t>
            </a:r>
          </a:p>
          <a:p>
            <a:r>
              <a:rPr lang="nl-NL" sz="1600" dirty="0"/>
              <a:t>Doelgroep</a:t>
            </a:r>
          </a:p>
          <a:p>
            <a:endParaRPr lang="nl-NL" sz="1600" dirty="0"/>
          </a:p>
        </p:txBody>
      </p:sp>
      <p:pic>
        <p:nvPicPr>
          <p:cNvPr id="5" name="Afbeelding 4" descr="Afbeelding met binnen, spiegel, foto, tafel&#10;&#10;Automatisch gegenereerde beschrijving">
            <a:extLst>
              <a:ext uri="{FF2B5EF4-FFF2-40B4-BE49-F238E27FC236}">
                <a16:creationId xmlns:a16="http://schemas.microsoft.com/office/drawing/2014/main" id="{F352EC90-F6F9-4700-888E-961790D08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562" y="2413000"/>
            <a:ext cx="3635737" cy="2426855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79640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0DF66-4AE6-4BF9-A97B-F1082D07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Schetsen</a:t>
            </a:r>
          </a:p>
        </p:txBody>
      </p:sp>
      <p:pic>
        <p:nvPicPr>
          <p:cNvPr id="4" name="Tijdelijke aanduiding voor inhoud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3100DABF-BFD1-48B6-B129-261419FBE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6" t="33568" r="25821" b="31064"/>
          <a:stretch/>
        </p:blipFill>
        <p:spPr>
          <a:xfrm rot="5400000">
            <a:off x="414938" y="3391359"/>
            <a:ext cx="3636963" cy="1851247"/>
          </a:xfrm>
        </p:spPr>
      </p:pic>
      <p:pic>
        <p:nvPicPr>
          <p:cNvPr id="5" name="Tijdelijke aanduiding voor inhoud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21012991-F211-4174-8009-CD66AE342D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6025" r="18779" b="13537"/>
          <a:stretch/>
        </p:blipFill>
        <p:spPr>
          <a:xfrm rot="5400000">
            <a:off x="4170761" y="2702209"/>
            <a:ext cx="3634469" cy="323204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6" name="Tijdelijke aanduiding voor inhoud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27D98D71-BA77-4167-9D6C-233312E6CF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26526" r="17372" b="28404"/>
          <a:stretch/>
        </p:blipFill>
        <p:spPr>
          <a:xfrm rot="5400000">
            <a:off x="8025832" y="3277093"/>
            <a:ext cx="3643163" cy="207357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8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BB59C-595F-4E68-8919-910E4420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Spuugmodellen</a:t>
            </a:r>
          </a:p>
        </p:txBody>
      </p:sp>
      <p:pic>
        <p:nvPicPr>
          <p:cNvPr id="4" name="Tijdelijke aanduiding voor inhoud 3" descr="Afbeelding met muur, metaalgoed&#10;&#10;Automatisch gegenereerde beschrijving">
            <a:extLst>
              <a:ext uri="{FF2B5EF4-FFF2-40B4-BE49-F238E27FC236}">
                <a16:creationId xmlns:a16="http://schemas.microsoft.com/office/drawing/2014/main" id="{7927E25F-75D9-4586-AA03-1364A3B04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103" y="3013786"/>
            <a:ext cx="3636963" cy="2727170"/>
          </a:xfrm>
          <a:prstGeom prst="rect">
            <a:avLst/>
          </a:prstGeom>
        </p:spPr>
      </p:pic>
      <p:pic>
        <p:nvPicPr>
          <p:cNvPr id="5" name="Afbeelding 4" descr="Afbeelding met muur, toilet, binnen, badkamer&#10;&#10;Automatisch gegenereerde beschrijving">
            <a:extLst>
              <a:ext uri="{FF2B5EF4-FFF2-40B4-BE49-F238E27FC236}">
                <a16:creationId xmlns:a16="http://schemas.microsoft.com/office/drawing/2014/main" id="{1D1D9BDA-5714-4BD9-83BC-38D342704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6693" y="3013511"/>
            <a:ext cx="3636963" cy="2727722"/>
          </a:xfrm>
          <a:prstGeom prst="rect">
            <a:avLst/>
          </a:prstGeom>
        </p:spPr>
      </p:pic>
      <p:pic>
        <p:nvPicPr>
          <p:cNvPr id="6" name="Afbeelding 5" descr="Afbeelding met muur, binnen, venster, badkamer&#10;&#10;Automatisch gegenereerde beschrijving">
            <a:extLst>
              <a:ext uri="{FF2B5EF4-FFF2-40B4-BE49-F238E27FC236}">
                <a16:creationId xmlns:a16="http://schemas.microsoft.com/office/drawing/2014/main" id="{309C04B7-28F3-4D6F-A702-8F63E147A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0531" y="3013509"/>
            <a:ext cx="3636964" cy="272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31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91967E-5AFA-4594-9D66-CD424228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b="1" kern="1200" dirty="0" err="1">
                <a:solidFill>
                  <a:srgbClr val="FEFEFE"/>
                </a:solidFill>
                <a:latin typeface="+mj-lt"/>
                <a:ea typeface="+mj-ea"/>
                <a:cs typeface="+mj-cs"/>
              </a:rPr>
              <a:t>Werktekening</a:t>
            </a:r>
            <a:endParaRPr lang="en-US" sz="3700" b="1" kern="1200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995BDA6D-2EB1-4E0D-929D-133152A85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80472" y="991890"/>
            <a:ext cx="6268062" cy="470104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DD59EA8-809F-4AD5-8A0A-AD87A4F78F43}"/>
              </a:ext>
            </a:extLst>
          </p:cNvPr>
          <p:cNvSpPr txBox="1"/>
          <p:nvPr/>
        </p:nvSpPr>
        <p:spPr>
          <a:xfrm>
            <a:off x="968188" y="3334871"/>
            <a:ext cx="2519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Breedte: 30 cm</a:t>
            </a:r>
          </a:p>
          <a:p>
            <a:endParaRPr lang="nl-NL" dirty="0"/>
          </a:p>
          <a:p>
            <a:r>
              <a:rPr lang="nl-NL" dirty="0"/>
              <a:t>Hoogte 30-40 cm</a:t>
            </a:r>
          </a:p>
        </p:txBody>
      </p:sp>
    </p:spTree>
    <p:extLst>
      <p:ext uri="{BB962C8B-B14F-4D97-AF65-F5344CB8AC3E}">
        <p14:creationId xmlns:p14="http://schemas.microsoft.com/office/powerpoint/2010/main" val="39365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voedsel&#10;&#10;Automatisch gegenereerde beschrijving">
            <a:extLst>
              <a:ext uri="{FF2B5EF4-FFF2-40B4-BE49-F238E27FC236}">
                <a16:creationId xmlns:a16="http://schemas.microsoft.com/office/drawing/2014/main" id="{D9055740-60D4-4187-B4D6-4B0695DE0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15604" b="1"/>
          <a:stretch/>
        </p:blipFill>
        <p:spPr>
          <a:xfrm rot="5400000">
            <a:off x="5726924" y="381774"/>
            <a:ext cx="6858001" cy="6094450"/>
          </a:xfrm>
          <a:prstGeom prst="rect">
            <a:avLst/>
          </a:prstGeom>
        </p:spPr>
      </p:pic>
      <p:sp>
        <p:nvSpPr>
          <p:cNvPr id="12" name="Freeform 16">
            <a:extLst>
              <a:ext uri="{FF2B5EF4-FFF2-40B4-BE49-F238E27FC236}">
                <a16:creationId xmlns:a16="http://schemas.microsoft.com/office/drawing/2014/main" id="{3994EE40-F54F-48E5-826B-B45158209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51A417-497A-42B1-8906-69683AE4F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70100" cy="1559412"/>
          </a:xfrm>
        </p:spPr>
        <p:txBody>
          <a:bodyPr>
            <a:normAutofit/>
          </a:bodyPr>
          <a:lstStyle/>
          <a:p>
            <a:r>
              <a:rPr lang="nl-NL" sz="4000"/>
              <a:t>Eindontwerp</a:t>
            </a:r>
          </a:p>
        </p:txBody>
      </p:sp>
      <p:pic>
        <p:nvPicPr>
          <p:cNvPr id="7" name="Afbeelding 6" descr="Afbeelding met voedsel&#10;&#10;Automatisch gegenereerde beschrijving">
            <a:extLst>
              <a:ext uri="{FF2B5EF4-FFF2-40B4-BE49-F238E27FC236}">
                <a16:creationId xmlns:a16="http://schemas.microsoft.com/office/drawing/2014/main" id="{0C7D82C0-02E0-4F73-9008-8A399AA6B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3612" y="2674216"/>
            <a:ext cx="4181475" cy="313610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CB25CDA-8EAD-4709-B7E1-F1AD4607C9D1}"/>
              </a:ext>
            </a:extLst>
          </p:cNvPr>
          <p:cNvSpPr txBox="1"/>
          <p:nvPr/>
        </p:nvSpPr>
        <p:spPr>
          <a:xfrm>
            <a:off x="3886199" y="2362200"/>
            <a:ext cx="237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5895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eerbaar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27</Words>
  <Application>Microsoft Office PowerPoint</Application>
  <PresentationFormat>Breedbeeld</PresentationFormat>
  <Paragraphs>21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0" baseType="lpstr">
      <vt:lpstr>Century Gothic</vt:lpstr>
      <vt:lpstr>Wingdings 2</vt:lpstr>
      <vt:lpstr>Citeerbaar</vt:lpstr>
      <vt:lpstr>Project Display</vt:lpstr>
      <vt:lpstr>Inleiding</vt:lpstr>
      <vt:lpstr>Onderzoek</vt:lpstr>
      <vt:lpstr>Schetsen</vt:lpstr>
      <vt:lpstr>Spuugmodellen</vt:lpstr>
      <vt:lpstr>Werktekening</vt:lpstr>
      <vt:lpstr>Eindontwerp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Display</dc:title>
  <dc:creator>Bart Timmer</dc:creator>
  <cp:lastModifiedBy>Bart Timmer</cp:lastModifiedBy>
  <cp:revision>1</cp:revision>
  <dcterms:created xsi:type="dcterms:W3CDTF">2019-11-05T12:57:43Z</dcterms:created>
  <dcterms:modified xsi:type="dcterms:W3CDTF">2019-11-06T07:45:34Z</dcterms:modified>
</cp:coreProperties>
</file>