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9615" y="1280160"/>
            <a:ext cx="9452385" cy="153055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Равномерное движение. Скорость. Единицы скорости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0019" y="4871440"/>
            <a:ext cx="8791575" cy="1655762"/>
          </a:xfrm>
        </p:spPr>
        <p:txBody>
          <a:bodyPr/>
          <a:lstStyle/>
          <a:p>
            <a:pPr algn="r"/>
            <a:r>
              <a:rPr lang="ru-RU" dirty="0" smtClean="0"/>
              <a:t>7 класс</a:t>
            </a:r>
          </a:p>
          <a:p>
            <a:pPr algn="r"/>
            <a:r>
              <a:rPr lang="ru-RU" dirty="0" err="1" smtClean="0"/>
              <a:t>Парабкович</a:t>
            </a:r>
            <a:r>
              <a:rPr lang="ru-RU" dirty="0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36" y="618518"/>
            <a:ext cx="10574075" cy="1478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Поступательное движение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Движение, при котором все точки тела описывают одинаковые по форме и равные по длине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траектории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¿Ð¾ÑÑÑÐ¿Ð°ÑÐµÐ»ÑÐ½Ð¾Ðµ Ð´Ð²Ð¸Ð¶ÐµÐ½Ð¸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" y="2097088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¿Ð¾ÑÑÑÐ¿Ð°ÑÐµÐ»ÑÐ½Ð¾Ðµ Ð´Ð²Ð¸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9486"/>
            <a:ext cx="4743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52" y="4259260"/>
            <a:ext cx="3723659" cy="23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определить, какой путь пройдет тело при движении за данный промежуток времени?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1418" y="2292396"/>
            <a:ext cx="3794259" cy="450803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ÑÐ°Ð²Ð½Ð¾Ð¼ÐµÑÐ½Ð¾Ðµ Ð´Ð²Ð¸Ð¶ÐµÐ½Ð¸Ðµ 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39309"/>
            <a:ext cx="6196520" cy="38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1418" y="3061279"/>
            <a:ext cx="3799348" cy="4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Равномерное Движение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движение,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котором тело за любые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равные промежутки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проходит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4315" y="2249486"/>
            <a:ext cx="9983096" cy="219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равномерного прямолинейного движения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физическая величина, равная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отношению пути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пройденного телом,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промежутку времени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3831" y="4268486"/>
            <a:ext cx="4603580" cy="1522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измерения: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м/с (метр на секунду)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88" y="4268486"/>
            <a:ext cx="5293268" cy="89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81" y="5273430"/>
            <a:ext cx="1609305" cy="13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74" y="618518"/>
            <a:ext cx="10380437" cy="147857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равномерное прямолинейное движение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движение по прямой с постоянной скоростью.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8021" y="1690455"/>
            <a:ext cx="3918342" cy="2201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7" y="2097088"/>
            <a:ext cx="3133725" cy="422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92425" y="2837985"/>
            <a:ext cx="581025" cy="1466850"/>
          </a:xfrm>
          <a:prstGeom prst="rect">
            <a:avLst/>
          </a:prstGeom>
        </p:spPr>
      </p:pic>
      <p:sp>
        <p:nvSpPr>
          <p:cNvPr id="8" name="AutoShape 2" descr="ÐÐ°ÑÑÐ¸Ð½ÐºÐ¸ Ð¿Ð¾ Ð·Ð°Ð¿ÑÐ¾ÑÑ ÑÐºÐ¾ÑÐ¾ÑÑÑ Ð·Ð²Ñ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ÑÐºÐ¾ÑÐ¾ÑÑÑ Ð·Ð²ÑÐº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21" y="3931196"/>
            <a:ext cx="3918342" cy="23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021" y="5908764"/>
            <a:ext cx="1333500" cy="352425"/>
          </a:xfrm>
          <a:prstGeom prst="rect">
            <a:avLst/>
          </a:prstGeom>
        </p:spPr>
      </p:pic>
      <p:pic>
        <p:nvPicPr>
          <p:cNvPr id="3078" name="Picture 6" descr="ÐÐ°ÑÑÐ¸Ð½ÐºÐ¸ Ð¿Ð¾ Ð·Ð°Ð¿ÑÐ¾ÑÑ Ð´Ð²Ð¸Ð¶ÐµÐ½Ð¸Ðµ Ð»ÑÐ½Ñ Ð²Ð¾ÐºÑÑÐ³ Ð·ÐµÐ¼Ð»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62" y="2472149"/>
            <a:ext cx="381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958" y="3647594"/>
            <a:ext cx="1105474" cy="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5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35</TotalTime>
  <Words>106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Равномерное движение. Скорость. Единицы скорости</vt:lpstr>
      <vt:lpstr>Поступательное движение - Движение, при котором все точки тела описывают одинаковые по форме и равные по длине траектории</vt:lpstr>
      <vt:lpstr>Как определить, какой путь пройдет тело при движении за данный промежуток времени?</vt:lpstr>
      <vt:lpstr>Равномерное Движение - это движение, при котором тело за любые равные промежутки времени проходит равные пути</vt:lpstr>
      <vt:lpstr>равномерное прямолинейное движение — это движение по прямой с постоянной скоростью.</vt:lpstr>
      <vt:lpstr>Домашнее задание: §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Равномерное движение. Скорость. Единицы скорости</dc:title>
  <dc:creator>Pavel Pn</dc:creator>
  <cp:lastModifiedBy>Pavel Pn</cp:lastModifiedBy>
  <cp:revision>8</cp:revision>
  <dcterms:created xsi:type="dcterms:W3CDTF">2018-11-19T06:18:06Z</dcterms:created>
  <dcterms:modified xsi:type="dcterms:W3CDTF">2018-11-29T17:27:16Z</dcterms:modified>
</cp:coreProperties>
</file>