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2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1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6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5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1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6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8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3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7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3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0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1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13DA25-7D82-44D4-8398-5450F4AA8736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9BA47-BC88-40BC-A77D-D2F4AB10F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065" y="193638"/>
            <a:ext cx="10706957" cy="326474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Механическое движение. Относительность покоя и движения.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Траектория, путь, время. Единицы пути и времени.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</a:p>
          <a:p>
            <a:r>
              <a:rPr lang="ru-RU" dirty="0" err="1" smtClean="0"/>
              <a:t>Парабкович</a:t>
            </a:r>
            <a:r>
              <a:rPr lang="ru-RU" dirty="0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4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25911"/>
            <a:ext cx="10962043" cy="233082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Механическое движение </a:t>
            </a:r>
            <a:r>
              <a:rPr lang="ru-RU" b="1" dirty="0" smtClean="0"/>
              <a:t>– это изменение </a:t>
            </a:r>
            <a:r>
              <a:rPr lang="ru-RU" b="1" dirty="0"/>
              <a:t>положения тела в пространстве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относительно других тел</a:t>
            </a:r>
            <a:r>
              <a:rPr lang="ru-RU" b="1" dirty="0"/>
              <a:t> с течением времени.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2556734"/>
            <a:ext cx="2791019" cy="2090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00" y="2556734"/>
            <a:ext cx="59912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704" y="403723"/>
            <a:ext cx="10018713" cy="9323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Относительность движения 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7432" y="6137238"/>
            <a:ext cx="10394985" cy="720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покой и движение относительны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" y="1639954"/>
            <a:ext cx="12179944" cy="4193380"/>
          </a:xfrm>
        </p:spPr>
      </p:pic>
    </p:spTree>
    <p:extLst>
      <p:ext uri="{BB962C8B-B14F-4D97-AF65-F5344CB8AC3E}">
        <p14:creationId xmlns:p14="http://schemas.microsoft.com/office/powerpoint/2010/main" val="10573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643" y="94130"/>
            <a:ext cx="10018713" cy="69117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Относительность движения 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9864" y="915646"/>
            <a:ext cx="7359156" cy="381771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47644" y="4863702"/>
            <a:ext cx="10255380" cy="9274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тела движутся, а какие находятся в состоянии покоя?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1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0948"/>
            <a:ext cx="10793019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Траектория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которую описывает тело во время своего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00395" y="5595887"/>
            <a:ext cx="4607188" cy="5762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47062" y="1484555"/>
            <a:ext cx="9956044" cy="1607241"/>
          </a:xfrm>
        </p:spPr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траектории:</a:t>
            </a:r>
          </a:p>
          <a:p>
            <a:r>
              <a:rPr lang="ru-RU" dirty="0" smtClean="0"/>
              <a:t>Прямолинейная (прямолинейное движение)</a:t>
            </a:r>
          </a:p>
          <a:p>
            <a:pPr algn="r"/>
            <a:r>
              <a:rPr lang="ru-RU" dirty="0" smtClean="0"/>
              <a:t>Криволинейная (криволинейное движение)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Ð°ÑÑÐ¸Ð½ÐºÐ¸ Ð¿Ð¾ Ð·Ð°Ð¿ÑÐ¾ÑÑ ÑÑÐ°ÐµÐºÑÐ¾ÑÐ¸Ñ 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6" y="2960763"/>
            <a:ext cx="1506995" cy="15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ÑÐ°ÐµÐºÑÐ¾ÑÐ¸Ñ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1" y="4826182"/>
            <a:ext cx="3552480" cy="1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840" y="4425625"/>
            <a:ext cx="2557793" cy="2085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147" y="4385403"/>
            <a:ext cx="3178519" cy="211768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336254" y="1775222"/>
            <a:ext cx="1861073" cy="3588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694768" y="1909919"/>
            <a:ext cx="499079" cy="79609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60" y="438375"/>
            <a:ext cx="10943626" cy="16270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длина траектории, которую описывает тело за промежуток времени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0524" y="1534309"/>
            <a:ext cx="4895055" cy="129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Обозначается:</a:t>
            </a:r>
            <a:r>
              <a:rPr lang="ru-RU" dirty="0" smtClean="0"/>
              <a:t>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(метр)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3850" y="1590675"/>
            <a:ext cx="5914097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56" y="83372"/>
            <a:ext cx="10018713" cy="874059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5464" y="1434901"/>
            <a:ext cx="5819969" cy="192651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Обозначается:</a:t>
            </a:r>
            <a:r>
              <a:rPr lang="ru-RU" sz="2800" dirty="0"/>
              <a:t> 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Единицы измерения: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(секунда)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ÐÐ°ÑÑÐ¸Ð½ÐºÐ¸ Ð¿Ð¾ Ð·Ð°Ð¿ÑÐ¾ÑÑ ÑÐ°Ñ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934" y="263014"/>
            <a:ext cx="3028689" cy="30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6535" y="3657487"/>
            <a:ext cx="3352311" cy="13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§ 14, 15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50</TotalTime>
  <Words>114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Параллакс</vt:lpstr>
      <vt:lpstr>Механическое движение. Относительность покоя и движения. Траектория, путь, время. Единицы пути и времени.</vt:lpstr>
      <vt:lpstr>Механическое движение – это изменение положения тела в пространстве относительно других тел с течением времени. </vt:lpstr>
      <vt:lpstr>Относительность движения </vt:lpstr>
      <vt:lpstr>Относительность движения </vt:lpstr>
      <vt:lpstr>Траектория – это линия, которую описывает тело во время своего движения </vt:lpstr>
      <vt:lpstr>Путь – длина траектории, которую описывает тело за промежуток времени  </vt:lpstr>
      <vt:lpstr>Время</vt:lpstr>
      <vt:lpstr>Домашнее задание: § 14,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движение. Относительность покоя и движения. Траектория, путь, время. Единицы пути и времени.</dc:title>
  <dc:creator>Pavel Pn</dc:creator>
  <cp:lastModifiedBy>Pavel Pn</cp:lastModifiedBy>
  <cp:revision>14</cp:revision>
  <dcterms:created xsi:type="dcterms:W3CDTF">2018-11-19T05:27:15Z</dcterms:created>
  <dcterms:modified xsi:type="dcterms:W3CDTF">2018-11-29T17:26:39Z</dcterms:modified>
</cp:coreProperties>
</file>