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96" r:id="rId2"/>
    <p:sldMasterId id="2147483820" r:id="rId3"/>
    <p:sldMasterId id="2147483897" r:id="rId4"/>
    <p:sldMasterId id="2147483951" r:id="rId5"/>
    <p:sldMasterId id="2147483991" r:id="rId6"/>
    <p:sldMasterId id="2147484015" r:id="rId7"/>
    <p:sldMasterId id="2147484229" r:id="rId8"/>
    <p:sldMasterId id="2147484280" r:id="rId9"/>
    <p:sldMasterId id="2147484355" r:id="rId10"/>
    <p:sldMasterId id="2147484382" r:id="rId11"/>
  </p:sldMasterIdLst>
  <p:notesMasterIdLst>
    <p:notesMasterId r:id="rId34"/>
  </p:notesMasterIdLst>
  <p:sldIdLst>
    <p:sldId id="257" r:id="rId12"/>
    <p:sldId id="258" r:id="rId13"/>
    <p:sldId id="259" r:id="rId14"/>
    <p:sldId id="260" r:id="rId15"/>
    <p:sldId id="269" r:id="rId16"/>
    <p:sldId id="261" r:id="rId17"/>
    <p:sldId id="262" r:id="rId18"/>
    <p:sldId id="270" r:id="rId19"/>
    <p:sldId id="274" r:id="rId20"/>
    <p:sldId id="273" r:id="rId21"/>
    <p:sldId id="275" r:id="rId22"/>
    <p:sldId id="276" r:id="rId23"/>
    <p:sldId id="277" r:id="rId24"/>
    <p:sldId id="278" r:id="rId25"/>
    <p:sldId id="263" r:id="rId26"/>
    <p:sldId id="264" r:id="rId27"/>
    <p:sldId id="265" r:id="rId28"/>
    <p:sldId id="266" r:id="rId29"/>
    <p:sldId id="267" r:id="rId30"/>
    <p:sldId id="268" r:id="rId31"/>
    <p:sldId id="271" r:id="rId32"/>
    <p:sldId id="272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281A"/>
    <a:srgbClr val="FFCC00"/>
    <a:srgbClr val="FF0000"/>
    <a:srgbClr val="003399"/>
    <a:srgbClr val="339933"/>
    <a:srgbClr val="F6C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9" autoAdjust="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6D98A8B-5589-4874-850F-E9CF93A986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414EF7-D753-4E82-BD85-52BAE471966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7585A7B-2C4F-47D7-8FBC-147C8F55CE95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DBE9ADDD-FB2C-41A0-B574-EDF588FAF4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8DB96C10-CA9D-4F88-BC73-261154294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548839-4477-4CF6-97ED-E08DC01B8E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6F7E44-1598-4170-A974-042DDAA9A8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913FFC-0BE0-418B-919A-E573A538293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>
            <a:extLst>
              <a:ext uri="{FF2B5EF4-FFF2-40B4-BE49-F238E27FC236}">
                <a16:creationId xmlns:a16="http://schemas.microsoft.com/office/drawing/2014/main" id="{E7C6E276-719D-45C2-9055-32A00DC475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Заметки 2">
            <a:extLst>
              <a:ext uri="{FF2B5EF4-FFF2-40B4-BE49-F238E27FC236}">
                <a16:creationId xmlns:a16="http://schemas.microsoft.com/office/drawing/2014/main" id="{B138A2F6-1E51-4D55-8139-B7A91D0499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9092" name="Номер слайда 3">
            <a:extLst>
              <a:ext uri="{FF2B5EF4-FFF2-40B4-BE49-F238E27FC236}">
                <a16:creationId xmlns:a16="http://schemas.microsoft.com/office/drawing/2014/main" id="{494423AB-0237-4F10-B4AC-FD91A4E042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586ABA-CBC8-45AD-BAD9-152CF156DAF4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>
            <a:extLst>
              <a:ext uri="{FF2B5EF4-FFF2-40B4-BE49-F238E27FC236}">
                <a16:creationId xmlns:a16="http://schemas.microsoft.com/office/drawing/2014/main" id="{E5E2E14B-9615-4346-953E-FE02A9FD13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Заметки 2">
            <a:extLst>
              <a:ext uri="{FF2B5EF4-FFF2-40B4-BE49-F238E27FC236}">
                <a16:creationId xmlns:a16="http://schemas.microsoft.com/office/drawing/2014/main" id="{ED417D94-4093-49CA-8ECD-1B87275F64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90116" name="Номер слайда 3">
            <a:extLst>
              <a:ext uri="{FF2B5EF4-FFF2-40B4-BE49-F238E27FC236}">
                <a16:creationId xmlns:a16="http://schemas.microsoft.com/office/drawing/2014/main" id="{897A8F64-722A-4162-9E88-0A50E79A74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5849C6-C8B9-462B-9F91-B9585A7A7B54}" type="slidenum">
              <a:rPr lang="ru-RU" altLang="ru-RU"/>
              <a:pPr eaLnBrk="1" hangingPunct="1"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>
            <a:extLst>
              <a:ext uri="{FF2B5EF4-FFF2-40B4-BE49-F238E27FC236}">
                <a16:creationId xmlns:a16="http://schemas.microsoft.com/office/drawing/2014/main" id="{C46B0551-CAD6-4A24-83C1-E666136C87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Заметки 2">
            <a:extLst>
              <a:ext uri="{FF2B5EF4-FFF2-40B4-BE49-F238E27FC236}">
                <a16:creationId xmlns:a16="http://schemas.microsoft.com/office/drawing/2014/main" id="{13496A9C-4A2C-4D01-A7B4-8E36519FC1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91140" name="Номер слайда 3">
            <a:extLst>
              <a:ext uri="{FF2B5EF4-FFF2-40B4-BE49-F238E27FC236}">
                <a16:creationId xmlns:a16="http://schemas.microsoft.com/office/drawing/2014/main" id="{993DFE58-3C7F-4081-9E8A-6A4F6A870F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019F3D-82FE-4358-9D08-EC4E889C41A0}" type="slidenum">
              <a:rPr lang="ru-RU" altLang="ru-RU"/>
              <a:pPr eaLnBrk="1" hangingPunct="1"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47717BB-0C78-4833-9D5E-50939895B3C4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7B9A14D8-DFCF-4F7B-BCC8-9335750A3C2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FA09C18A-B841-4F00-9008-6187585532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C8722F7-CC94-40AE-B282-7A269875BE1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E91F175-077D-414C-9289-B2F458ACC14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5C81BAF8-350F-4A4B-8BC5-6AF977A53E2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7C1ECDC2-C8E5-40F7-BACC-36F272F8E14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3977C47D-12BE-46A0-A81F-057B19BBFC68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0753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753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BE51C019-3E28-47EF-90FC-5071389FC30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8E9D6754-8A79-4F83-A428-AE75BC59D6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96B8E784-CB8B-41CF-81E9-8E0FB9D17D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90C82-E94A-430A-BF5D-31CCD19373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285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4F9ECE9C-7AAD-4FA5-BAD0-4C8B8D277B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EF324CDC-A520-4F7F-A423-ACE48DC7DF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E66BC93-EEA7-4EE2-81D1-571196815D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42048-4A40-4EDA-BECB-D41F41831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88191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1D5FB59-5002-45FB-8729-33D1CC1E3FD1}"/>
              </a:ext>
            </a:extLst>
          </p:cNvPr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F42ED2A-A8A8-4B75-B0E6-D392849F5A9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>
                <a:extLst>
                  <a:ext uri="{FF2B5EF4-FFF2-40B4-BE49-F238E27FC236}">
                    <a16:creationId xmlns:a16="http://schemas.microsoft.com/office/drawing/2014/main" id="{02981840-5D5F-4987-9865-5A62D8C9238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" name="Freeform 5">
                <a:extLst>
                  <a:ext uri="{FF2B5EF4-FFF2-40B4-BE49-F238E27FC236}">
                    <a16:creationId xmlns:a16="http://schemas.microsoft.com/office/drawing/2014/main" id="{AE6DBC9E-B67F-4792-98D9-0B3AF95593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4" name="Freeform 6">
                <a:extLst>
                  <a:ext uri="{FF2B5EF4-FFF2-40B4-BE49-F238E27FC236}">
                    <a16:creationId xmlns:a16="http://schemas.microsoft.com/office/drawing/2014/main" id="{57337038-4F2C-445B-A852-71C721BECCA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5" name="Freeform 7">
                <a:extLst>
                  <a:ext uri="{FF2B5EF4-FFF2-40B4-BE49-F238E27FC236}">
                    <a16:creationId xmlns:a16="http://schemas.microsoft.com/office/drawing/2014/main" id="{99FC986D-04DA-4569-97DA-97C38680BF7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6" name="Freeform 8">
                <a:extLst>
                  <a:ext uri="{FF2B5EF4-FFF2-40B4-BE49-F238E27FC236}">
                    <a16:creationId xmlns:a16="http://schemas.microsoft.com/office/drawing/2014/main" id="{66A3FFA4-FC4B-49FF-B234-6DF66DA6956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7" name="Freeform 9">
                <a:extLst>
                  <a:ext uri="{FF2B5EF4-FFF2-40B4-BE49-F238E27FC236}">
                    <a16:creationId xmlns:a16="http://schemas.microsoft.com/office/drawing/2014/main" id="{B7C25646-3811-46CA-A619-B1DB5C93658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8" name="Freeform 10">
                <a:extLst>
                  <a:ext uri="{FF2B5EF4-FFF2-40B4-BE49-F238E27FC236}">
                    <a16:creationId xmlns:a16="http://schemas.microsoft.com/office/drawing/2014/main" id="{5AD00FE7-67F7-4F7B-9B5C-4ECDFCEC789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9" name="Freeform 11">
                <a:extLst>
                  <a:ext uri="{FF2B5EF4-FFF2-40B4-BE49-F238E27FC236}">
                    <a16:creationId xmlns:a16="http://schemas.microsoft.com/office/drawing/2014/main" id="{C7E30055-43FB-455A-BC4E-E1F6D4E0A1B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0" name="Freeform 12">
                <a:extLst>
                  <a:ext uri="{FF2B5EF4-FFF2-40B4-BE49-F238E27FC236}">
                    <a16:creationId xmlns:a16="http://schemas.microsoft.com/office/drawing/2014/main" id="{904210C1-8953-4DE0-926B-31CF36CA6FA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1" name="Freeform 13">
                <a:extLst>
                  <a:ext uri="{FF2B5EF4-FFF2-40B4-BE49-F238E27FC236}">
                    <a16:creationId xmlns:a16="http://schemas.microsoft.com/office/drawing/2014/main" id="{FCAD37E4-CD54-4CA8-80F7-8F4789D5466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2" name="Freeform 14">
                <a:extLst>
                  <a:ext uri="{FF2B5EF4-FFF2-40B4-BE49-F238E27FC236}">
                    <a16:creationId xmlns:a16="http://schemas.microsoft.com/office/drawing/2014/main" id="{142F3825-A011-4410-977F-5745F33F62F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3" name="Freeform 15">
                <a:extLst>
                  <a:ext uri="{FF2B5EF4-FFF2-40B4-BE49-F238E27FC236}">
                    <a16:creationId xmlns:a16="http://schemas.microsoft.com/office/drawing/2014/main" id="{B714F931-5E0B-4C6A-9EB9-1B61ECE9F11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4" name="Freeform 16">
                <a:extLst>
                  <a:ext uri="{FF2B5EF4-FFF2-40B4-BE49-F238E27FC236}">
                    <a16:creationId xmlns:a16="http://schemas.microsoft.com/office/drawing/2014/main" id="{688EF76D-D11D-48E2-B448-CC93CEE1C18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CEE25D69-35F8-4E85-BC03-99A097D8682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>
                <a:extLst>
                  <a:ext uri="{FF2B5EF4-FFF2-40B4-BE49-F238E27FC236}">
                    <a16:creationId xmlns:a16="http://schemas.microsoft.com/office/drawing/2014/main" id="{F920D41F-1B73-4EF7-8C75-53E9E7B07A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C7E27728-1DA6-46F9-A935-9B977BABC40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" name="Rectangle 20">
                <a:extLst>
                  <a:ext uri="{FF2B5EF4-FFF2-40B4-BE49-F238E27FC236}">
                    <a16:creationId xmlns:a16="http://schemas.microsoft.com/office/drawing/2014/main" id="{607A83A1-2286-46B9-99B7-BAE081C8D4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77AB599D-8497-4D4B-A07F-4C7F7ED5D1A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" name="Rectangle 22">
                <a:extLst>
                  <a:ext uri="{FF2B5EF4-FFF2-40B4-BE49-F238E27FC236}">
                    <a16:creationId xmlns:a16="http://schemas.microsoft.com/office/drawing/2014/main" id="{23A07767-01D2-4559-98E3-BC1E673D6CC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" name="Rectangle 23">
                <a:extLst>
                  <a:ext uri="{FF2B5EF4-FFF2-40B4-BE49-F238E27FC236}">
                    <a16:creationId xmlns:a16="http://schemas.microsoft.com/office/drawing/2014/main" id="{BB59C623-ABD3-4532-BD82-023B841627D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" name="Rectangle 24">
                <a:extLst>
                  <a:ext uri="{FF2B5EF4-FFF2-40B4-BE49-F238E27FC236}">
                    <a16:creationId xmlns:a16="http://schemas.microsoft.com/office/drawing/2014/main" id="{A2FB4079-9A77-422E-97CA-CEB7D162F9A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" name="Rectangle 25">
                <a:extLst>
                  <a:ext uri="{FF2B5EF4-FFF2-40B4-BE49-F238E27FC236}">
                    <a16:creationId xmlns:a16="http://schemas.microsoft.com/office/drawing/2014/main" id="{532D4F90-AC0C-427E-B47A-F16352F5FC8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" name="Rectangle 26">
                <a:extLst>
                  <a:ext uri="{FF2B5EF4-FFF2-40B4-BE49-F238E27FC236}">
                    <a16:creationId xmlns:a16="http://schemas.microsoft.com/office/drawing/2014/main" id="{0AD99AAF-15D5-4884-B941-127949586B0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6" name="Rectangle 27">
                <a:extLst>
                  <a:ext uri="{FF2B5EF4-FFF2-40B4-BE49-F238E27FC236}">
                    <a16:creationId xmlns:a16="http://schemas.microsoft.com/office/drawing/2014/main" id="{4E49C390-14BD-468F-A9D6-E55165D9D02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7" name="Rectangle 28">
                <a:extLst>
                  <a:ext uri="{FF2B5EF4-FFF2-40B4-BE49-F238E27FC236}">
                    <a16:creationId xmlns:a16="http://schemas.microsoft.com/office/drawing/2014/main" id="{E19125B4-8964-4D71-97AB-EE35869CB6E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8" name="Rectangle 29">
                <a:extLst>
                  <a:ext uri="{FF2B5EF4-FFF2-40B4-BE49-F238E27FC236}">
                    <a16:creationId xmlns:a16="http://schemas.microsoft.com/office/drawing/2014/main" id="{5D943E48-580F-4623-95E7-F7570865D10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9" name="Rectangle 30">
                <a:extLst>
                  <a:ext uri="{FF2B5EF4-FFF2-40B4-BE49-F238E27FC236}">
                    <a16:creationId xmlns:a16="http://schemas.microsoft.com/office/drawing/2014/main" id="{17D803CB-5359-4FE9-BECD-846C040FA68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0" name="Rectangle 31">
                <a:extLst>
                  <a:ext uri="{FF2B5EF4-FFF2-40B4-BE49-F238E27FC236}">
                    <a16:creationId xmlns:a16="http://schemas.microsoft.com/office/drawing/2014/main" id="{78460CCF-97C5-44B8-9609-1FA84A4C548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1" name="Rectangle 32">
                <a:extLst>
                  <a:ext uri="{FF2B5EF4-FFF2-40B4-BE49-F238E27FC236}">
                    <a16:creationId xmlns:a16="http://schemas.microsoft.com/office/drawing/2014/main" id="{F9A41CC9-24E4-46AD-9AB9-C32A5FD5496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2" name="Rectangle 33">
                <a:extLst>
                  <a:ext uri="{FF2B5EF4-FFF2-40B4-BE49-F238E27FC236}">
                    <a16:creationId xmlns:a16="http://schemas.microsoft.com/office/drawing/2014/main" id="{6BB0E077-858E-4050-A821-E3609D9D683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3" name="Rectangle 34">
                <a:extLst>
                  <a:ext uri="{FF2B5EF4-FFF2-40B4-BE49-F238E27FC236}">
                    <a16:creationId xmlns:a16="http://schemas.microsoft.com/office/drawing/2014/main" id="{E24E466D-286C-4852-808C-D7924E8D989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4" name="Rectangle 35">
                <a:extLst>
                  <a:ext uri="{FF2B5EF4-FFF2-40B4-BE49-F238E27FC236}">
                    <a16:creationId xmlns:a16="http://schemas.microsoft.com/office/drawing/2014/main" id="{D06E0DAA-53C4-4370-B790-4880F261FA2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5" name="Rectangle 36">
                <a:extLst>
                  <a:ext uri="{FF2B5EF4-FFF2-40B4-BE49-F238E27FC236}">
                    <a16:creationId xmlns:a16="http://schemas.microsoft.com/office/drawing/2014/main" id="{931D674F-9D59-4416-AB3C-0D24AE52FD9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6" name="Rectangle 37">
                <a:extLst>
                  <a:ext uri="{FF2B5EF4-FFF2-40B4-BE49-F238E27FC236}">
                    <a16:creationId xmlns:a16="http://schemas.microsoft.com/office/drawing/2014/main" id="{5BC63250-A6EA-4039-B953-2699B7364BD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" name="Rectangle 38">
                <a:extLst>
                  <a:ext uri="{FF2B5EF4-FFF2-40B4-BE49-F238E27FC236}">
                    <a16:creationId xmlns:a16="http://schemas.microsoft.com/office/drawing/2014/main" id="{FB2091ED-33B0-4023-8D24-AF88739F74A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8" name="Rectangle 39">
                <a:extLst>
                  <a:ext uri="{FF2B5EF4-FFF2-40B4-BE49-F238E27FC236}">
                    <a16:creationId xmlns:a16="http://schemas.microsoft.com/office/drawing/2014/main" id="{D8E4676C-F997-487D-B955-A8E23221FC9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9" name="Rectangle 40">
                <a:extLst>
                  <a:ext uri="{FF2B5EF4-FFF2-40B4-BE49-F238E27FC236}">
                    <a16:creationId xmlns:a16="http://schemas.microsoft.com/office/drawing/2014/main" id="{3FB8A10D-3D43-4090-A779-D47DF23C0B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0" name="Rectangle 41">
                <a:extLst>
                  <a:ext uri="{FF2B5EF4-FFF2-40B4-BE49-F238E27FC236}">
                    <a16:creationId xmlns:a16="http://schemas.microsoft.com/office/drawing/2014/main" id="{D9E7D368-05EE-484E-8A99-092FFCC272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1" name="Rectangle 42">
                <a:extLst>
                  <a:ext uri="{FF2B5EF4-FFF2-40B4-BE49-F238E27FC236}">
                    <a16:creationId xmlns:a16="http://schemas.microsoft.com/office/drawing/2014/main" id="{A8C7A393-3101-4C7D-A698-3C6538191A0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2" name="Rectangle 43">
                <a:extLst>
                  <a:ext uri="{FF2B5EF4-FFF2-40B4-BE49-F238E27FC236}">
                    <a16:creationId xmlns:a16="http://schemas.microsoft.com/office/drawing/2014/main" id="{BAFCF787-8196-463C-8A30-72C72987AA5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3" name="Rectangle 44">
                <a:extLst>
                  <a:ext uri="{FF2B5EF4-FFF2-40B4-BE49-F238E27FC236}">
                    <a16:creationId xmlns:a16="http://schemas.microsoft.com/office/drawing/2014/main" id="{98B8A47D-6B50-4E3E-AF32-33EF1812017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4" name="Rectangle 45">
                <a:extLst>
                  <a:ext uri="{FF2B5EF4-FFF2-40B4-BE49-F238E27FC236}">
                    <a16:creationId xmlns:a16="http://schemas.microsoft.com/office/drawing/2014/main" id="{FDDEADFA-8E68-47E5-8069-5DE9575A257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" name="Rectangle 46">
                <a:extLst>
                  <a:ext uri="{FF2B5EF4-FFF2-40B4-BE49-F238E27FC236}">
                    <a16:creationId xmlns:a16="http://schemas.microsoft.com/office/drawing/2014/main" id="{C0725C35-670F-46E7-A436-778A180D867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6" name="Rectangle 47">
                <a:extLst>
                  <a:ext uri="{FF2B5EF4-FFF2-40B4-BE49-F238E27FC236}">
                    <a16:creationId xmlns:a16="http://schemas.microsoft.com/office/drawing/2014/main" id="{28B833EE-C5D1-43D5-AC86-64D30199C53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7" name="Rectangle 48">
                <a:extLst>
                  <a:ext uri="{FF2B5EF4-FFF2-40B4-BE49-F238E27FC236}">
                    <a16:creationId xmlns:a16="http://schemas.microsoft.com/office/drawing/2014/main" id="{C82E8999-AE35-4753-A79C-2B23909AFB6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8" name="Rectangle 49">
                <a:extLst>
                  <a:ext uri="{FF2B5EF4-FFF2-40B4-BE49-F238E27FC236}">
                    <a16:creationId xmlns:a16="http://schemas.microsoft.com/office/drawing/2014/main" id="{5E7BC93E-74A1-4695-9A93-8EA158F2EC9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9" name="Rectangle 50">
                <a:extLst>
                  <a:ext uri="{FF2B5EF4-FFF2-40B4-BE49-F238E27FC236}">
                    <a16:creationId xmlns:a16="http://schemas.microsoft.com/office/drawing/2014/main" id="{32EA5C7D-3A70-41DF-8BBD-9926837E566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0" name="Rectangle 51">
                <a:extLst>
                  <a:ext uri="{FF2B5EF4-FFF2-40B4-BE49-F238E27FC236}">
                    <a16:creationId xmlns:a16="http://schemas.microsoft.com/office/drawing/2014/main" id="{C3751AA3-080A-4388-9886-CB7EAB3763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" name="Rectangle 52">
                <a:extLst>
                  <a:ext uri="{FF2B5EF4-FFF2-40B4-BE49-F238E27FC236}">
                    <a16:creationId xmlns:a16="http://schemas.microsoft.com/office/drawing/2014/main" id="{7F304994-2530-4EDE-8318-D100251FB9B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2" name="Rectangle 53">
                <a:extLst>
                  <a:ext uri="{FF2B5EF4-FFF2-40B4-BE49-F238E27FC236}">
                    <a16:creationId xmlns:a16="http://schemas.microsoft.com/office/drawing/2014/main" id="{7BE361BD-FC65-4795-A6DB-2B05B1594D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" name="Rectangle 54">
                <a:extLst>
                  <a:ext uri="{FF2B5EF4-FFF2-40B4-BE49-F238E27FC236}">
                    <a16:creationId xmlns:a16="http://schemas.microsoft.com/office/drawing/2014/main" id="{47B2D389-BBAA-46FC-818D-6F9FEB73F73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4" name="Rectangle 55">
                <a:extLst>
                  <a:ext uri="{FF2B5EF4-FFF2-40B4-BE49-F238E27FC236}">
                    <a16:creationId xmlns:a16="http://schemas.microsoft.com/office/drawing/2014/main" id="{E982580A-13A7-4678-A086-0E1610D61C0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5" name="Rectangle 56">
                <a:extLst>
                  <a:ext uri="{FF2B5EF4-FFF2-40B4-BE49-F238E27FC236}">
                    <a16:creationId xmlns:a16="http://schemas.microsoft.com/office/drawing/2014/main" id="{5D9E6302-EAF6-457D-AA7D-280A9686A63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6" name="Rectangle 57">
                <a:extLst>
                  <a:ext uri="{FF2B5EF4-FFF2-40B4-BE49-F238E27FC236}">
                    <a16:creationId xmlns:a16="http://schemas.microsoft.com/office/drawing/2014/main" id="{FF30FAFA-B7C0-400E-AEF8-A3A6B7A3A5C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7" name="Rectangle 58">
                <a:extLst>
                  <a:ext uri="{FF2B5EF4-FFF2-40B4-BE49-F238E27FC236}">
                    <a16:creationId xmlns:a16="http://schemas.microsoft.com/office/drawing/2014/main" id="{F11BA864-7A03-49F2-A7A2-15BF776ACDE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8" name="Rectangle 59">
                <a:extLst>
                  <a:ext uri="{FF2B5EF4-FFF2-40B4-BE49-F238E27FC236}">
                    <a16:creationId xmlns:a16="http://schemas.microsoft.com/office/drawing/2014/main" id="{33930AF3-2EA4-4CD9-BE8C-184B425D286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9" name="Rectangle 60">
                <a:extLst>
                  <a:ext uri="{FF2B5EF4-FFF2-40B4-BE49-F238E27FC236}">
                    <a16:creationId xmlns:a16="http://schemas.microsoft.com/office/drawing/2014/main" id="{22BB3D8B-F617-4E00-8431-E03F6ADEA4F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0" name="Rectangle 61">
                <a:extLst>
                  <a:ext uri="{FF2B5EF4-FFF2-40B4-BE49-F238E27FC236}">
                    <a16:creationId xmlns:a16="http://schemas.microsoft.com/office/drawing/2014/main" id="{910FFE5C-9139-4C1F-AE8B-30EFD21DC1B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1" name="Rectangle 62">
                <a:extLst>
                  <a:ext uri="{FF2B5EF4-FFF2-40B4-BE49-F238E27FC236}">
                    <a16:creationId xmlns:a16="http://schemas.microsoft.com/office/drawing/2014/main" id="{17D48551-88F3-4EBF-9474-B0403EDD51C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" name="Rectangle 63">
                <a:extLst>
                  <a:ext uri="{FF2B5EF4-FFF2-40B4-BE49-F238E27FC236}">
                    <a16:creationId xmlns:a16="http://schemas.microsoft.com/office/drawing/2014/main" id="{F2473E90-C18C-40C9-9187-E96355E073E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3" name="Rectangle 64">
                <a:extLst>
                  <a:ext uri="{FF2B5EF4-FFF2-40B4-BE49-F238E27FC236}">
                    <a16:creationId xmlns:a16="http://schemas.microsoft.com/office/drawing/2014/main" id="{F8B9913B-3193-4187-933A-4F33EE5C5D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4" name="Rectangle 65">
                <a:extLst>
                  <a:ext uri="{FF2B5EF4-FFF2-40B4-BE49-F238E27FC236}">
                    <a16:creationId xmlns:a16="http://schemas.microsoft.com/office/drawing/2014/main" id="{593C9639-10B9-477A-8F30-6434A3D77CB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5" name="Rectangle 66">
                <a:extLst>
                  <a:ext uri="{FF2B5EF4-FFF2-40B4-BE49-F238E27FC236}">
                    <a16:creationId xmlns:a16="http://schemas.microsoft.com/office/drawing/2014/main" id="{A5984D76-B1C5-4843-B574-32398677238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6" name="Rectangle 67">
                <a:extLst>
                  <a:ext uri="{FF2B5EF4-FFF2-40B4-BE49-F238E27FC236}">
                    <a16:creationId xmlns:a16="http://schemas.microsoft.com/office/drawing/2014/main" id="{7A1E043B-8807-4CDA-B1F3-B15B6A8DEC4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7" name="Rectangle 68">
                <a:extLst>
                  <a:ext uri="{FF2B5EF4-FFF2-40B4-BE49-F238E27FC236}">
                    <a16:creationId xmlns:a16="http://schemas.microsoft.com/office/drawing/2014/main" id="{DBC39A56-C182-44E7-888F-6E270D2B772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8" name="Rectangle 69">
                <a:extLst>
                  <a:ext uri="{FF2B5EF4-FFF2-40B4-BE49-F238E27FC236}">
                    <a16:creationId xmlns:a16="http://schemas.microsoft.com/office/drawing/2014/main" id="{4FE752F4-E6D7-4D55-AC56-C5AD73B367B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9" name="Rectangle 70">
                <a:extLst>
                  <a:ext uri="{FF2B5EF4-FFF2-40B4-BE49-F238E27FC236}">
                    <a16:creationId xmlns:a16="http://schemas.microsoft.com/office/drawing/2014/main" id="{8E319C8A-BC4F-4F5E-BE9A-58BCBF0DCD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0" name="Rectangle 71">
                <a:extLst>
                  <a:ext uri="{FF2B5EF4-FFF2-40B4-BE49-F238E27FC236}">
                    <a16:creationId xmlns:a16="http://schemas.microsoft.com/office/drawing/2014/main" id="{5C6B7A2E-5F9D-455A-82C6-D333DF570B0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1" name="Rectangle 72">
                <a:extLst>
                  <a:ext uri="{FF2B5EF4-FFF2-40B4-BE49-F238E27FC236}">
                    <a16:creationId xmlns:a16="http://schemas.microsoft.com/office/drawing/2014/main" id="{D9EB844A-26BE-46B6-BF2F-9DA6A2ADA44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2" name="Rectangle 73">
                <a:extLst>
                  <a:ext uri="{FF2B5EF4-FFF2-40B4-BE49-F238E27FC236}">
                    <a16:creationId xmlns:a16="http://schemas.microsoft.com/office/drawing/2014/main" id="{54F43944-A372-4CE2-960B-2F931AF4AA0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3" name="Rectangle 74">
                <a:extLst>
                  <a:ext uri="{FF2B5EF4-FFF2-40B4-BE49-F238E27FC236}">
                    <a16:creationId xmlns:a16="http://schemas.microsoft.com/office/drawing/2014/main" id="{0D0E7785-3B8D-4C86-B77E-89EB506B10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4" name="Rectangle 75">
                <a:extLst>
                  <a:ext uri="{FF2B5EF4-FFF2-40B4-BE49-F238E27FC236}">
                    <a16:creationId xmlns:a16="http://schemas.microsoft.com/office/drawing/2014/main" id="{F1D5F4A2-E1A4-4AD6-BCD7-7C0BB2DEDBC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5" name="Rectangle 76">
                <a:extLst>
                  <a:ext uri="{FF2B5EF4-FFF2-40B4-BE49-F238E27FC236}">
                    <a16:creationId xmlns:a16="http://schemas.microsoft.com/office/drawing/2014/main" id="{13D350BF-A33B-4520-8080-F69A2EC93C2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6" name="Rectangle 77">
                <a:extLst>
                  <a:ext uri="{FF2B5EF4-FFF2-40B4-BE49-F238E27FC236}">
                    <a16:creationId xmlns:a16="http://schemas.microsoft.com/office/drawing/2014/main" id="{22468E78-C15D-4C8B-A942-09CF54BC3E7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7" name="Rectangle 78">
                <a:extLst>
                  <a:ext uri="{FF2B5EF4-FFF2-40B4-BE49-F238E27FC236}">
                    <a16:creationId xmlns:a16="http://schemas.microsoft.com/office/drawing/2014/main" id="{B9B618C9-C478-4F1C-9043-E4438E7EF26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8" name="Rectangle 79">
                <a:extLst>
                  <a:ext uri="{FF2B5EF4-FFF2-40B4-BE49-F238E27FC236}">
                    <a16:creationId xmlns:a16="http://schemas.microsoft.com/office/drawing/2014/main" id="{F66F6280-29BD-4BB1-AFB8-964DF9D689B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9" name="Rectangle 80">
                <a:extLst>
                  <a:ext uri="{FF2B5EF4-FFF2-40B4-BE49-F238E27FC236}">
                    <a16:creationId xmlns:a16="http://schemas.microsoft.com/office/drawing/2014/main" id="{B8128E40-5259-4B26-83A6-FF84FA9210F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0" name="Freeform 81">
                <a:extLst>
                  <a:ext uri="{FF2B5EF4-FFF2-40B4-BE49-F238E27FC236}">
                    <a16:creationId xmlns:a16="http://schemas.microsoft.com/office/drawing/2014/main" id="{FDE0A565-D008-499B-950C-E06BC53F33B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" name="Rectangle 82">
                <a:extLst>
                  <a:ext uri="{FF2B5EF4-FFF2-40B4-BE49-F238E27FC236}">
                    <a16:creationId xmlns:a16="http://schemas.microsoft.com/office/drawing/2014/main" id="{4D309C02-C958-4B8E-B6D9-BBD32B2D1B9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2" name="Rectangle 83">
                <a:extLst>
                  <a:ext uri="{FF2B5EF4-FFF2-40B4-BE49-F238E27FC236}">
                    <a16:creationId xmlns:a16="http://schemas.microsoft.com/office/drawing/2014/main" id="{E130BF9A-D6EE-4A72-9BC3-C9A65EEBEE1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3" name="Rectangle 84">
                <a:extLst>
                  <a:ext uri="{FF2B5EF4-FFF2-40B4-BE49-F238E27FC236}">
                    <a16:creationId xmlns:a16="http://schemas.microsoft.com/office/drawing/2014/main" id="{4E36756F-7DCB-47F6-B501-4DF42B9541B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4" name="Rectangle 85">
                <a:extLst>
                  <a:ext uri="{FF2B5EF4-FFF2-40B4-BE49-F238E27FC236}">
                    <a16:creationId xmlns:a16="http://schemas.microsoft.com/office/drawing/2014/main" id="{1806F616-97A8-44B3-94E1-AAE1830141A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5" name="Rectangle 86">
                <a:extLst>
                  <a:ext uri="{FF2B5EF4-FFF2-40B4-BE49-F238E27FC236}">
                    <a16:creationId xmlns:a16="http://schemas.microsoft.com/office/drawing/2014/main" id="{07BFAE2A-8F12-4C20-B51A-4153536A530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6" name="Rectangle 87">
                <a:extLst>
                  <a:ext uri="{FF2B5EF4-FFF2-40B4-BE49-F238E27FC236}">
                    <a16:creationId xmlns:a16="http://schemas.microsoft.com/office/drawing/2014/main" id="{6BC4D353-2A8A-4377-A3A5-FF1A6FDC953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7" name="Rectangle 88">
                <a:extLst>
                  <a:ext uri="{FF2B5EF4-FFF2-40B4-BE49-F238E27FC236}">
                    <a16:creationId xmlns:a16="http://schemas.microsoft.com/office/drawing/2014/main" id="{5B4C9E4C-92F9-4B28-8F94-7068E1A17AF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8" name="Rectangle 89">
                <a:extLst>
                  <a:ext uri="{FF2B5EF4-FFF2-40B4-BE49-F238E27FC236}">
                    <a16:creationId xmlns:a16="http://schemas.microsoft.com/office/drawing/2014/main" id="{08152E71-97F0-46E1-9648-FAB5832C2FC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9" name="Rectangle 90">
                <a:extLst>
                  <a:ext uri="{FF2B5EF4-FFF2-40B4-BE49-F238E27FC236}">
                    <a16:creationId xmlns:a16="http://schemas.microsoft.com/office/drawing/2014/main" id="{870C5F91-C745-4D8F-B608-4EB03472399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0" name="Rectangle 91">
                <a:extLst>
                  <a:ext uri="{FF2B5EF4-FFF2-40B4-BE49-F238E27FC236}">
                    <a16:creationId xmlns:a16="http://schemas.microsoft.com/office/drawing/2014/main" id="{D15F1259-CAD6-48A8-96BE-7BE9FDAFB8F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1" name="Rectangle 92">
                <a:extLst>
                  <a:ext uri="{FF2B5EF4-FFF2-40B4-BE49-F238E27FC236}">
                    <a16:creationId xmlns:a16="http://schemas.microsoft.com/office/drawing/2014/main" id="{765E8F0B-863B-491C-AADD-C0F27674146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2" name="Rectangle 93">
                <a:extLst>
                  <a:ext uri="{FF2B5EF4-FFF2-40B4-BE49-F238E27FC236}">
                    <a16:creationId xmlns:a16="http://schemas.microsoft.com/office/drawing/2014/main" id="{1827CEE8-E072-44C0-93CF-84283E94F85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3" name="Rectangle 94">
                <a:extLst>
                  <a:ext uri="{FF2B5EF4-FFF2-40B4-BE49-F238E27FC236}">
                    <a16:creationId xmlns:a16="http://schemas.microsoft.com/office/drawing/2014/main" id="{68387BAE-90C3-46B2-B934-2DABE566168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4" name="Rectangle 95">
                <a:extLst>
                  <a:ext uri="{FF2B5EF4-FFF2-40B4-BE49-F238E27FC236}">
                    <a16:creationId xmlns:a16="http://schemas.microsoft.com/office/drawing/2014/main" id="{7B745075-9067-45C8-81F8-66A459D2975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5" name="Rectangle 96">
                <a:extLst>
                  <a:ext uri="{FF2B5EF4-FFF2-40B4-BE49-F238E27FC236}">
                    <a16:creationId xmlns:a16="http://schemas.microsoft.com/office/drawing/2014/main" id="{FC995CA4-2412-4365-B029-3AE01D6AC9F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6" name="Rectangle 97">
                <a:extLst>
                  <a:ext uri="{FF2B5EF4-FFF2-40B4-BE49-F238E27FC236}">
                    <a16:creationId xmlns:a16="http://schemas.microsoft.com/office/drawing/2014/main" id="{4851F0E9-C53F-4E63-A736-D86BF7791E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7" name="Rectangle 98">
                <a:extLst>
                  <a:ext uri="{FF2B5EF4-FFF2-40B4-BE49-F238E27FC236}">
                    <a16:creationId xmlns:a16="http://schemas.microsoft.com/office/drawing/2014/main" id="{1A446BD5-7B9E-4567-A144-C053EA2A2E0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8" name="Rectangle 99">
                <a:extLst>
                  <a:ext uri="{FF2B5EF4-FFF2-40B4-BE49-F238E27FC236}">
                    <a16:creationId xmlns:a16="http://schemas.microsoft.com/office/drawing/2014/main" id="{7F8336AC-0FC2-47CB-AAD4-38C4B96A22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9" name="Rectangle 100">
                <a:extLst>
                  <a:ext uri="{FF2B5EF4-FFF2-40B4-BE49-F238E27FC236}">
                    <a16:creationId xmlns:a16="http://schemas.microsoft.com/office/drawing/2014/main" id="{E4B51FAE-2A74-4A8C-9AF5-0DCBC454AE5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0" name="Rectangle 101">
                <a:extLst>
                  <a:ext uri="{FF2B5EF4-FFF2-40B4-BE49-F238E27FC236}">
                    <a16:creationId xmlns:a16="http://schemas.microsoft.com/office/drawing/2014/main" id="{640CB8B3-2641-4A30-99B5-96ECFBA4563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1" name="Rectangle 102">
                <a:extLst>
                  <a:ext uri="{FF2B5EF4-FFF2-40B4-BE49-F238E27FC236}">
                    <a16:creationId xmlns:a16="http://schemas.microsoft.com/office/drawing/2014/main" id="{BD41B521-13B3-414B-B2D5-AECFD7B7BBD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2" name="Rectangle 103">
                <a:extLst>
                  <a:ext uri="{FF2B5EF4-FFF2-40B4-BE49-F238E27FC236}">
                    <a16:creationId xmlns:a16="http://schemas.microsoft.com/office/drawing/2014/main" id="{BA965815-FFEB-4971-B711-FB642C9E317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3" name="Rectangle 104">
                <a:extLst>
                  <a:ext uri="{FF2B5EF4-FFF2-40B4-BE49-F238E27FC236}">
                    <a16:creationId xmlns:a16="http://schemas.microsoft.com/office/drawing/2014/main" id="{91CBD147-E03A-47E4-AF1F-CE4559475A3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4" name="Rectangle 105">
                <a:extLst>
                  <a:ext uri="{FF2B5EF4-FFF2-40B4-BE49-F238E27FC236}">
                    <a16:creationId xmlns:a16="http://schemas.microsoft.com/office/drawing/2014/main" id="{958E0EED-E6F7-41EA-98E2-A208DFDD8F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5" name="Rectangle 106">
                <a:extLst>
                  <a:ext uri="{FF2B5EF4-FFF2-40B4-BE49-F238E27FC236}">
                    <a16:creationId xmlns:a16="http://schemas.microsoft.com/office/drawing/2014/main" id="{759EEF84-7D5B-4C6F-970C-953798465E0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6" name="Rectangle 107">
                <a:extLst>
                  <a:ext uri="{FF2B5EF4-FFF2-40B4-BE49-F238E27FC236}">
                    <a16:creationId xmlns:a16="http://schemas.microsoft.com/office/drawing/2014/main" id="{FCC96D0E-0195-4A20-8EBA-0197F4F9930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7" name="Rectangle 108">
                <a:extLst>
                  <a:ext uri="{FF2B5EF4-FFF2-40B4-BE49-F238E27FC236}">
                    <a16:creationId xmlns:a16="http://schemas.microsoft.com/office/drawing/2014/main" id="{C5FA048A-3E79-4D17-8B6A-AB4C8F7A279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8" name="Rectangle 109">
                <a:extLst>
                  <a:ext uri="{FF2B5EF4-FFF2-40B4-BE49-F238E27FC236}">
                    <a16:creationId xmlns:a16="http://schemas.microsoft.com/office/drawing/2014/main" id="{16040610-A7F2-4884-BCBE-1C03287E7E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9" name="Rectangle 110">
                <a:extLst>
                  <a:ext uri="{FF2B5EF4-FFF2-40B4-BE49-F238E27FC236}">
                    <a16:creationId xmlns:a16="http://schemas.microsoft.com/office/drawing/2014/main" id="{D932BA74-B14B-4FA0-B3FB-59A64FABD98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0" name="Rectangle 111">
                <a:extLst>
                  <a:ext uri="{FF2B5EF4-FFF2-40B4-BE49-F238E27FC236}">
                    <a16:creationId xmlns:a16="http://schemas.microsoft.com/office/drawing/2014/main" id="{1F696214-FD62-44A5-999F-1FA750DD87C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1" name="Rectangle 112">
                <a:extLst>
                  <a:ext uri="{FF2B5EF4-FFF2-40B4-BE49-F238E27FC236}">
                    <a16:creationId xmlns:a16="http://schemas.microsoft.com/office/drawing/2014/main" id="{0FC854F7-3932-41DC-90BE-29B2F8E2C6D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2" name="Rectangle 113">
                <a:extLst>
                  <a:ext uri="{FF2B5EF4-FFF2-40B4-BE49-F238E27FC236}">
                    <a16:creationId xmlns:a16="http://schemas.microsoft.com/office/drawing/2014/main" id="{B8A48536-71C4-4D67-8CD3-BC116D761FC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3" name="Rectangle 114">
                <a:extLst>
                  <a:ext uri="{FF2B5EF4-FFF2-40B4-BE49-F238E27FC236}">
                    <a16:creationId xmlns:a16="http://schemas.microsoft.com/office/drawing/2014/main" id="{0E3735EF-4F66-4852-89DC-C7F86380617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4" name="Rectangle 115">
                <a:extLst>
                  <a:ext uri="{FF2B5EF4-FFF2-40B4-BE49-F238E27FC236}">
                    <a16:creationId xmlns:a16="http://schemas.microsoft.com/office/drawing/2014/main" id="{7D6E1FB6-7186-483B-8D0D-1DFDCE8ADA6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5" name="Rectangle 116">
                <a:extLst>
                  <a:ext uri="{FF2B5EF4-FFF2-40B4-BE49-F238E27FC236}">
                    <a16:creationId xmlns:a16="http://schemas.microsoft.com/office/drawing/2014/main" id="{E6CDF380-17EA-4B43-BAB6-95185080256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6" name="Rectangle 117">
                <a:extLst>
                  <a:ext uri="{FF2B5EF4-FFF2-40B4-BE49-F238E27FC236}">
                    <a16:creationId xmlns:a16="http://schemas.microsoft.com/office/drawing/2014/main" id="{CBDD0C21-ECC5-4F67-AEF4-70F14973AD0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7" name="Rectangle 118">
                <a:extLst>
                  <a:ext uri="{FF2B5EF4-FFF2-40B4-BE49-F238E27FC236}">
                    <a16:creationId xmlns:a16="http://schemas.microsoft.com/office/drawing/2014/main" id="{5FFFB95C-7177-4A2E-8C61-3F3350DC54E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8" name="Rectangle 119">
                <a:extLst>
                  <a:ext uri="{FF2B5EF4-FFF2-40B4-BE49-F238E27FC236}">
                    <a16:creationId xmlns:a16="http://schemas.microsoft.com/office/drawing/2014/main" id="{5FCC7043-428D-4F96-BADA-1DFAB8F977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9" name="Rectangle 120">
                <a:extLst>
                  <a:ext uri="{FF2B5EF4-FFF2-40B4-BE49-F238E27FC236}">
                    <a16:creationId xmlns:a16="http://schemas.microsoft.com/office/drawing/2014/main" id="{422A692F-7775-433D-B3FB-F5B38597DB0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0" name="Rectangle 121">
                <a:extLst>
                  <a:ext uri="{FF2B5EF4-FFF2-40B4-BE49-F238E27FC236}">
                    <a16:creationId xmlns:a16="http://schemas.microsoft.com/office/drawing/2014/main" id="{A2B0C06B-25D8-4440-8DC9-6CDA12DA4B6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1" name="Rectangle 122">
                <a:extLst>
                  <a:ext uri="{FF2B5EF4-FFF2-40B4-BE49-F238E27FC236}">
                    <a16:creationId xmlns:a16="http://schemas.microsoft.com/office/drawing/2014/main" id="{E1BAA8C6-59C9-40F9-A681-52294ECA50F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2" name="Rectangle 123">
                <a:extLst>
                  <a:ext uri="{FF2B5EF4-FFF2-40B4-BE49-F238E27FC236}">
                    <a16:creationId xmlns:a16="http://schemas.microsoft.com/office/drawing/2014/main" id="{0C7637A0-1A2E-4085-8903-CD81F342D9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3" name="Rectangle 124">
                <a:extLst>
                  <a:ext uri="{FF2B5EF4-FFF2-40B4-BE49-F238E27FC236}">
                    <a16:creationId xmlns:a16="http://schemas.microsoft.com/office/drawing/2014/main" id="{6A0E9DD4-F1A7-47FD-B4A2-3B6EE3C7AB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4" name="Rectangle 125">
                <a:extLst>
                  <a:ext uri="{FF2B5EF4-FFF2-40B4-BE49-F238E27FC236}">
                    <a16:creationId xmlns:a16="http://schemas.microsoft.com/office/drawing/2014/main" id="{2141F00A-A880-42D2-ACEB-53F146D1322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5" name="Rectangle 126">
                <a:extLst>
                  <a:ext uri="{FF2B5EF4-FFF2-40B4-BE49-F238E27FC236}">
                    <a16:creationId xmlns:a16="http://schemas.microsoft.com/office/drawing/2014/main" id="{CB2D6D63-6627-4D71-A746-41AE2B5DDDA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6" name="Rectangle 127">
                <a:extLst>
                  <a:ext uri="{FF2B5EF4-FFF2-40B4-BE49-F238E27FC236}">
                    <a16:creationId xmlns:a16="http://schemas.microsoft.com/office/drawing/2014/main" id="{51DBCDED-5722-4F68-81EF-D74D708B9E5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7" name="Rectangle 128">
                <a:extLst>
                  <a:ext uri="{FF2B5EF4-FFF2-40B4-BE49-F238E27FC236}">
                    <a16:creationId xmlns:a16="http://schemas.microsoft.com/office/drawing/2014/main" id="{F73F683B-E24B-48D9-9B40-DA05233CDD3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8" name="Rectangle 129">
                <a:extLst>
                  <a:ext uri="{FF2B5EF4-FFF2-40B4-BE49-F238E27FC236}">
                    <a16:creationId xmlns:a16="http://schemas.microsoft.com/office/drawing/2014/main" id="{F80BA0AA-88D4-4CCF-AB2A-CF54F7EDE3F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9" name="Rectangle 130">
                <a:extLst>
                  <a:ext uri="{FF2B5EF4-FFF2-40B4-BE49-F238E27FC236}">
                    <a16:creationId xmlns:a16="http://schemas.microsoft.com/office/drawing/2014/main" id="{13805C7F-A04B-442F-9D22-11205064E5B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0" name="Rectangle 131">
                <a:extLst>
                  <a:ext uri="{FF2B5EF4-FFF2-40B4-BE49-F238E27FC236}">
                    <a16:creationId xmlns:a16="http://schemas.microsoft.com/office/drawing/2014/main" id="{6D14A3BA-8913-4D18-B4E8-FAFEDCD1202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1" name="Rectangle 132">
                <a:extLst>
                  <a:ext uri="{FF2B5EF4-FFF2-40B4-BE49-F238E27FC236}">
                    <a16:creationId xmlns:a16="http://schemas.microsoft.com/office/drawing/2014/main" id="{23C53C31-B624-49B8-A1B6-579AC498E07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" name="Rectangle 133">
                <a:extLst>
                  <a:ext uri="{FF2B5EF4-FFF2-40B4-BE49-F238E27FC236}">
                    <a16:creationId xmlns:a16="http://schemas.microsoft.com/office/drawing/2014/main" id="{E40462B6-E6DB-4D3D-9C2F-05952FD9B1A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3" name="Rectangle 134">
                <a:extLst>
                  <a:ext uri="{FF2B5EF4-FFF2-40B4-BE49-F238E27FC236}">
                    <a16:creationId xmlns:a16="http://schemas.microsoft.com/office/drawing/2014/main" id="{3F1A7322-ED86-411C-9C90-D1517CAEB61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4" name="Rectangle 135">
                <a:extLst>
                  <a:ext uri="{FF2B5EF4-FFF2-40B4-BE49-F238E27FC236}">
                    <a16:creationId xmlns:a16="http://schemas.microsoft.com/office/drawing/2014/main" id="{BBD6F641-522B-4BAD-A6DB-9DB30C1C3F7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5" name="Rectangle 136">
                <a:extLst>
                  <a:ext uri="{FF2B5EF4-FFF2-40B4-BE49-F238E27FC236}">
                    <a16:creationId xmlns:a16="http://schemas.microsoft.com/office/drawing/2014/main" id="{911B45BE-DFF5-4BB3-B8AB-05A489032A1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6" name="Rectangle 137">
                <a:extLst>
                  <a:ext uri="{FF2B5EF4-FFF2-40B4-BE49-F238E27FC236}">
                    <a16:creationId xmlns:a16="http://schemas.microsoft.com/office/drawing/2014/main" id="{75736111-EB45-430E-B8A2-EF059FDE608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7" name="Freeform 138">
                <a:extLst>
                  <a:ext uri="{FF2B5EF4-FFF2-40B4-BE49-F238E27FC236}">
                    <a16:creationId xmlns:a16="http://schemas.microsoft.com/office/drawing/2014/main" id="{E10EBCD6-FA8A-47F1-8417-1CE50A0E72E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8" name="Freeform 139">
                <a:extLst>
                  <a:ext uri="{FF2B5EF4-FFF2-40B4-BE49-F238E27FC236}">
                    <a16:creationId xmlns:a16="http://schemas.microsoft.com/office/drawing/2014/main" id="{FCD08743-E93E-4DE3-A5BC-DA84DCF7EC1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9" name="Freeform 140">
                <a:extLst>
                  <a:ext uri="{FF2B5EF4-FFF2-40B4-BE49-F238E27FC236}">
                    <a16:creationId xmlns:a16="http://schemas.microsoft.com/office/drawing/2014/main" id="{A4368E5C-5E65-4200-A456-26E0CB45972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" name="Freeform 141">
                <a:extLst>
                  <a:ext uri="{FF2B5EF4-FFF2-40B4-BE49-F238E27FC236}">
                    <a16:creationId xmlns:a16="http://schemas.microsoft.com/office/drawing/2014/main" id="{C8F163F8-D080-407F-9560-A9205659311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1" name="Freeform 142">
                <a:extLst>
                  <a:ext uri="{FF2B5EF4-FFF2-40B4-BE49-F238E27FC236}">
                    <a16:creationId xmlns:a16="http://schemas.microsoft.com/office/drawing/2014/main" id="{8D84AAB4-2837-4489-A51F-BF4E2B11227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2" name="Freeform 143">
                <a:extLst>
                  <a:ext uri="{FF2B5EF4-FFF2-40B4-BE49-F238E27FC236}">
                    <a16:creationId xmlns:a16="http://schemas.microsoft.com/office/drawing/2014/main" id="{393BFEAA-2FD0-4A5C-BC5C-243D3CD1934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" name="Freeform 144">
                <a:extLst>
                  <a:ext uri="{FF2B5EF4-FFF2-40B4-BE49-F238E27FC236}">
                    <a16:creationId xmlns:a16="http://schemas.microsoft.com/office/drawing/2014/main" id="{27C44A08-7575-48E5-A619-7052168BB34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4" name="Freeform 145">
                <a:extLst>
                  <a:ext uri="{FF2B5EF4-FFF2-40B4-BE49-F238E27FC236}">
                    <a16:creationId xmlns:a16="http://schemas.microsoft.com/office/drawing/2014/main" id="{28955992-B1A1-46DC-AC0E-9825EAE084A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5" name="Freeform 146">
                <a:extLst>
                  <a:ext uri="{FF2B5EF4-FFF2-40B4-BE49-F238E27FC236}">
                    <a16:creationId xmlns:a16="http://schemas.microsoft.com/office/drawing/2014/main" id="{07A83776-9FC3-406A-A32A-9DB7E2FFDE6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6" name="Rectangle 147">
                <a:extLst>
                  <a:ext uri="{FF2B5EF4-FFF2-40B4-BE49-F238E27FC236}">
                    <a16:creationId xmlns:a16="http://schemas.microsoft.com/office/drawing/2014/main" id="{3913A75E-1F62-4689-8864-6E57A2B4B85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7" name="Rectangle 148">
                <a:extLst>
                  <a:ext uri="{FF2B5EF4-FFF2-40B4-BE49-F238E27FC236}">
                    <a16:creationId xmlns:a16="http://schemas.microsoft.com/office/drawing/2014/main" id="{1F54A49D-6FF1-4942-B7D6-D22339D2150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8" name="Freeform 149">
                <a:extLst>
                  <a:ext uri="{FF2B5EF4-FFF2-40B4-BE49-F238E27FC236}">
                    <a16:creationId xmlns:a16="http://schemas.microsoft.com/office/drawing/2014/main" id="{75F21E0C-25E8-4A5F-863B-7F7E13D1B4F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9" name="Freeform 150">
                <a:extLst>
                  <a:ext uri="{FF2B5EF4-FFF2-40B4-BE49-F238E27FC236}">
                    <a16:creationId xmlns:a16="http://schemas.microsoft.com/office/drawing/2014/main" id="{EBC1CC69-E3F3-4BC1-836D-750C47D1CE4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0" name="Freeform 151">
                <a:extLst>
                  <a:ext uri="{FF2B5EF4-FFF2-40B4-BE49-F238E27FC236}">
                    <a16:creationId xmlns:a16="http://schemas.microsoft.com/office/drawing/2014/main" id="{57A13D61-D2DA-4093-8F99-86A4A4F0AEA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1" name="Oval 152">
                <a:extLst>
                  <a:ext uri="{FF2B5EF4-FFF2-40B4-BE49-F238E27FC236}">
                    <a16:creationId xmlns:a16="http://schemas.microsoft.com/office/drawing/2014/main" id="{6EC79274-86C5-4D0A-AAAB-AEC1B395FA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11791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791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>
            <a:extLst>
              <a:ext uri="{FF2B5EF4-FFF2-40B4-BE49-F238E27FC236}">
                <a16:creationId xmlns:a16="http://schemas.microsoft.com/office/drawing/2014/main" id="{888C7F08-640E-4619-A525-1DC67C53829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C99CFD4-992F-4F44-BB88-6CE8BD263DE8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156" name="Rectangle 156">
            <a:extLst>
              <a:ext uri="{FF2B5EF4-FFF2-40B4-BE49-F238E27FC236}">
                <a16:creationId xmlns:a16="http://schemas.microsoft.com/office/drawing/2014/main" id="{EEE1CB93-9EA0-47FF-A539-A41C33868D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>
            <a:extLst>
              <a:ext uri="{FF2B5EF4-FFF2-40B4-BE49-F238E27FC236}">
                <a16:creationId xmlns:a16="http://schemas.microsoft.com/office/drawing/2014/main" id="{BD3A7364-7C39-4CC0-BF86-174A97258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0AC99-37E4-46B7-9419-F049DF01AA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15319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3B37D9-30C8-4C82-AC57-B059999C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3AEB-4B6F-4D2D-AE8C-BEEF4CF6832E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02D0F2-3D99-4E1D-901A-F68705444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388293-DC6C-4435-96EB-2F7D97AE9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EDFCF-2FA3-40A3-B8D5-592FF006BC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633392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05615E-844B-49AD-93E4-4FEAE2AC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6EFD1-3C7B-42CC-8802-B5172C752E50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474BBB-2521-4002-BCCD-EFB2542E7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747581-8B34-49B8-8F23-A44DD5AD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30022-FFA0-429E-AE62-0FFD6EC1A1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84457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D228DB-289D-4B01-9C57-A8193EE49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78AAC-0B69-4C13-885A-F24D1003439E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5AE789-CD7C-425E-B078-7F4E5034F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B325AF-7EB1-4FB0-8A71-32D121B2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9BED9-BEC3-4544-9D20-FBC4645690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92419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2FC5BD-7436-46B8-9D35-5408D177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38738-FA01-46B3-8DAA-D1FCA5E853E6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66DB99-03A2-4468-9B7C-35B149D9C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D22D9B-C150-4666-A99A-81032C878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7F364-2E73-4ED4-B325-156CF98522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87227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98A47A8-613A-40D2-A3A8-C774054B0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F4FD8-A35A-4856-9F0C-C3B35EC8F69D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834CDD-7844-4BF3-8AB7-A400E9BAC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259E9E-AAFE-4636-A6D3-CFA503E6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4B8BC-A793-444C-8E3C-98DE966A89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981620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A5FE0F3-EE6A-4F33-B9C9-6759B89C7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F8A9F-D24D-491E-A31A-A643F13564E8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051AA8-A023-435E-9B57-4C7C51F7E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5CFD26-83E0-413C-8188-E669A4326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16FEF-C8D2-4D50-8FDB-1020B4C287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24263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F8F8428-832F-4BF7-BF12-4F3AAD13A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F83D7-41CF-4D66-95C6-E33802A8A09D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9CDCF1-1FA4-434D-AF7A-1A18EB813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A36B75-F391-445C-94D4-1FDF5D6A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43D6C-300B-4208-AD68-4A107898FA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81996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362231-AB6B-4F05-8AE7-0515166DD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15ADB-BA0D-4FAF-A8AD-A0A33B53BD3C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A718D3-4C2E-4679-AFB5-0BE5F2781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CF1BBC-F2E9-472D-AA3B-F172E623D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C5854-184E-4FD9-B2B5-A8C800E52E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7073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4FABBD-271E-48A2-8299-5D389CC58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22B29-87ED-4810-B024-2C253127DAAB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2FBADC-F3C6-4E4F-8F27-8C9D581B6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29CF96-AB5A-4CBE-94A5-7CC824A3B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39492-4647-4258-935A-B6B423B0C9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0829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8DFAF2D8-672E-4B03-AE9C-B414321227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65BC6AE2-BFDC-475C-9AED-D61640BE23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1A3E919-E7ED-49F5-ADA8-ECCA568FD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80C2FC-EB38-4A91-8D6B-9A25F5B2CA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58436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EE567D-77DB-4F3D-B733-C5232A145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C54ED-75AD-4C63-A0AF-40C708CA1165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9D3436-8E75-4006-9B96-A17DA31E8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D557F3-7460-47AA-BFB0-676F0804C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5811E-C7C6-48BF-966D-0FDA81E5E7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00799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373B74-EB37-4F2C-9336-FBB93E5A1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A1DEF-D98A-46EB-96AF-C80A5EC02A60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F6557A-2F22-460B-8907-058DA2C72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B541EC-5988-4689-8BA6-196D2DE1E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61130-8097-42F5-ACAC-ECA2B49AAE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577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C7876FB4-A215-449A-8E24-D0A389BD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D4489-0F27-4180-98FD-DBBB42B05DB7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CAF86EE3-5E91-4EF5-959F-C28E53679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2D64A46B-8D81-4C2F-B6E0-BCF579997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36561F8-4C33-46A3-97A3-CF5FB9E37C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3272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FBB872-9D17-4140-8203-F164A49F66FD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846388B-4A86-43AE-8B10-527726F3F2F1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5CD6571-4338-425B-84FD-CFA50944C6AB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6EFC627-FAA2-4595-B3AA-15E19399C673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FAD5F36-BC7E-4F9D-87D8-FF20BFFB7812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1892C93-0E42-426A-9606-E0995CF06C34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E676D63-9A75-4024-8660-C7FC0FAA5E1A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ECA5178-FED1-4CB0-B9D5-7ED1F5E16699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54ABAF8-C9DA-441B-8C54-9127698C4700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5" name="Дата 27">
            <a:extLst>
              <a:ext uri="{FF2B5EF4-FFF2-40B4-BE49-F238E27FC236}">
                <a16:creationId xmlns:a16="http://schemas.microsoft.com/office/drawing/2014/main" id="{DAE310CA-D852-4C38-B3B0-15A3ECD0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16">
            <a:extLst>
              <a:ext uri="{FF2B5EF4-FFF2-40B4-BE49-F238E27FC236}">
                <a16:creationId xmlns:a16="http://schemas.microsoft.com/office/drawing/2014/main" id="{389BA28D-C515-48DB-B489-12FAEEE18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>
            <a:extLst>
              <a:ext uri="{FF2B5EF4-FFF2-40B4-BE49-F238E27FC236}">
                <a16:creationId xmlns:a16="http://schemas.microsoft.com/office/drawing/2014/main" id="{2A87DD75-C982-41C7-BC25-83E7DE67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8C3E4-24BA-42BC-BB6E-0B1A17D92C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4758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id="{C6A2AAE6-5B15-441B-B663-5B4D89BAF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293A1799-8DC6-444E-87F9-3F042A992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id="{F5C2A3C9-010E-49D7-8641-022039861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3A5DE-F332-475C-9D6F-740EA25E07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1721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7">
            <a:extLst>
              <a:ext uri="{FF2B5EF4-FFF2-40B4-BE49-F238E27FC236}">
                <a16:creationId xmlns:a16="http://schemas.microsoft.com/office/drawing/2014/main" id="{54E651F4-CE8C-4655-AD68-4074CF8179CE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Полилиния 18">
            <a:extLst>
              <a:ext uri="{FF2B5EF4-FFF2-40B4-BE49-F238E27FC236}">
                <a16:creationId xmlns:a16="http://schemas.microsoft.com/office/drawing/2014/main" id="{496A36CD-C14B-46E0-BD52-02BDF3BA9F22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Полилиния 19">
            <a:extLst>
              <a:ext uri="{FF2B5EF4-FFF2-40B4-BE49-F238E27FC236}">
                <a16:creationId xmlns:a16="http://schemas.microsoft.com/office/drawing/2014/main" id="{E80F450F-8FB3-47CB-9421-D12356D58DD8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Полилиния 20">
            <a:extLst>
              <a:ext uri="{FF2B5EF4-FFF2-40B4-BE49-F238E27FC236}">
                <a16:creationId xmlns:a16="http://schemas.microsoft.com/office/drawing/2014/main" id="{E3741FC0-2343-49CF-A20C-9E32C69A6FFE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Полилиния 23">
            <a:extLst>
              <a:ext uri="{FF2B5EF4-FFF2-40B4-BE49-F238E27FC236}">
                <a16:creationId xmlns:a16="http://schemas.microsoft.com/office/drawing/2014/main" id="{1AB22FAA-1BAE-4576-A3DB-F27A6BD87BF3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Полилиния 24">
            <a:extLst>
              <a:ext uri="{FF2B5EF4-FFF2-40B4-BE49-F238E27FC236}">
                <a16:creationId xmlns:a16="http://schemas.microsoft.com/office/drawing/2014/main" id="{65F5B8E6-6D6E-417E-92EF-90CCC31E6850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Полилиния 25">
            <a:extLst>
              <a:ext uri="{FF2B5EF4-FFF2-40B4-BE49-F238E27FC236}">
                <a16:creationId xmlns:a16="http://schemas.microsoft.com/office/drawing/2014/main" id="{9195E596-60A7-4EF4-86BF-E8FEAB22643F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Полилиния 26">
            <a:extLst>
              <a:ext uri="{FF2B5EF4-FFF2-40B4-BE49-F238E27FC236}">
                <a16:creationId xmlns:a16="http://schemas.microsoft.com/office/drawing/2014/main" id="{52392705-8776-4336-9C63-B50B6EB37DEF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олилиния 27">
            <a:extLst>
              <a:ext uri="{FF2B5EF4-FFF2-40B4-BE49-F238E27FC236}">
                <a16:creationId xmlns:a16="http://schemas.microsoft.com/office/drawing/2014/main" id="{0E0FE8E3-2DC1-4B33-AE74-64F6773B1E62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Полилиния 28">
            <a:extLst>
              <a:ext uri="{FF2B5EF4-FFF2-40B4-BE49-F238E27FC236}">
                <a16:creationId xmlns:a16="http://schemas.microsoft.com/office/drawing/2014/main" id="{2D2E6CDE-63BB-499E-8D5B-AEE5429D55EA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Полилиния 29">
            <a:extLst>
              <a:ext uri="{FF2B5EF4-FFF2-40B4-BE49-F238E27FC236}">
                <a16:creationId xmlns:a16="http://schemas.microsoft.com/office/drawing/2014/main" id="{23A5A075-1BED-4C70-A45E-609C1B800DF8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Полилиния 30">
            <a:extLst>
              <a:ext uri="{FF2B5EF4-FFF2-40B4-BE49-F238E27FC236}">
                <a16:creationId xmlns:a16="http://schemas.microsoft.com/office/drawing/2014/main" id="{B2DF4C4A-4CBF-4F38-AA2F-286BEB8CE446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Полилиния 31">
            <a:extLst>
              <a:ext uri="{FF2B5EF4-FFF2-40B4-BE49-F238E27FC236}">
                <a16:creationId xmlns:a16="http://schemas.microsoft.com/office/drawing/2014/main" id="{762FA079-5771-4965-AA46-C024A4F0894B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7" name="Полилиния 32">
            <a:extLst>
              <a:ext uri="{FF2B5EF4-FFF2-40B4-BE49-F238E27FC236}">
                <a16:creationId xmlns:a16="http://schemas.microsoft.com/office/drawing/2014/main" id="{E43ADBE2-D4AE-48B9-9373-71933DCF531A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8" name="Полилиния 33">
            <a:extLst>
              <a:ext uri="{FF2B5EF4-FFF2-40B4-BE49-F238E27FC236}">
                <a16:creationId xmlns:a16="http://schemas.microsoft.com/office/drawing/2014/main" id="{BD5FBECB-D3E8-4F70-9E48-BCE2DF9F8849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B26788C-A77E-4C45-ACE9-4E03213B1577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D60764B-F62C-4CEA-9871-59D430E7A312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7D2130D-9094-4CBB-BC96-09D5AA8EDFBE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4620B7E-4DBA-476E-8DD2-401B1AEC6CA7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3677EB9-1FE3-40A1-B3CA-701A980D442B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579F003-1A28-4B69-99CA-4FF20271C116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5" name="Дата 3">
            <a:extLst>
              <a:ext uri="{FF2B5EF4-FFF2-40B4-BE49-F238E27FC236}">
                <a16:creationId xmlns:a16="http://schemas.microsoft.com/office/drawing/2014/main" id="{33AD37BE-146D-40B9-9D64-67AF690C3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6" name="Нижний колонтитул 4">
            <a:extLst>
              <a:ext uri="{FF2B5EF4-FFF2-40B4-BE49-F238E27FC236}">
                <a16:creationId xmlns:a16="http://schemas.microsoft.com/office/drawing/2014/main" id="{B456823E-A008-418E-8DA7-5365938B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>
            <a:extLst>
              <a:ext uri="{FF2B5EF4-FFF2-40B4-BE49-F238E27FC236}">
                <a16:creationId xmlns:a16="http://schemas.microsoft.com/office/drawing/2014/main" id="{3120D99C-32FF-4844-B0A2-AB1EEDD0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0D972-D301-4CE3-BDB1-067F834879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5409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0ACEAC-CC2A-4DF5-98F7-C7C420EA0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861847-7215-4D13-A53B-50119E28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839DC3-0E22-4D4E-9504-6AD1748FA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C1922-F96C-4CE7-91AE-7A11B69C5E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7818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5C11F5-348C-4F08-98D5-EB244B64B06F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83D08C9-858C-4C8F-8440-0BDD741387E8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E35774A-07E2-4D42-AE1C-C6A8B6C5428C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190C94B-61FA-4BE4-BA27-EF5D4D8656DD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708244D-7228-41C2-961F-DFE8E8ABAC1F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B6BA993-8569-4446-B064-32D6054461A8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EC1B3ED-34C7-4B38-A08C-EC7A36F86FDD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BC39956-7DD0-4D57-BABD-63512FDF1834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6BDD238-3CE1-43EE-8FCE-5AC048F29377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C8D8039-DCCE-4FF5-B55D-E756E97414E1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Дата 6">
            <a:extLst>
              <a:ext uri="{FF2B5EF4-FFF2-40B4-BE49-F238E27FC236}">
                <a16:creationId xmlns:a16="http://schemas.microsoft.com/office/drawing/2014/main" id="{8C5B70E1-CFC2-40A3-AB29-C3F113846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7">
            <a:extLst>
              <a:ext uri="{FF2B5EF4-FFF2-40B4-BE49-F238E27FC236}">
                <a16:creationId xmlns:a16="http://schemas.microsoft.com/office/drawing/2014/main" id="{1B21A6AE-E515-4A72-A9CB-7AD2FE6A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>
            <a:extLst>
              <a:ext uri="{FF2B5EF4-FFF2-40B4-BE49-F238E27FC236}">
                <a16:creationId xmlns:a16="http://schemas.microsoft.com/office/drawing/2014/main" id="{47293971-2B3A-4E06-8CD9-97057F31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8CF67-7708-4545-8545-8D026693D3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553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>
            <a:extLst>
              <a:ext uri="{FF2B5EF4-FFF2-40B4-BE49-F238E27FC236}">
                <a16:creationId xmlns:a16="http://schemas.microsoft.com/office/drawing/2014/main" id="{3A3844FD-9633-4757-9A9B-EEFF16E5D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:a16="http://schemas.microsoft.com/office/drawing/2014/main" id="{A3B5348D-89D6-43FA-99B0-E68781EFC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>
            <a:extLst>
              <a:ext uri="{FF2B5EF4-FFF2-40B4-BE49-F238E27FC236}">
                <a16:creationId xmlns:a16="http://schemas.microsoft.com/office/drawing/2014/main" id="{46B672EC-C40E-4AAC-A279-15B027E9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698D0-9A59-4F74-BFBE-37B7498F5B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6139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5E7599-ABC0-4FD3-BE5C-D53969461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CDD7074-BD17-4840-A645-D2B33499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4574E3-135C-419D-A464-4890D6949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CE824-F9AD-45FF-8046-F0B8DD1D8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9475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>
            <a:extLst>
              <a:ext uri="{FF2B5EF4-FFF2-40B4-BE49-F238E27FC236}">
                <a16:creationId xmlns:a16="http://schemas.microsoft.com/office/drawing/2014/main" id="{E5A0E334-44DB-4B9F-86BC-D1B7F9E09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:a16="http://schemas.microsoft.com/office/drawing/2014/main" id="{8EA2698B-0508-4C30-91DB-A396DFADB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>
            <a:extLst>
              <a:ext uri="{FF2B5EF4-FFF2-40B4-BE49-F238E27FC236}">
                <a16:creationId xmlns:a16="http://schemas.microsoft.com/office/drawing/2014/main" id="{0221C258-93D5-4A84-A59A-F785249D0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62833-A213-4291-8CF3-75F623DC94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9207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0835D7BB-F9AE-4E81-9A1E-D8562C7E30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EB8FA8C-5DA1-4E33-83FA-655C277AD8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12FA4CD-E583-4316-8DF5-399BDD6F8D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19D982-83C3-4717-8ADC-D800E13C19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8142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130C741-307C-4149-A651-F6C6481AB227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973F37D-958F-4569-985D-979027CCD5BA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>
            <a:extLst>
              <a:ext uri="{FF2B5EF4-FFF2-40B4-BE49-F238E27FC236}">
                <a16:creationId xmlns:a16="http://schemas.microsoft.com/office/drawing/2014/main" id="{D7C1F249-C1CF-4695-8A2C-A455B3DF10A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77C21CE8-4331-45C2-9207-C24891C56CBD}"/>
                </a:ext>
              </a:extLst>
            </p:cNvPr>
            <p:cNvCxnSpPr/>
            <p:nvPr/>
          </p:nvCxnSpPr>
          <p:spPr>
            <a:xfrm rot="16200000">
              <a:off x="6663593" y="12887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0DDCE578-05AF-42FB-A975-806E2BACFFC8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618EDC73-BC81-4E19-A89B-33C6F4E5AD2B}"/>
                </a:ext>
              </a:extLst>
            </p:cNvPr>
            <p:cNvCxnSpPr/>
            <p:nvPr/>
          </p:nvCxnSpPr>
          <p:spPr>
            <a:xfrm rot="5400000" flipH="1">
              <a:off x="6744513" y="12877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>
            <a:extLst>
              <a:ext uri="{FF2B5EF4-FFF2-40B4-BE49-F238E27FC236}">
                <a16:creationId xmlns:a16="http://schemas.microsoft.com/office/drawing/2014/main" id="{326DF676-539A-40A7-B6AD-979A07B90EF9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19DC783C-2BC9-48EB-95BE-607985E77DC4}"/>
                </a:ext>
              </a:extLst>
            </p:cNvPr>
            <p:cNvCxnSpPr/>
            <p:nvPr/>
          </p:nvCxnSpPr>
          <p:spPr>
            <a:xfrm rot="16200000">
              <a:off x="6663593" y="12887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63BFB152-8C9D-471F-86C9-90FB2053228E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172C8B7F-8711-4725-9F40-A03B514EF2CE}"/>
                </a:ext>
              </a:extLst>
            </p:cNvPr>
            <p:cNvCxnSpPr/>
            <p:nvPr/>
          </p:nvCxnSpPr>
          <p:spPr>
            <a:xfrm rot="5400000" flipH="1">
              <a:off x="6744513" y="12877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>
            <a:extLst>
              <a:ext uri="{FF2B5EF4-FFF2-40B4-BE49-F238E27FC236}">
                <a16:creationId xmlns:a16="http://schemas.microsoft.com/office/drawing/2014/main" id="{EC39D153-1842-435C-A6FC-4034D16235AA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5E185F8D-C165-4568-84D3-B3C7339BE20A}"/>
                </a:ext>
              </a:extLst>
            </p:cNvPr>
            <p:cNvCxnSpPr/>
            <p:nvPr/>
          </p:nvCxnSpPr>
          <p:spPr>
            <a:xfrm rot="16200000">
              <a:off x="6663592" y="12887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AE0E9670-7624-400E-84EF-0B410D4649E2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AD2C44C1-5D3E-417D-9DE8-9E8E8CFA3CA7}"/>
                </a:ext>
              </a:extLst>
            </p:cNvPr>
            <p:cNvCxnSpPr/>
            <p:nvPr/>
          </p:nvCxnSpPr>
          <p:spPr>
            <a:xfrm rot="5400000" flipH="1">
              <a:off x="6744512" y="12877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Дата 4">
            <a:extLst>
              <a:ext uri="{FF2B5EF4-FFF2-40B4-BE49-F238E27FC236}">
                <a16:creationId xmlns:a16="http://schemas.microsoft.com/office/drawing/2014/main" id="{BC771C6F-9650-42FF-BE5F-C1CF1BF84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0" name="Нижний колонтитул 5">
            <a:extLst>
              <a:ext uri="{FF2B5EF4-FFF2-40B4-BE49-F238E27FC236}">
                <a16:creationId xmlns:a16="http://schemas.microsoft.com/office/drawing/2014/main" id="{363637ED-BC06-430A-8B2D-7755A1B2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>
            <a:extLst>
              <a:ext uri="{FF2B5EF4-FFF2-40B4-BE49-F238E27FC236}">
                <a16:creationId xmlns:a16="http://schemas.microsoft.com/office/drawing/2014/main" id="{73AE41B6-C860-4F90-8DC8-0C3EB897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3B248AF2-F9A6-45F4-B54C-BAF3CF0FF6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4872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id="{84AFD139-FBF6-4BEE-85E0-792D7184C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7AD3B2F7-7198-4D11-8D7F-095754FB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id="{38C23656-9F05-4CF5-A79E-745DD37AE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5E131-10F5-48DB-B912-E28310C02F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4958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id="{BB403716-0B05-4EE1-8A99-90A49BBF8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7FBA29F4-5A98-4B8B-8680-98E8CB09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id="{22C04FAE-7AC4-4234-9309-14608B24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65B33-E152-4786-BFB4-1535CC51BD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052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8FD25B0B-4BDA-4C4F-8F01-DEE48713B327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Группа 15">
            <a:extLst>
              <a:ext uri="{FF2B5EF4-FFF2-40B4-BE49-F238E27FC236}">
                <a16:creationId xmlns:a16="http://schemas.microsoft.com/office/drawing/2014/main" id="{E05E62F7-9D3E-46E1-8ACA-F98FFDC50644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16">
              <a:extLst>
                <a:ext uri="{FF2B5EF4-FFF2-40B4-BE49-F238E27FC236}">
                  <a16:creationId xmlns:a16="http://schemas.microsoft.com/office/drawing/2014/main" id="{93E7AD47-D4FD-49F4-B277-8490EBB24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Полилиния 18">
              <a:extLst>
                <a:ext uri="{FF2B5EF4-FFF2-40B4-BE49-F238E27FC236}">
                  <a16:creationId xmlns:a16="http://schemas.microsoft.com/office/drawing/2014/main" id="{6B38AA3F-F01D-4F53-87B2-411EFE6E4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Полилиния 19">
              <a:extLst>
                <a:ext uri="{FF2B5EF4-FFF2-40B4-BE49-F238E27FC236}">
                  <a16:creationId xmlns:a16="http://schemas.microsoft.com/office/drawing/2014/main" id="{4FB2FDAC-ABB9-44D0-99A9-E16734AEB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4C8C7239-3F97-4579-B222-B80B86F8941D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1" name="Дата 29">
            <a:extLst>
              <a:ext uri="{FF2B5EF4-FFF2-40B4-BE49-F238E27FC236}">
                <a16:creationId xmlns:a16="http://schemas.microsoft.com/office/drawing/2014/main" id="{5822E634-DB8E-423A-8CF6-3FE683883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>
            <a:extLst>
              <a:ext uri="{FF2B5EF4-FFF2-40B4-BE49-F238E27FC236}">
                <a16:creationId xmlns:a16="http://schemas.microsoft.com/office/drawing/2014/main" id="{A29C2CC0-0AA0-4AFB-8375-49C8A5588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>
            <a:extLst>
              <a:ext uri="{FF2B5EF4-FFF2-40B4-BE49-F238E27FC236}">
                <a16:creationId xmlns:a16="http://schemas.microsoft.com/office/drawing/2014/main" id="{139DBA8C-8F3D-4BF4-BD5D-E935A74A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1CF1F0-7A38-4679-9A50-0BD0D06737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7702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B89A64CE-CAF6-4500-A4AD-3C6547A09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2375E079-6A32-42F7-A39C-09418BDE9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300BFA6F-D7F8-4329-9F46-F6291660A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7AF4F-796C-4F7D-A9E2-32D33CECEA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85670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69417F-14B7-436A-886D-95F2D7970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0D41AB-A015-40F7-A973-01855AC97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C3F976-7DCB-4285-A980-3B71912E2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DE981-4D6C-424C-8A81-233DD8FAE1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4431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0ABC116-9BCA-4BA9-94AD-90D5A80E8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F661E5-509E-4D54-8088-A171E05C7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53AFBE2-9D02-4A06-B740-CEFBCC3B1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8B588-1272-49C4-9068-E107C148C6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063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50AE96-4931-4EF0-A510-57ACCFA49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F549AB-B51D-43CB-96A8-EA0172517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1B5ABE-18CD-47E0-A8F3-3BFF6011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DADB4-134E-42E8-8359-50C8FFC6CF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3318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>
            <a:extLst>
              <a:ext uri="{FF2B5EF4-FFF2-40B4-BE49-F238E27FC236}">
                <a16:creationId xmlns:a16="http://schemas.microsoft.com/office/drawing/2014/main" id="{6F95E531-0738-466F-9984-81FD84DBA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>
            <a:extLst>
              <a:ext uri="{FF2B5EF4-FFF2-40B4-BE49-F238E27FC236}">
                <a16:creationId xmlns:a16="http://schemas.microsoft.com/office/drawing/2014/main" id="{7E2D2341-AEF6-4C09-9B39-80B28E263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>
            <a:extLst>
              <a:ext uri="{FF2B5EF4-FFF2-40B4-BE49-F238E27FC236}">
                <a16:creationId xmlns:a16="http://schemas.microsoft.com/office/drawing/2014/main" id="{83F57869-EAE0-4D70-9C0A-227F29833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F2B74-FB9C-4D22-A6FD-89EA29E00B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2725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19458E-357F-4074-92D8-1B2BCCB7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E66904-DD3C-4425-AB05-53858307A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6E0CD0-C802-40C0-B5E6-BFCBFAE8E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9AD5C-7F9F-43F0-B27A-4B73E63441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1277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B117DA7-DC89-4B1F-9FC4-B927FE8B1A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8009F4E-57D6-43FB-9D5A-88762C2D8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2B47DAC-697A-48CD-BD50-199FAACBB8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D3238-AA98-45C1-B892-1E187AF412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47236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10">
            <a:extLst>
              <a:ext uri="{FF2B5EF4-FFF2-40B4-BE49-F238E27FC236}">
                <a16:creationId xmlns:a16="http://schemas.microsoft.com/office/drawing/2014/main" id="{56BC95E5-9452-4833-B1A8-8833CED51527}"/>
              </a:ext>
            </a:extLst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Полилиния 15">
            <a:extLst>
              <a:ext uri="{FF2B5EF4-FFF2-40B4-BE49-F238E27FC236}">
                <a16:creationId xmlns:a16="http://schemas.microsoft.com/office/drawing/2014/main" id="{4A129FAA-11F5-4535-BAFB-1C0E4E461460}"/>
              </a:ext>
            </a:extLst>
          </p:cNvPr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id="{AD224F71-9856-4092-9131-DE7D455B8DEC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1863EDE-77C4-40D2-B8FE-2CEF1BDEF35F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9">
            <a:extLst>
              <a:ext uri="{FF2B5EF4-FFF2-40B4-BE49-F238E27FC236}">
                <a16:creationId xmlns:a16="http://schemas.microsoft.com/office/drawing/2014/main" id="{004E0CAD-3ED0-44B9-86B6-EE4CE7BB6C15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Нашивка 20">
            <a:extLst>
              <a:ext uri="{FF2B5EF4-FFF2-40B4-BE49-F238E27FC236}">
                <a16:creationId xmlns:a16="http://schemas.microsoft.com/office/drawing/2014/main" id="{73BA3EB0-A3D6-4172-864F-5790DFDC2172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4">
            <a:extLst>
              <a:ext uri="{FF2B5EF4-FFF2-40B4-BE49-F238E27FC236}">
                <a16:creationId xmlns:a16="http://schemas.microsoft.com/office/drawing/2014/main" id="{F2296BCB-0060-4E3D-BB4F-F3F2D16D7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>
            <a:extLst>
              <a:ext uri="{FF2B5EF4-FFF2-40B4-BE49-F238E27FC236}">
                <a16:creationId xmlns:a16="http://schemas.microsoft.com/office/drawing/2014/main" id="{4547F07D-450A-4A9E-AC2E-DAB1A25DF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>
            <a:extLst>
              <a:ext uri="{FF2B5EF4-FFF2-40B4-BE49-F238E27FC236}">
                <a16:creationId xmlns:a16="http://schemas.microsoft.com/office/drawing/2014/main" id="{955AC41B-6BFF-4E72-9C73-0EC94A448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8E264-2549-4D40-9844-7AEF345617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912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00693CE2-F00C-490D-A284-FEC81DAD3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15F6A343-7657-42D8-8165-DA8FCA37F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C141868C-9AF7-4B14-A0D9-966F2A971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83998-F9C5-4B9C-8D82-C0604330A1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7762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3AE3A46D-1266-4AA0-A064-C0B05615B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68165F2E-1DB1-4EB3-97FE-72CFEC784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483E3396-3B2F-45F5-BC27-063B369DA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4835-B041-4502-B14B-254D06C426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85234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rgbClr val="32324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E6F66DF-F32C-44A8-895A-B9FD1F898D97}"/>
              </a:ext>
            </a:extLst>
          </p:cNvPr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6E1CCE88-C58A-41F3-9CE5-4F6FD946A39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D564CA1A-2340-40DD-B49F-35AAE58E163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A98A9B67-5306-46D1-AB33-0B4E8E1B6FA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C74FCBB8-014A-4C3A-9A53-904E86E87F9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432A65F9-C193-4D8F-9818-C0B9EF83A18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D174883E-3098-4050-B176-CE15D179AF8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4FBCA782-FFA8-41E1-BA9C-87277578245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F313D8E3-DA42-4618-9273-9E165F9DA62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ADE8DE3F-584E-4E28-9A7A-AF64C6A5825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5C881427-BF74-42BA-BD98-0174F76509B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693D4696-AD40-4786-BF97-A515D13DEDF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6D9220E0-02BF-4B0C-985F-909DEC8F2C6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6C6730E3-73F3-41A1-A689-B1801131421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79D0DAE8-88EB-4F04-850C-DBB316D15E4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60367E38-9B55-4B68-B483-7C2B0CE7CF0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CD29F2CB-710D-40CF-A217-3D663427E2E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39991575" flipH="1" flipV="1">
              <a:off x="5374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528316EE-8DC9-48E3-B629-025B9C33558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09CB1441-88A2-44CC-9A1B-31EBA74888F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E1717431-62D0-47E0-89E0-8691C3A6446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90E9E6C3-69F3-4717-A13E-1155B49C10A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3A7BF679-18AD-410A-B4B1-9162149510E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307D5E63-376F-4B05-86B5-65ECC4F2EB5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05015E97-4E11-4951-9B00-4E567EBCBFD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49305492-D158-4163-BAE6-C30F8458E86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E570868E-746F-466E-AFB6-9AE2A3FD9D0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AC2CE927-4CA0-435F-8676-59D71DA841F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DEF72DB8-31B8-4448-9B8B-2FE0144D194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65C43781-024C-4C86-8637-F49D5BC194F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FBFD7800-DD36-4194-8CD6-8CBC0A93BE8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8F11E4EC-306F-45E0-906D-B4F87792D96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B560C116-6C3F-4DF4-BAEA-8F07E9D19E1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2D1AC241-BB35-471B-8D47-7A70F3F2B1C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7" name="Oval 35">
              <a:extLst>
                <a:ext uri="{FF2B5EF4-FFF2-40B4-BE49-F238E27FC236}">
                  <a16:creationId xmlns:a16="http://schemas.microsoft.com/office/drawing/2014/main" id="{B92F4EC7-4E60-4963-B1A4-9DC2F44DA16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8" name="Oval 36">
              <a:extLst>
                <a:ext uri="{FF2B5EF4-FFF2-40B4-BE49-F238E27FC236}">
                  <a16:creationId xmlns:a16="http://schemas.microsoft.com/office/drawing/2014/main" id="{9AE160FB-7838-460F-83B3-31DF37885B6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9" name="Oval 37">
              <a:extLst>
                <a:ext uri="{FF2B5EF4-FFF2-40B4-BE49-F238E27FC236}">
                  <a16:creationId xmlns:a16="http://schemas.microsoft.com/office/drawing/2014/main" id="{437A0616-4CD4-4151-99A2-EF56DEBD2A9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0" name="Oval 38">
              <a:extLst>
                <a:ext uri="{FF2B5EF4-FFF2-40B4-BE49-F238E27FC236}">
                  <a16:creationId xmlns:a16="http://schemas.microsoft.com/office/drawing/2014/main" id="{2CE1C595-4589-4BEB-801C-60D85B365FA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" name="Oval 39">
              <a:extLst>
                <a:ext uri="{FF2B5EF4-FFF2-40B4-BE49-F238E27FC236}">
                  <a16:creationId xmlns:a16="http://schemas.microsoft.com/office/drawing/2014/main" id="{6CD069DE-C724-41F4-BD0D-D672694B94A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2" name="Oval 40">
              <a:extLst>
                <a:ext uri="{FF2B5EF4-FFF2-40B4-BE49-F238E27FC236}">
                  <a16:creationId xmlns:a16="http://schemas.microsoft.com/office/drawing/2014/main" id="{31F94C36-B60E-41AC-81F8-D4685890BA2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3" name="Oval 41">
              <a:extLst>
                <a:ext uri="{FF2B5EF4-FFF2-40B4-BE49-F238E27FC236}">
                  <a16:creationId xmlns:a16="http://schemas.microsoft.com/office/drawing/2014/main" id="{F2BDAF66-65CF-4789-8860-F8FDA6E3D49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4" name="Oval 42">
              <a:extLst>
                <a:ext uri="{FF2B5EF4-FFF2-40B4-BE49-F238E27FC236}">
                  <a16:creationId xmlns:a16="http://schemas.microsoft.com/office/drawing/2014/main" id="{2183E5EB-ECC4-4188-B541-D5D58B4DB58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" name="Oval 43">
              <a:extLst>
                <a:ext uri="{FF2B5EF4-FFF2-40B4-BE49-F238E27FC236}">
                  <a16:creationId xmlns:a16="http://schemas.microsoft.com/office/drawing/2014/main" id="{51123291-76F0-4814-94E9-09842BB71C1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6" name="Oval 44">
              <a:extLst>
                <a:ext uri="{FF2B5EF4-FFF2-40B4-BE49-F238E27FC236}">
                  <a16:creationId xmlns:a16="http://schemas.microsoft.com/office/drawing/2014/main" id="{E8B9B052-4111-45CA-93C4-6B364DD1CE6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" name="Oval 45">
              <a:extLst>
                <a:ext uri="{FF2B5EF4-FFF2-40B4-BE49-F238E27FC236}">
                  <a16:creationId xmlns:a16="http://schemas.microsoft.com/office/drawing/2014/main" id="{E8C50C47-F7AC-44DC-A867-5DA2BE6AFF3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8" name="Oval 46">
              <a:extLst>
                <a:ext uri="{FF2B5EF4-FFF2-40B4-BE49-F238E27FC236}">
                  <a16:creationId xmlns:a16="http://schemas.microsoft.com/office/drawing/2014/main" id="{8E5E4313-C57C-4930-A2A1-139CB2C53AC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9" name="Oval 47">
              <a:extLst>
                <a:ext uri="{FF2B5EF4-FFF2-40B4-BE49-F238E27FC236}">
                  <a16:creationId xmlns:a16="http://schemas.microsoft.com/office/drawing/2014/main" id="{CD3ACA17-6C57-4C6E-A538-15E9DF2866D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0" name="Oval 48">
              <a:extLst>
                <a:ext uri="{FF2B5EF4-FFF2-40B4-BE49-F238E27FC236}">
                  <a16:creationId xmlns:a16="http://schemas.microsoft.com/office/drawing/2014/main" id="{47746748-E753-4587-BAFC-57BD4189882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1" name="Oval 49">
              <a:extLst>
                <a:ext uri="{FF2B5EF4-FFF2-40B4-BE49-F238E27FC236}">
                  <a16:creationId xmlns:a16="http://schemas.microsoft.com/office/drawing/2014/main" id="{006F4BF0-0F36-481B-BEB6-B8BD2E52B41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2" name="Oval 50">
              <a:extLst>
                <a:ext uri="{FF2B5EF4-FFF2-40B4-BE49-F238E27FC236}">
                  <a16:creationId xmlns:a16="http://schemas.microsoft.com/office/drawing/2014/main" id="{03F3D496-106A-47C8-B96D-FBC62005EA4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3" name="Oval 51">
              <a:extLst>
                <a:ext uri="{FF2B5EF4-FFF2-40B4-BE49-F238E27FC236}">
                  <a16:creationId xmlns:a16="http://schemas.microsoft.com/office/drawing/2014/main" id="{32B35E14-D513-4202-98C9-4405378E5FC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4" name="Oval 52">
              <a:extLst>
                <a:ext uri="{FF2B5EF4-FFF2-40B4-BE49-F238E27FC236}">
                  <a16:creationId xmlns:a16="http://schemas.microsoft.com/office/drawing/2014/main" id="{103D75A4-7C67-4696-B45C-57D6A1FF3C4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5" name="Oval 53">
              <a:extLst>
                <a:ext uri="{FF2B5EF4-FFF2-40B4-BE49-F238E27FC236}">
                  <a16:creationId xmlns:a16="http://schemas.microsoft.com/office/drawing/2014/main" id="{69373643-8442-4E8C-B813-55D2E0B8A37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6" name="Oval 54">
              <a:extLst>
                <a:ext uri="{FF2B5EF4-FFF2-40B4-BE49-F238E27FC236}">
                  <a16:creationId xmlns:a16="http://schemas.microsoft.com/office/drawing/2014/main" id="{3AF66E39-945A-4089-AD3F-C9B8041D69C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7" name="Oval 55">
              <a:extLst>
                <a:ext uri="{FF2B5EF4-FFF2-40B4-BE49-F238E27FC236}">
                  <a16:creationId xmlns:a16="http://schemas.microsoft.com/office/drawing/2014/main" id="{63EF2B1D-C805-48D6-AAC8-D13CA71E193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8" name="Oval 56">
              <a:extLst>
                <a:ext uri="{FF2B5EF4-FFF2-40B4-BE49-F238E27FC236}">
                  <a16:creationId xmlns:a16="http://schemas.microsoft.com/office/drawing/2014/main" id="{0439E174-F7F3-4743-A54B-932F1B4BC50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9" name="Oval 57">
              <a:extLst>
                <a:ext uri="{FF2B5EF4-FFF2-40B4-BE49-F238E27FC236}">
                  <a16:creationId xmlns:a16="http://schemas.microsoft.com/office/drawing/2014/main" id="{95AF75F0-B33E-4252-9622-A9F6B873CEF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0" name="Oval 58">
              <a:extLst>
                <a:ext uri="{FF2B5EF4-FFF2-40B4-BE49-F238E27FC236}">
                  <a16:creationId xmlns:a16="http://schemas.microsoft.com/office/drawing/2014/main" id="{CFE6D16F-48BD-41BB-8A3D-0EDC77B4A60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" name="Oval 59">
              <a:extLst>
                <a:ext uri="{FF2B5EF4-FFF2-40B4-BE49-F238E27FC236}">
                  <a16:creationId xmlns:a16="http://schemas.microsoft.com/office/drawing/2014/main" id="{1FBB98C8-4F36-4330-A33A-647073228FE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2" name="Oval 60">
              <a:extLst>
                <a:ext uri="{FF2B5EF4-FFF2-40B4-BE49-F238E27FC236}">
                  <a16:creationId xmlns:a16="http://schemas.microsoft.com/office/drawing/2014/main" id="{3B4DE77C-DF38-4EB0-A179-BC4E5754BF0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3" name="Oval 61">
              <a:extLst>
                <a:ext uri="{FF2B5EF4-FFF2-40B4-BE49-F238E27FC236}">
                  <a16:creationId xmlns:a16="http://schemas.microsoft.com/office/drawing/2014/main" id="{A18A0BE6-E963-4015-8623-B145B2BE16F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4" name="Oval 62">
              <a:extLst>
                <a:ext uri="{FF2B5EF4-FFF2-40B4-BE49-F238E27FC236}">
                  <a16:creationId xmlns:a16="http://schemas.microsoft.com/office/drawing/2014/main" id="{C6D1F35B-E47E-4EF7-8515-89285250478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5" name="Oval 63">
              <a:extLst>
                <a:ext uri="{FF2B5EF4-FFF2-40B4-BE49-F238E27FC236}">
                  <a16:creationId xmlns:a16="http://schemas.microsoft.com/office/drawing/2014/main" id="{8D857EAB-485F-4169-9AF3-4194480E6A5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6" name="Oval 64">
              <a:extLst>
                <a:ext uri="{FF2B5EF4-FFF2-40B4-BE49-F238E27FC236}">
                  <a16:creationId xmlns:a16="http://schemas.microsoft.com/office/drawing/2014/main" id="{D27E88A3-8D5B-425E-85C3-B321A28D664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7" name="Oval 65">
              <a:extLst>
                <a:ext uri="{FF2B5EF4-FFF2-40B4-BE49-F238E27FC236}">
                  <a16:creationId xmlns:a16="http://schemas.microsoft.com/office/drawing/2014/main" id="{A53BE25B-DA6E-4B60-8816-80251B95B9E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8" name="Oval 66">
              <a:extLst>
                <a:ext uri="{FF2B5EF4-FFF2-40B4-BE49-F238E27FC236}">
                  <a16:creationId xmlns:a16="http://schemas.microsoft.com/office/drawing/2014/main" id="{E0024959-04DC-4E04-B3D9-49A75AD739D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9" name="Oval 67">
              <a:extLst>
                <a:ext uri="{FF2B5EF4-FFF2-40B4-BE49-F238E27FC236}">
                  <a16:creationId xmlns:a16="http://schemas.microsoft.com/office/drawing/2014/main" id="{10CA19E4-5A4C-4CBF-BD91-6CD4E4C20D2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" name="Oval 68">
              <a:extLst>
                <a:ext uri="{FF2B5EF4-FFF2-40B4-BE49-F238E27FC236}">
                  <a16:creationId xmlns:a16="http://schemas.microsoft.com/office/drawing/2014/main" id="{FA5DCA6F-B922-4B28-A809-1FCBA8B7DE7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" name="Oval 69">
              <a:extLst>
                <a:ext uri="{FF2B5EF4-FFF2-40B4-BE49-F238E27FC236}">
                  <a16:creationId xmlns:a16="http://schemas.microsoft.com/office/drawing/2014/main" id="{A2182627-D0EF-481D-BF2D-6FE8950C444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" name="Oval 70">
              <a:extLst>
                <a:ext uri="{FF2B5EF4-FFF2-40B4-BE49-F238E27FC236}">
                  <a16:creationId xmlns:a16="http://schemas.microsoft.com/office/drawing/2014/main" id="{B357A260-6A8F-43C3-A359-FE4C509024A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3" name="Oval 71">
              <a:extLst>
                <a:ext uri="{FF2B5EF4-FFF2-40B4-BE49-F238E27FC236}">
                  <a16:creationId xmlns:a16="http://schemas.microsoft.com/office/drawing/2014/main" id="{2D898F8D-6C8C-4BF3-A72A-5134F9813FE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4" name="Oval 72">
              <a:extLst>
                <a:ext uri="{FF2B5EF4-FFF2-40B4-BE49-F238E27FC236}">
                  <a16:creationId xmlns:a16="http://schemas.microsoft.com/office/drawing/2014/main" id="{B6A1BD19-C6F9-459A-A1A6-4E49C9C987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5" name="Oval 73">
              <a:extLst>
                <a:ext uri="{FF2B5EF4-FFF2-40B4-BE49-F238E27FC236}">
                  <a16:creationId xmlns:a16="http://schemas.microsoft.com/office/drawing/2014/main" id="{EFD6D79D-8B7B-4DB8-87CA-EE4A5FFFE6F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6" name="Oval 74">
              <a:extLst>
                <a:ext uri="{FF2B5EF4-FFF2-40B4-BE49-F238E27FC236}">
                  <a16:creationId xmlns:a16="http://schemas.microsoft.com/office/drawing/2014/main" id="{D0BB5053-4655-411B-A225-BE979DF3996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7" name="Oval 75">
              <a:extLst>
                <a:ext uri="{FF2B5EF4-FFF2-40B4-BE49-F238E27FC236}">
                  <a16:creationId xmlns:a16="http://schemas.microsoft.com/office/drawing/2014/main" id="{2EAE392F-F151-4682-AADF-67006F55163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8" name="Oval 76">
              <a:extLst>
                <a:ext uri="{FF2B5EF4-FFF2-40B4-BE49-F238E27FC236}">
                  <a16:creationId xmlns:a16="http://schemas.microsoft.com/office/drawing/2014/main" id="{322CE9E6-9779-4B9C-8725-36EBA93DA46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9" name="Oval 77">
              <a:extLst>
                <a:ext uri="{FF2B5EF4-FFF2-40B4-BE49-F238E27FC236}">
                  <a16:creationId xmlns:a16="http://schemas.microsoft.com/office/drawing/2014/main" id="{780F2055-E659-40A1-9146-0F71224B16A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0" name="Oval 78">
              <a:extLst>
                <a:ext uri="{FF2B5EF4-FFF2-40B4-BE49-F238E27FC236}">
                  <a16:creationId xmlns:a16="http://schemas.microsoft.com/office/drawing/2014/main" id="{09A2A7FB-D854-4D51-9E9F-1FA85526A43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1" name="Oval 79">
              <a:extLst>
                <a:ext uri="{FF2B5EF4-FFF2-40B4-BE49-F238E27FC236}">
                  <a16:creationId xmlns:a16="http://schemas.microsoft.com/office/drawing/2014/main" id="{2FD32161-86CC-4D61-95B0-C98E9E7CF89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" name="Oval 80">
              <a:extLst>
                <a:ext uri="{FF2B5EF4-FFF2-40B4-BE49-F238E27FC236}">
                  <a16:creationId xmlns:a16="http://schemas.microsoft.com/office/drawing/2014/main" id="{7A97E626-FEEB-44B5-8C14-442F309885B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3" name="Oval 81">
              <a:extLst>
                <a:ext uri="{FF2B5EF4-FFF2-40B4-BE49-F238E27FC236}">
                  <a16:creationId xmlns:a16="http://schemas.microsoft.com/office/drawing/2014/main" id="{354AF90A-5013-4BA6-9643-0AA73849956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4" name="Oval 82">
              <a:extLst>
                <a:ext uri="{FF2B5EF4-FFF2-40B4-BE49-F238E27FC236}">
                  <a16:creationId xmlns:a16="http://schemas.microsoft.com/office/drawing/2014/main" id="{68AE24CA-1B16-4D90-8148-AB87C9D96B6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5" name="Oval 83">
              <a:extLst>
                <a:ext uri="{FF2B5EF4-FFF2-40B4-BE49-F238E27FC236}">
                  <a16:creationId xmlns:a16="http://schemas.microsoft.com/office/drawing/2014/main" id="{BB401352-5ED6-4375-ACA0-2A1B609A4AF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6" name="Oval 84">
              <a:extLst>
                <a:ext uri="{FF2B5EF4-FFF2-40B4-BE49-F238E27FC236}">
                  <a16:creationId xmlns:a16="http://schemas.microsoft.com/office/drawing/2014/main" id="{4899E4D8-8BA3-4524-820B-20F1CBEA9B5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7" name="Oval 85">
              <a:extLst>
                <a:ext uri="{FF2B5EF4-FFF2-40B4-BE49-F238E27FC236}">
                  <a16:creationId xmlns:a16="http://schemas.microsoft.com/office/drawing/2014/main" id="{93797C86-3B62-4633-9633-FE567054337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8" name="Oval 86">
              <a:extLst>
                <a:ext uri="{FF2B5EF4-FFF2-40B4-BE49-F238E27FC236}">
                  <a16:creationId xmlns:a16="http://schemas.microsoft.com/office/drawing/2014/main" id="{4B64222F-3722-4E9A-9FDC-C3B598CD3B4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9" name="Oval 87">
              <a:extLst>
                <a:ext uri="{FF2B5EF4-FFF2-40B4-BE49-F238E27FC236}">
                  <a16:creationId xmlns:a16="http://schemas.microsoft.com/office/drawing/2014/main" id="{82E1A27F-02A9-407C-B9F0-00770B66B78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0" name="Oval 88">
              <a:extLst>
                <a:ext uri="{FF2B5EF4-FFF2-40B4-BE49-F238E27FC236}">
                  <a16:creationId xmlns:a16="http://schemas.microsoft.com/office/drawing/2014/main" id="{DD0DA29F-FA0C-46A3-A8DF-8ABC7444FC2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1" name="Oval 89">
              <a:extLst>
                <a:ext uri="{FF2B5EF4-FFF2-40B4-BE49-F238E27FC236}">
                  <a16:creationId xmlns:a16="http://schemas.microsoft.com/office/drawing/2014/main" id="{25D43DBE-A53E-47DC-A75C-8B2E7A12ACF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" name="Oval 90">
              <a:extLst>
                <a:ext uri="{FF2B5EF4-FFF2-40B4-BE49-F238E27FC236}">
                  <a16:creationId xmlns:a16="http://schemas.microsoft.com/office/drawing/2014/main" id="{0BE33AD7-8C39-412E-A817-E49D3B00315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3" name="Oval 91">
              <a:extLst>
                <a:ext uri="{FF2B5EF4-FFF2-40B4-BE49-F238E27FC236}">
                  <a16:creationId xmlns:a16="http://schemas.microsoft.com/office/drawing/2014/main" id="{8C372AE2-6F2B-4616-A00D-784A6BCB521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4" name="Oval 92">
              <a:extLst>
                <a:ext uri="{FF2B5EF4-FFF2-40B4-BE49-F238E27FC236}">
                  <a16:creationId xmlns:a16="http://schemas.microsoft.com/office/drawing/2014/main" id="{DAA4ADEE-BF10-4000-84BE-3B0BE400AA5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5" name="Oval 93">
              <a:extLst>
                <a:ext uri="{FF2B5EF4-FFF2-40B4-BE49-F238E27FC236}">
                  <a16:creationId xmlns:a16="http://schemas.microsoft.com/office/drawing/2014/main" id="{1BE45D90-75BC-48D6-9EE1-39A4BCFE050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6" name="Oval 94">
              <a:extLst>
                <a:ext uri="{FF2B5EF4-FFF2-40B4-BE49-F238E27FC236}">
                  <a16:creationId xmlns:a16="http://schemas.microsoft.com/office/drawing/2014/main" id="{578D4AD9-FD51-4B34-83E8-6FB70F62E45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7" name="Oval 95">
              <a:extLst>
                <a:ext uri="{FF2B5EF4-FFF2-40B4-BE49-F238E27FC236}">
                  <a16:creationId xmlns:a16="http://schemas.microsoft.com/office/drawing/2014/main" id="{E03BC8BE-E41F-4EAC-A7D0-E94172BBA18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8" name="Oval 96">
              <a:extLst>
                <a:ext uri="{FF2B5EF4-FFF2-40B4-BE49-F238E27FC236}">
                  <a16:creationId xmlns:a16="http://schemas.microsoft.com/office/drawing/2014/main" id="{6A744355-9B70-4104-B40A-30A21B3F594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9" name="Oval 97">
              <a:extLst>
                <a:ext uri="{FF2B5EF4-FFF2-40B4-BE49-F238E27FC236}">
                  <a16:creationId xmlns:a16="http://schemas.microsoft.com/office/drawing/2014/main" id="{FEA75BA5-4F59-4DCA-8C93-4A5ACE6FB64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0" name="Oval 98">
              <a:extLst>
                <a:ext uri="{FF2B5EF4-FFF2-40B4-BE49-F238E27FC236}">
                  <a16:creationId xmlns:a16="http://schemas.microsoft.com/office/drawing/2014/main" id="{420ADCE1-6B87-45C6-81E6-3708731076C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1" name="Oval 99">
              <a:extLst>
                <a:ext uri="{FF2B5EF4-FFF2-40B4-BE49-F238E27FC236}">
                  <a16:creationId xmlns:a16="http://schemas.microsoft.com/office/drawing/2014/main" id="{AF50BC6E-A5BA-43A8-B6BC-0C2AC2E1C8E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" name="Oval 100">
              <a:extLst>
                <a:ext uri="{FF2B5EF4-FFF2-40B4-BE49-F238E27FC236}">
                  <a16:creationId xmlns:a16="http://schemas.microsoft.com/office/drawing/2014/main" id="{9231145D-455B-44CE-B67F-1F8D85D9945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" name="Oval 101">
              <a:extLst>
                <a:ext uri="{FF2B5EF4-FFF2-40B4-BE49-F238E27FC236}">
                  <a16:creationId xmlns:a16="http://schemas.microsoft.com/office/drawing/2014/main" id="{40A5A52B-F704-477A-96E0-71AA21F2D5B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" name="Oval 102">
              <a:extLst>
                <a:ext uri="{FF2B5EF4-FFF2-40B4-BE49-F238E27FC236}">
                  <a16:creationId xmlns:a16="http://schemas.microsoft.com/office/drawing/2014/main" id="{EDB8F2F1-34C5-4149-BB6E-848073C21E2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5" name="Oval 103">
              <a:extLst>
                <a:ext uri="{FF2B5EF4-FFF2-40B4-BE49-F238E27FC236}">
                  <a16:creationId xmlns:a16="http://schemas.microsoft.com/office/drawing/2014/main" id="{59EAB5F5-BCDC-4F12-BA94-CBB829139B4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6" name="Oval 104">
              <a:extLst>
                <a:ext uri="{FF2B5EF4-FFF2-40B4-BE49-F238E27FC236}">
                  <a16:creationId xmlns:a16="http://schemas.microsoft.com/office/drawing/2014/main" id="{D533BA1C-AA5A-40EF-81DA-1A1A2000A60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7" name="Oval 105">
              <a:extLst>
                <a:ext uri="{FF2B5EF4-FFF2-40B4-BE49-F238E27FC236}">
                  <a16:creationId xmlns:a16="http://schemas.microsoft.com/office/drawing/2014/main" id="{3F3F7508-DEE2-4303-9A94-09BEA4D2479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8" name="Oval 106">
              <a:extLst>
                <a:ext uri="{FF2B5EF4-FFF2-40B4-BE49-F238E27FC236}">
                  <a16:creationId xmlns:a16="http://schemas.microsoft.com/office/drawing/2014/main" id="{C44845B4-CBC6-4EDC-9678-4E2153EB407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" name="Oval 107">
              <a:extLst>
                <a:ext uri="{FF2B5EF4-FFF2-40B4-BE49-F238E27FC236}">
                  <a16:creationId xmlns:a16="http://schemas.microsoft.com/office/drawing/2014/main" id="{09BF4BDF-567C-464A-B1F9-6D3E97C7246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0" name="Oval 108">
              <a:extLst>
                <a:ext uri="{FF2B5EF4-FFF2-40B4-BE49-F238E27FC236}">
                  <a16:creationId xmlns:a16="http://schemas.microsoft.com/office/drawing/2014/main" id="{99FD5A24-3F4E-4A5B-8D79-46440D27DFB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1" name="Oval 109">
              <a:extLst>
                <a:ext uri="{FF2B5EF4-FFF2-40B4-BE49-F238E27FC236}">
                  <a16:creationId xmlns:a16="http://schemas.microsoft.com/office/drawing/2014/main" id="{FEC506FF-EFC6-4CA2-8C99-65A0E6D0740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2" name="Oval 110">
              <a:extLst>
                <a:ext uri="{FF2B5EF4-FFF2-40B4-BE49-F238E27FC236}">
                  <a16:creationId xmlns:a16="http://schemas.microsoft.com/office/drawing/2014/main" id="{B58E1F3D-5F44-438C-A908-F2B698CE95A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3" name="Oval 111">
              <a:extLst>
                <a:ext uri="{FF2B5EF4-FFF2-40B4-BE49-F238E27FC236}">
                  <a16:creationId xmlns:a16="http://schemas.microsoft.com/office/drawing/2014/main" id="{C905E77C-52D6-43D4-B6CB-CE5F7DA86F5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4" name="Oval 112">
              <a:extLst>
                <a:ext uri="{FF2B5EF4-FFF2-40B4-BE49-F238E27FC236}">
                  <a16:creationId xmlns:a16="http://schemas.microsoft.com/office/drawing/2014/main" id="{6C1C3245-3933-410C-A277-D0DC24AC175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5" name="Oval 113">
              <a:extLst>
                <a:ext uri="{FF2B5EF4-FFF2-40B4-BE49-F238E27FC236}">
                  <a16:creationId xmlns:a16="http://schemas.microsoft.com/office/drawing/2014/main" id="{9BCDDD79-D12F-416F-9458-0F74413ACD2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6" name="Oval 114">
              <a:extLst>
                <a:ext uri="{FF2B5EF4-FFF2-40B4-BE49-F238E27FC236}">
                  <a16:creationId xmlns:a16="http://schemas.microsoft.com/office/drawing/2014/main" id="{0EBF1048-640F-4A95-8FD1-705AEB8AE75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7" name="Oval 115">
              <a:extLst>
                <a:ext uri="{FF2B5EF4-FFF2-40B4-BE49-F238E27FC236}">
                  <a16:creationId xmlns:a16="http://schemas.microsoft.com/office/drawing/2014/main" id="{C50F97F5-14D3-47B7-8B50-F3B6894A736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8" name="Oval 116">
              <a:extLst>
                <a:ext uri="{FF2B5EF4-FFF2-40B4-BE49-F238E27FC236}">
                  <a16:creationId xmlns:a16="http://schemas.microsoft.com/office/drawing/2014/main" id="{4C3BA6C2-0C20-450D-B0B4-F5FBCCCDBC2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9" name="Oval 117">
              <a:extLst>
                <a:ext uri="{FF2B5EF4-FFF2-40B4-BE49-F238E27FC236}">
                  <a16:creationId xmlns:a16="http://schemas.microsoft.com/office/drawing/2014/main" id="{642BE2D0-0B5F-4C57-BF78-CC27DD9CB77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0" name="Oval 118">
              <a:extLst>
                <a:ext uri="{FF2B5EF4-FFF2-40B4-BE49-F238E27FC236}">
                  <a16:creationId xmlns:a16="http://schemas.microsoft.com/office/drawing/2014/main" id="{D62D09A5-0369-44AC-B584-3DD096676F4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1" name="Oval 119">
              <a:extLst>
                <a:ext uri="{FF2B5EF4-FFF2-40B4-BE49-F238E27FC236}">
                  <a16:creationId xmlns:a16="http://schemas.microsoft.com/office/drawing/2014/main" id="{78A9986F-EEFA-4ED7-99CC-5C963549DA3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2" name="Oval 120">
              <a:extLst>
                <a:ext uri="{FF2B5EF4-FFF2-40B4-BE49-F238E27FC236}">
                  <a16:creationId xmlns:a16="http://schemas.microsoft.com/office/drawing/2014/main" id="{903D8BBB-28B6-4E6F-A515-4367A45AB2E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3" name="Oval 121">
              <a:extLst>
                <a:ext uri="{FF2B5EF4-FFF2-40B4-BE49-F238E27FC236}">
                  <a16:creationId xmlns:a16="http://schemas.microsoft.com/office/drawing/2014/main" id="{809B327F-FEE4-412E-BC1A-1C5A3902E08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4" name="Oval 122">
              <a:extLst>
                <a:ext uri="{FF2B5EF4-FFF2-40B4-BE49-F238E27FC236}">
                  <a16:creationId xmlns:a16="http://schemas.microsoft.com/office/drawing/2014/main" id="{3428DEC2-D6F7-43E5-9CDF-07FFC66045C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5" name="Oval 123">
              <a:extLst>
                <a:ext uri="{FF2B5EF4-FFF2-40B4-BE49-F238E27FC236}">
                  <a16:creationId xmlns:a16="http://schemas.microsoft.com/office/drawing/2014/main" id="{0ECE3FAA-6E1B-46D7-867F-C4A23128687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6" name="Oval 124">
              <a:extLst>
                <a:ext uri="{FF2B5EF4-FFF2-40B4-BE49-F238E27FC236}">
                  <a16:creationId xmlns:a16="http://schemas.microsoft.com/office/drawing/2014/main" id="{D62361AA-DA7D-4320-BFDF-C67539EEAFE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7" name="Oval 125">
              <a:extLst>
                <a:ext uri="{FF2B5EF4-FFF2-40B4-BE49-F238E27FC236}">
                  <a16:creationId xmlns:a16="http://schemas.microsoft.com/office/drawing/2014/main" id="{D4280520-9C28-41FF-B8CF-8E2E9493D59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8" name="Oval 126">
              <a:extLst>
                <a:ext uri="{FF2B5EF4-FFF2-40B4-BE49-F238E27FC236}">
                  <a16:creationId xmlns:a16="http://schemas.microsoft.com/office/drawing/2014/main" id="{73E0FAC9-3973-4EEE-B461-2CFF9A0EEAE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9" name="Oval 127">
              <a:extLst>
                <a:ext uri="{FF2B5EF4-FFF2-40B4-BE49-F238E27FC236}">
                  <a16:creationId xmlns:a16="http://schemas.microsoft.com/office/drawing/2014/main" id="{85436EA7-5812-4D9D-97FC-E393806631B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0" name="Oval 128">
              <a:extLst>
                <a:ext uri="{FF2B5EF4-FFF2-40B4-BE49-F238E27FC236}">
                  <a16:creationId xmlns:a16="http://schemas.microsoft.com/office/drawing/2014/main" id="{DED73524-89B4-4162-9C4E-A55B5AFFE42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" name="Oval 129">
              <a:extLst>
                <a:ext uri="{FF2B5EF4-FFF2-40B4-BE49-F238E27FC236}">
                  <a16:creationId xmlns:a16="http://schemas.microsoft.com/office/drawing/2014/main" id="{FD62A398-9CF4-4D0A-9C24-51EDE7D4F7C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2" name="Oval 130">
              <a:extLst>
                <a:ext uri="{FF2B5EF4-FFF2-40B4-BE49-F238E27FC236}">
                  <a16:creationId xmlns:a16="http://schemas.microsoft.com/office/drawing/2014/main" id="{7DAABEA1-0E8E-487D-9020-CDE05676FA3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3" name="Oval 131">
              <a:extLst>
                <a:ext uri="{FF2B5EF4-FFF2-40B4-BE49-F238E27FC236}">
                  <a16:creationId xmlns:a16="http://schemas.microsoft.com/office/drawing/2014/main" id="{D457932B-8836-4185-8866-4C5077D717F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4" name="Oval 132">
              <a:extLst>
                <a:ext uri="{FF2B5EF4-FFF2-40B4-BE49-F238E27FC236}">
                  <a16:creationId xmlns:a16="http://schemas.microsoft.com/office/drawing/2014/main" id="{D2776EE2-E68F-40D3-B4EE-21870F2F08B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5" name="Oval 133">
              <a:extLst>
                <a:ext uri="{FF2B5EF4-FFF2-40B4-BE49-F238E27FC236}">
                  <a16:creationId xmlns:a16="http://schemas.microsoft.com/office/drawing/2014/main" id="{C1820D5C-1E97-4242-AD76-820D44061A4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6" name="Oval 134">
              <a:extLst>
                <a:ext uri="{FF2B5EF4-FFF2-40B4-BE49-F238E27FC236}">
                  <a16:creationId xmlns:a16="http://schemas.microsoft.com/office/drawing/2014/main" id="{F4312F9D-8D1F-4112-9B58-598C0F5AC33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7" name="Oval 135">
              <a:extLst>
                <a:ext uri="{FF2B5EF4-FFF2-40B4-BE49-F238E27FC236}">
                  <a16:creationId xmlns:a16="http://schemas.microsoft.com/office/drawing/2014/main" id="{80015A5B-1776-4437-82E0-4D8DE14E493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8" name="Oval 136">
              <a:extLst>
                <a:ext uri="{FF2B5EF4-FFF2-40B4-BE49-F238E27FC236}">
                  <a16:creationId xmlns:a16="http://schemas.microsoft.com/office/drawing/2014/main" id="{24218B46-A501-49A7-931E-71F817203B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9" name="Oval 137">
              <a:extLst>
                <a:ext uri="{FF2B5EF4-FFF2-40B4-BE49-F238E27FC236}">
                  <a16:creationId xmlns:a16="http://schemas.microsoft.com/office/drawing/2014/main" id="{BE4FE4FA-3CCC-4BE3-82A3-B9CAC6DE390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0" name="Oval 138">
              <a:extLst>
                <a:ext uri="{FF2B5EF4-FFF2-40B4-BE49-F238E27FC236}">
                  <a16:creationId xmlns:a16="http://schemas.microsoft.com/office/drawing/2014/main" id="{F37A4BA8-EEC9-40AC-9C98-3213D727C7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1" name="Oval 139">
              <a:extLst>
                <a:ext uri="{FF2B5EF4-FFF2-40B4-BE49-F238E27FC236}">
                  <a16:creationId xmlns:a16="http://schemas.microsoft.com/office/drawing/2014/main" id="{ED6A7FB9-13FA-48A9-8704-215C7C86B6F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2" name="Oval 140">
              <a:extLst>
                <a:ext uri="{FF2B5EF4-FFF2-40B4-BE49-F238E27FC236}">
                  <a16:creationId xmlns:a16="http://schemas.microsoft.com/office/drawing/2014/main" id="{52B11BE2-CBB7-461A-9121-C83CB9D142F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" name="Oval 141">
              <a:extLst>
                <a:ext uri="{FF2B5EF4-FFF2-40B4-BE49-F238E27FC236}">
                  <a16:creationId xmlns:a16="http://schemas.microsoft.com/office/drawing/2014/main" id="{061E6602-CC42-4806-B790-A8A3067EF88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4" name="Oval 142">
              <a:extLst>
                <a:ext uri="{FF2B5EF4-FFF2-40B4-BE49-F238E27FC236}">
                  <a16:creationId xmlns:a16="http://schemas.microsoft.com/office/drawing/2014/main" id="{F6367886-26E5-4747-9754-0673E0FA1C1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5" name="Oval 143">
              <a:extLst>
                <a:ext uri="{FF2B5EF4-FFF2-40B4-BE49-F238E27FC236}">
                  <a16:creationId xmlns:a16="http://schemas.microsoft.com/office/drawing/2014/main" id="{36BA8C72-8F99-4726-B1DC-5B22F1F17CD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6" name="Oval 144">
              <a:extLst>
                <a:ext uri="{FF2B5EF4-FFF2-40B4-BE49-F238E27FC236}">
                  <a16:creationId xmlns:a16="http://schemas.microsoft.com/office/drawing/2014/main" id="{E694D6C3-1F93-4988-8465-57163DA2530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7" name="Oval 145">
              <a:extLst>
                <a:ext uri="{FF2B5EF4-FFF2-40B4-BE49-F238E27FC236}">
                  <a16:creationId xmlns:a16="http://schemas.microsoft.com/office/drawing/2014/main" id="{47417912-6553-4861-A0BA-D4F4DD79FBD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8" name="Oval 146">
              <a:extLst>
                <a:ext uri="{FF2B5EF4-FFF2-40B4-BE49-F238E27FC236}">
                  <a16:creationId xmlns:a16="http://schemas.microsoft.com/office/drawing/2014/main" id="{F894BB58-CA06-44B9-940B-F842C072C26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9" name="Oval 147">
              <a:extLst>
                <a:ext uri="{FF2B5EF4-FFF2-40B4-BE49-F238E27FC236}">
                  <a16:creationId xmlns:a16="http://schemas.microsoft.com/office/drawing/2014/main" id="{01A6855F-5A12-415D-83BD-81A3B926DA6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0" name="Oval 148">
              <a:extLst>
                <a:ext uri="{FF2B5EF4-FFF2-40B4-BE49-F238E27FC236}">
                  <a16:creationId xmlns:a16="http://schemas.microsoft.com/office/drawing/2014/main" id="{A6E4DBBD-2DF1-4DE8-9D99-EDB5273D589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1" name="Oval 149">
              <a:extLst>
                <a:ext uri="{FF2B5EF4-FFF2-40B4-BE49-F238E27FC236}">
                  <a16:creationId xmlns:a16="http://schemas.microsoft.com/office/drawing/2014/main" id="{AC5311AA-E912-4AD8-9DB3-207BEBB692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" name="Oval 150">
              <a:extLst>
                <a:ext uri="{FF2B5EF4-FFF2-40B4-BE49-F238E27FC236}">
                  <a16:creationId xmlns:a16="http://schemas.microsoft.com/office/drawing/2014/main" id="{695D3B5B-2ABD-44F9-AEBC-F95A536D377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3" name="Oval 151">
              <a:extLst>
                <a:ext uri="{FF2B5EF4-FFF2-40B4-BE49-F238E27FC236}">
                  <a16:creationId xmlns:a16="http://schemas.microsoft.com/office/drawing/2014/main" id="{05ADBC7E-BF79-4BB7-898F-17F49B9E3AB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4" name="Oval 152">
              <a:extLst>
                <a:ext uri="{FF2B5EF4-FFF2-40B4-BE49-F238E27FC236}">
                  <a16:creationId xmlns:a16="http://schemas.microsoft.com/office/drawing/2014/main" id="{EE1F0818-A225-4962-A077-49678F5D591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5" name="Oval 153">
              <a:extLst>
                <a:ext uri="{FF2B5EF4-FFF2-40B4-BE49-F238E27FC236}">
                  <a16:creationId xmlns:a16="http://schemas.microsoft.com/office/drawing/2014/main" id="{5BA37DA3-083C-4AAC-AC32-0DF5CA958C2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6" name="Oval 154">
              <a:extLst>
                <a:ext uri="{FF2B5EF4-FFF2-40B4-BE49-F238E27FC236}">
                  <a16:creationId xmlns:a16="http://schemas.microsoft.com/office/drawing/2014/main" id="{75FD7D1E-26A5-43BE-AFC9-8EB5DBC9524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7" name="Oval 155">
              <a:extLst>
                <a:ext uri="{FF2B5EF4-FFF2-40B4-BE49-F238E27FC236}">
                  <a16:creationId xmlns:a16="http://schemas.microsoft.com/office/drawing/2014/main" id="{861400DE-D221-4FA1-AE6D-282D204DD3D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8" name="Oval 156">
              <a:extLst>
                <a:ext uri="{FF2B5EF4-FFF2-40B4-BE49-F238E27FC236}">
                  <a16:creationId xmlns:a16="http://schemas.microsoft.com/office/drawing/2014/main" id="{D2D8218B-2632-442B-B011-B10C68B23E4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9" name="Oval 157">
              <a:extLst>
                <a:ext uri="{FF2B5EF4-FFF2-40B4-BE49-F238E27FC236}">
                  <a16:creationId xmlns:a16="http://schemas.microsoft.com/office/drawing/2014/main" id="{6FE913D2-1E56-4972-A86E-791B0618486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0" name="Oval 158">
              <a:extLst>
                <a:ext uri="{FF2B5EF4-FFF2-40B4-BE49-F238E27FC236}">
                  <a16:creationId xmlns:a16="http://schemas.microsoft.com/office/drawing/2014/main" id="{42B83FEE-4A40-4837-9552-F8E6AFDD0F6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1" name="Oval 159">
              <a:extLst>
                <a:ext uri="{FF2B5EF4-FFF2-40B4-BE49-F238E27FC236}">
                  <a16:creationId xmlns:a16="http://schemas.microsoft.com/office/drawing/2014/main" id="{8B0990DC-8557-4C43-95BC-B33C1F82130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2" name="Oval 160">
              <a:extLst>
                <a:ext uri="{FF2B5EF4-FFF2-40B4-BE49-F238E27FC236}">
                  <a16:creationId xmlns:a16="http://schemas.microsoft.com/office/drawing/2014/main" id="{FDEA996B-9BF5-40B4-8DA6-84A06EDFA15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3" name="Oval 161">
              <a:extLst>
                <a:ext uri="{FF2B5EF4-FFF2-40B4-BE49-F238E27FC236}">
                  <a16:creationId xmlns:a16="http://schemas.microsoft.com/office/drawing/2014/main" id="{20DB9C57-651A-4634-9826-C4F71FB768A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4" name="Oval 162">
              <a:extLst>
                <a:ext uri="{FF2B5EF4-FFF2-40B4-BE49-F238E27FC236}">
                  <a16:creationId xmlns:a16="http://schemas.microsoft.com/office/drawing/2014/main" id="{00B198C6-D065-43E3-92D1-4E17041D82C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5" name="Oval 163">
              <a:extLst>
                <a:ext uri="{FF2B5EF4-FFF2-40B4-BE49-F238E27FC236}">
                  <a16:creationId xmlns:a16="http://schemas.microsoft.com/office/drawing/2014/main" id="{34B58CA1-DB1E-4BB8-95E8-FAEB21E7DDF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6" name="Oval 164">
              <a:extLst>
                <a:ext uri="{FF2B5EF4-FFF2-40B4-BE49-F238E27FC236}">
                  <a16:creationId xmlns:a16="http://schemas.microsoft.com/office/drawing/2014/main" id="{C84FD943-C05F-4813-ABA5-1704BEEE54B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7" name="Oval 165">
              <a:extLst>
                <a:ext uri="{FF2B5EF4-FFF2-40B4-BE49-F238E27FC236}">
                  <a16:creationId xmlns:a16="http://schemas.microsoft.com/office/drawing/2014/main" id="{CAB31B03-630D-4D77-8337-AFAE0F767B0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8" name="Oval 166">
              <a:extLst>
                <a:ext uri="{FF2B5EF4-FFF2-40B4-BE49-F238E27FC236}">
                  <a16:creationId xmlns:a16="http://schemas.microsoft.com/office/drawing/2014/main" id="{6C147BF2-30CB-40A8-8CFD-C0459D4D654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9" name="Oval 167">
              <a:extLst>
                <a:ext uri="{FF2B5EF4-FFF2-40B4-BE49-F238E27FC236}">
                  <a16:creationId xmlns:a16="http://schemas.microsoft.com/office/drawing/2014/main" id="{75CE1AC3-7EBE-4A96-8657-889419BF7CB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0" name="Oval 168">
              <a:extLst>
                <a:ext uri="{FF2B5EF4-FFF2-40B4-BE49-F238E27FC236}">
                  <a16:creationId xmlns:a16="http://schemas.microsoft.com/office/drawing/2014/main" id="{CFA2623F-ECF2-4A2E-A867-BDF04B4FD84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1" name="Oval 169">
              <a:extLst>
                <a:ext uri="{FF2B5EF4-FFF2-40B4-BE49-F238E27FC236}">
                  <a16:creationId xmlns:a16="http://schemas.microsoft.com/office/drawing/2014/main" id="{F406E562-130F-4123-B11C-93E347F0347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2" name="Oval 170">
              <a:extLst>
                <a:ext uri="{FF2B5EF4-FFF2-40B4-BE49-F238E27FC236}">
                  <a16:creationId xmlns:a16="http://schemas.microsoft.com/office/drawing/2014/main" id="{1317803B-BAF2-448A-A2FF-5C1D6CFD99A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3" name="Oval 171">
              <a:extLst>
                <a:ext uri="{FF2B5EF4-FFF2-40B4-BE49-F238E27FC236}">
                  <a16:creationId xmlns:a16="http://schemas.microsoft.com/office/drawing/2014/main" id="{501A1985-C09C-458F-B3F6-E195B4DEE14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4" name="Oval 172">
              <a:extLst>
                <a:ext uri="{FF2B5EF4-FFF2-40B4-BE49-F238E27FC236}">
                  <a16:creationId xmlns:a16="http://schemas.microsoft.com/office/drawing/2014/main" id="{7A0918CD-A279-428E-97B8-AC935D274C2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5" name="Oval 173">
              <a:extLst>
                <a:ext uri="{FF2B5EF4-FFF2-40B4-BE49-F238E27FC236}">
                  <a16:creationId xmlns:a16="http://schemas.microsoft.com/office/drawing/2014/main" id="{D07FF069-EEF5-4978-A75E-72CFCD540A3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6" name="Oval 174">
              <a:extLst>
                <a:ext uri="{FF2B5EF4-FFF2-40B4-BE49-F238E27FC236}">
                  <a16:creationId xmlns:a16="http://schemas.microsoft.com/office/drawing/2014/main" id="{536924DB-417A-4437-B8A7-9B58D721AED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7" name="Oval 175">
              <a:extLst>
                <a:ext uri="{FF2B5EF4-FFF2-40B4-BE49-F238E27FC236}">
                  <a16:creationId xmlns:a16="http://schemas.microsoft.com/office/drawing/2014/main" id="{6253D408-0389-4B7D-9D10-10FE4A71C17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8" name="Oval 176">
              <a:extLst>
                <a:ext uri="{FF2B5EF4-FFF2-40B4-BE49-F238E27FC236}">
                  <a16:creationId xmlns:a16="http://schemas.microsoft.com/office/drawing/2014/main" id="{48C44A55-580C-4E3A-8847-24BC2EFD2D7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9" name="Oval 177">
              <a:extLst>
                <a:ext uri="{FF2B5EF4-FFF2-40B4-BE49-F238E27FC236}">
                  <a16:creationId xmlns:a16="http://schemas.microsoft.com/office/drawing/2014/main" id="{C696223F-CDA9-487B-ACDD-392851B85A3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0" name="Oval 178">
              <a:extLst>
                <a:ext uri="{FF2B5EF4-FFF2-40B4-BE49-F238E27FC236}">
                  <a16:creationId xmlns:a16="http://schemas.microsoft.com/office/drawing/2014/main" id="{B232ED0E-7E59-4311-823D-0E88179331B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1" name="Oval 179">
              <a:extLst>
                <a:ext uri="{FF2B5EF4-FFF2-40B4-BE49-F238E27FC236}">
                  <a16:creationId xmlns:a16="http://schemas.microsoft.com/office/drawing/2014/main" id="{D8A84C74-86A9-4E1C-A64E-BE12B4AB660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2" name="Oval 180">
              <a:extLst>
                <a:ext uri="{FF2B5EF4-FFF2-40B4-BE49-F238E27FC236}">
                  <a16:creationId xmlns:a16="http://schemas.microsoft.com/office/drawing/2014/main" id="{26DE5744-19E2-4441-9FEC-C187EA1583F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3" name="Oval 181">
              <a:extLst>
                <a:ext uri="{FF2B5EF4-FFF2-40B4-BE49-F238E27FC236}">
                  <a16:creationId xmlns:a16="http://schemas.microsoft.com/office/drawing/2014/main" id="{11D51E71-E268-4E3A-88ED-5939846FE11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4" name="Oval 182">
              <a:extLst>
                <a:ext uri="{FF2B5EF4-FFF2-40B4-BE49-F238E27FC236}">
                  <a16:creationId xmlns:a16="http://schemas.microsoft.com/office/drawing/2014/main" id="{7F6B94EC-2440-42D7-9CB2-A85E6C55D0D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5" name="Oval 183">
              <a:extLst>
                <a:ext uri="{FF2B5EF4-FFF2-40B4-BE49-F238E27FC236}">
                  <a16:creationId xmlns:a16="http://schemas.microsoft.com/office/drawing/2014/main" id="{FA7FDAB4-7F6D-478D-96F1-C4A8C74A13D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6" name="Oval 184">
              <a:extLst>
                <a:ext uri="{FF2B5EF4-FFF2-40B4-BE49-F238E27FC236}">
                  <a16:creationId xmlns:a16="http://schemas.microsoft.com/office/drawing/2014/main" id="{4F0A937C-6144-4043-89AF-75C439B46EE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7" name="Oval 185">
              <a:extLst>
                <a:ext uri="{FF2B5EF4-FFF2-40B4-BE49-F238E27FC236}">
                  <a16:creationId xmlns:a16="http://schemas.microsoft.com/office/drawing/2014/main" id="{41404B7E-A234-4468-A56C-0384391A0FF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8" name="Oval 186">
              <a:extLst>
                <a:ext uri="{FF2B5EF4-FFF2-40B4-BE49-F238E27FC236}">
                  <a16:creationId xmlns:a16="http://schemas.microsoft.com/office/drawing/2014/main" id="{7ABF39A2-6E6E-405C-8297-CBABB090719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9" name="Oval 187">
              <a:extLst>
                <a:ext uri="{FF2B5EF4-FFF2-40B4-BE49-F238E27FC236}">
                  <a16:creationId xmlns:a16="http://schemas.microsoft.com/office/drawing/2014/main" id="{215F1709-C2DD-4BAA-BD6E-4B0EB369916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0" name="Oval 188">
              <a:extLst>
                <a:ext uri="{FF2B5EF4-FFF2-40B4-BE49-F238E27FC236}">
                  <a16:creationId xmlns:a16="http://schemas.microsoft.com/office/drawing/2014/main" id="{1619C2E7-7008-4549-97B6-BBCCE48C77F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1" name="Oval 189">
              <a:extLst>
                <a:ext uri="{FF2B5EF4-FFF2-40B4-BE49-F238E27FC236}">
                  <a16:creationId xmlns:a16="http://schemas.microsoft.com/office/drawing/2014/main" id="{EA78B780-9B27-49C5-8BD7-E4BCCB54147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2" name="Oval 190">
              <a:extLst>
                <a:ext uri="{FF2B5EF4-FFF2-40B4-BE49-F238E27FC236}">
                  <a16:creationId xmlns:a16="http://schemas.microsoft.com/office/drawing/2014/main" id="{54BC79F8-EED5-4D31-BCC8-FD00DA374E1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3" name="Oval 191">
              <a:extLst>
                <a:ext uri="{FF2B5EF4-FFF2-40B4-BE49-F238E27FC236}">
                  <a16:creationId xmlns:a16="http://schemas.microsoft.com/office/drawing/2014/main" id="{2D0D11A2-2D03-4A7E-B5F7-FC65F59939D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4" name="Oval 192">
              <a:extLst>
                <a:ext uri="{FF2B5EF4-FFF2-40B4-BE49-F238E27FC236}">
                  <a16:creationId xmlns:a16="http://schemas.microsoft.com/office/drawing/2014/main" id="{489DFDC3-3814-476F-A5AC-10464C98641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5" name="Oval 193">
              <a:extLst>
                <a:ext uri="{FF2B5EF4-FFF2-40B4-BE49-F238E27FC236}">
                  <a16:creationId xmlns:a16="http://schemas.microsoft.com/office/drawing/2014/main" id="{68F21B3E-DFE3-4558-A057-4E681AF16F1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6" name="Oval 194">
              <a:extLst>
                <a:ext uri="{FF2B5EF4-FFF2-40B4-BE49-F238E27FC236}">
                  <a16:creationId xmlns:a16="http://schemas.microsoft.com/office/drawing/2014/main" id="{A55D22C3-57F3-40A5-B253-21F1171591D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7" name="Oval 195">
              <a:extLst>
                <a:ext uri="{FF2B5EF4-FFF2-40B4-BE49-F238E27FC236}">
                  <a16:creationId xmlns:a16="http://schemas.microsoft.com/office/drawing/2014/main" id="{4BBFCC44-756A-49AA-9BBA-DBCF4F19F04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8" name="Oval 196">
              <a:extLst>
                <a:ext uri="{FF2B5EF4-FFF2-40B4-BE49-F238E27FC236}">
                  <a16:creationId xmlns:a16="http://schemas.microsoft.com/office/drawing/2014/main" id="{424C2354-1E7F-4DB2-ACD1-76788BD3249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9" name="Oval 197">
              <a:extLst>
                <a:ext uri="{FF2B5EF4-FFF2-40B4-BE49-F238E27FC236}">
                  <a16:creationId xmlns:a16="http://schemas.microsoft.com/office/drawing/2014/main" id="{BC213983-7137-4158-9D51-EFC871C18BE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0" name="Oval 198">
              <a:extLst>
                <a:ext uri="{FF2B5EF4-FFF2-40B4-BE49-F238E27FC236}">
                  <a16:creationId xmlns:a16="http://schemas.microsoft.com/office/drawing/2014/main" id="{5F006C9B-B3A3-4A0D-8FD7-79E67DD3F4D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1" name="Oval 199">
              <a:extLst>
                <a:ext uri="{FF2B5EF4-FFF2-40B4-BE49-F238E27FC236}">
                  <a16:creationId xmlns:a16="http://schemas.microsoft.com/office/drawing/2014/main" id="{DD5039B0-94BB-48F2-BBFC-01BE8DDBB09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2" name="Oval 200">
              <a:extLst>
                <a:ext uri="{FF2B5EF4-FFF2-40B4-BE49-F238E27FC236}">
                  <a16:creationId xmlns:a16="http://schemas.microsoft.com/office/drawing/2014/main" id="{1B5250AB-FEEC-4DED-9146-5AACB9E1DF0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3" name="Oval 201">
              <a:extLst>
                <a:ext uri="{FF2B5EF4-FFF2-40B4-BE49-F238E27FC236}">
                  <a16:creationId xmlns:a16="http://schemas.microsoft.com/office/drawing/2014/main" id="{9EAEF680-DA2C-44A5-B374-113D3152958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4" name="Oval 202">
              <a:extLst>
                <a:ext uri="{FF2B5EF4-FFF2-40B4-BE49-F238E27FC236}">
                  <a16:creationId xmlns:a16="http://schemas.microsoft.com/office/drawing/2014/main" id="{8575D3B5-09F9-4BE3-B726-90F65B6067A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5" name="Oval 203">
              <a:extLst>
                <a:ext uri="{FF2B5EF4-FFF2-40B4-BE49-F238E27FC236}">
                  <a16:creationId xmlns:a16="http://schemas.microsoft.com/office/drawing/2014/main" id="{3BD525F9-1E64-4E37-B5DC-339F278D8BB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" name="Oval 204">
              <a:extLst>
                <a:ext uri="{FF2B5EF4-FFF2-40B4-BE49-F238E27FC236}">
                  <a16:creationId xmlns:a16="http://schemas.microsoft.com/office/drawing/2014/main" id="{B976849C-597B-42DD-9E47-30548D86DF2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" name="Oval 205">
              <a:extLst>
                <a:ext uri="{FF2B5EF4-FFF2-40B4-BE49-F238E27FC236}">
                  <a16:creationId xmlns:a16="http://schemas.microsoft.com/office/drawing/2014/main" id="{66451D32-1104-42AA-ABBB-AEB1F438C96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8" name="Oval 206">
              <a:extLst>
                <a:ext uri="{FF2B5EF4-FFF2-40B4-BE49-F238E27FC236}">
                  <a16:creationId xmlns:a16="http://schemas.microsoft.com/office/drawing/2014/main" id="{1D409C14-C4E9-484E-B9E5-DD72247153F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9" name="Oval 207">
              <a:extLst>
                <a:ext uri="{FF2B5EF4-FFF2-40B4-BE49-F238E27FC236}">
                  <a16:creationId xmlns:a16="http://schemas.microsoft.com/office/drawing/2014/main" id="{589DDE0C-73BE-408F-A44C-DECB07BA545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0" name="Oval 208">
              <a:extLst>
                <a:ext uri="{FF2B5EF4-FFF2-40B4-BE49-F238E27FC236}">
                  <a16:creationId xmlns:a16="http://schemas.microsoft.com/office/drawing/2014/main" id="{5AE15C19-7CA8-42E6-A402-DBFCC54D72B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1" name="Oval 209">
              <a:extLst>
                <a:ext uri="{FF2B5EF4-FFF2-40B4-BE49-F238E27FC236}">
                  <a16:creationId xmlns:a16="http://schemas.microsoft.com/office/drawing/2014/main" id="{47222346-120E-4D63-A0EC-1A4AF5D77DD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2" name="Oval 210">
              <a:extLst>
                <a:ext uri="{FF2B5EF4-FFF2-40B4-BE49-F238E27FC236}">
                  <a16:creationId xmlns:a16="http://schemas.microsoft.com/office/drawing/2014/main" id="{A4DC1165-C174-4AD3-936A-9E7215946BA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3" name="Oval 211">
              <a:extLst>
                <a:ext uri="{FF2B5EF4-FFF2-40B4-BE49-F238E27FC236}">
                  <a16:creationId xmlns:a16="http://schemas.microsoft.com/office/drawing/2014/main" id="{484AA4BD-7F85-46C3-8600-057E0DA32A6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4" name="Oval 212">
              <a:extLst>
                <a:ext uri="{FF2B5EF4-FFF2-40B4-BE49-F238E27FC236}">
                  <a16:creationId xmlns:a16="http://schemas.microsoft.com/office/drawing/2014/main" id="{4CE1EDC0-E07C-456F-A7EF-6183E1A92E9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5" name="Oval 213">
              <a:extLst>
                <a:ext uri="{FF2B5EF4-FFF2-40B4-BE49-F238E27FC236}">
                  <a16:creationId xmlns:a16="http://schemas.microsoft.com/office/drawing/2014/main" id="{08B13181-FE1C-4463-9BCA-9ED78BC68ED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6" name="Oval 214">
              <a:extLst>
                <a:ext uri="{FF2B5EF4-FFF2-40B4-BE49-F238E27FC236}">
                  <a16:creationId xmlns:a16="http://schemas.microsoft.com/office/drawing/2014/main" id="{531F83B8-35CB-49B5-94FA-8FB0F04EAA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7" name="Oval 215">
              <a:extLst>
                <a:ext uri="{FF2B5EF4-FFF2-40B4-BE49-F238E27FC236}">
                  <a16:creationId xmlns:a16="http://schemas.microsoft.com/office/drawing/2014/main" id="{D321B6A5-69B7-4826-899B-07318E8907E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8" name="Oval 216">
              <a:extLst>
                <a:ext uri="{FF2B5EF4-FFF2-40B4-BE49-F238E27FC236}">
                  <a16:creationId xmlns:a16="http://schemas.microsoft.com/office/drawing/2014/main" id="{066B35C4-E3AD-4CDC-8421-BDC36D1832D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9" name="Oval 217">
              <a:extLst>
                <a:ext uri="{FF2B5EF4-FFF2-40B4-BE49-F238E27FC236}">
                  <a16:creationId xmlns:a16="http://schemas.microsoft.com/office/drawing/2014/main" id="{2B827168-EA28-44B9-95FB-A8A527B661B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5381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381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0" name="Rectangle 220">
            <a:extLst>
              <a:ext uri="{FF2B5EF4-FFF2-40B4-BE49-F238E27FC236}">
                <a16:creationId xmlns:a16="http://schemas.microsoft.com/office/drawing/2014/main" id="{E16EE3F9-A9C9-4279-ACDC-B9505543E22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3468D-0C60-4876-A591-870897C10AE8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221" name="Rectangle 221">
            <a:extLst>
              <a:ext uri="{FF2B5EF4-FFF2-40B4-BE49-F238E27FC236}">
                <a16:creationId xmlns:a16="http://schemas.microsoft.com/office/drawing/2014/main" id="{E7EABD08-72DF-4768-9CAE-6233D855F7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2" name="Rectangle 222">
            <a:extLst>
              <a:ext uri="{FF2B5EF4-FFF2-40B4-BE49-F238E27FC236}">
                <a16:creationId xmlns:a16="http://schemas.microsoft.com/office/drawing/2014/main" id="{D5E715FC-557D-4249-B224-8F407425C2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37E9B-48BE-4FFA-A6B4-9F6233A80D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3634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85B6C2D3-4FC0-48AE-994A-643437BC5C5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C7015-4491-4F09-A94B-A620E44A013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3131664F-231A-4B6D-ACBD-903D8AC59D30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F5FA6-357E-4901-8ABA-E9587C7FFA68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BBAB88AE-8A9C-487A-AB3B-D27F39B0908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899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4500227C-6E1E-40E6-922F-0C6FAB29B31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804CBB-00CF-41BC-94AE-80AA0DD4939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9A204969-4C67-4ED2-BBE1-A90F190710D7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10ECC-EECE-48C7-8EAE-C1A01414779A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668EB2AE-6A5E-4515-9F30-C007D452D8C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405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id="{A246E283-4152-4393-A1FD-837E0AA68E9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0968E8-634A-41ED-8B83-34F61FE48D1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id="{596021E1-C6E2-4862-9689-F45CDD02E66F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AB336-DC17-45D1-AD55-58AE70F2DA69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id="{896866CC-B35B-44A8-82D1-8D0390F268D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1739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18">
            <a:extLst>
              <a:ext uri="{FF2B5EF4-FFF2-40B4-BE49-F238E27FC236}">
                <a16:creationId xmlns:a16="http://schemas.microsoft.com/office/drawing/2014/main" id="{2EDDD6D2-D0BC-4D46-B163-25363A5FCA8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7A4A4-84A8-401B-B2F6-9197741544D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" name="Rectangle 219">
            <a:extLst>
              <a:ext uri="{FF2B5EF4-FFF2-40B4-BE49-F238E27FC236}">
                <a16:creationId xmlns:a16="http://schemas.microsoft.com/office/drawing/2014/main" id="{79C0DEFE-922C-4606-B72F-52BE0E12A4FA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365F5-BBF1-4E6D-ADCE-2A04A06B8924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9" name="Rectangle 220">
            <a:extLst>
              <a:ext uri="{FF2B5EF4-FFF2-40B4-BE49-F238E27FC236}">
                <a16:creationId xmlns:a16="http://schemas.microsoft.com/office/drawing/2014/main" id="{D028E9C7-BB44-4326-8189-63FDA414026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99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18">
            <a:extLst>
              <a:ext uri="{FF2B5EF4-FFF2-40B4-BE49-F238E27FC236}">
                <a16:creationId xmlns:a16="http://schemas.microsoft.com/office/drawing/2014/main" id="{DF2DA937-E2CD-4070-8B09-169028A8DD8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1D773-3684-4B29-B3C7-62EBFD2A427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Rectangle 219">
            <a:extLst>
              <a:ext uri="{FF2B5EF4-FFF2-40B4-BE49-F238E27FC236}">
                <a16:creationId xmlns:a16="http://schemas.microsoft.com/office/drawing/2014/main" id="{ACFDDDF1-41AC-4A09-92ED-4D0907EE5B1E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3E5DD-E891-4598-ABC3-E30BA22CD546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Rectangle 220">
            <a:extLst>
              <a:ext uri="{FF2B5EF4-FFF2-40B4-BE49-F238E27FC236}">
                <a16:creationId xmlns:a16="http://schemas.microsoft.com/office/drawing/2014/main" id="{1217F20A-155D-4D02-8203-5618B6FAFB5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599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>
            <a:extLst>
              <a:ext uri="{FF2B5EF4-FFF2-40B4-BE49-F238E27FC236}">
                <a16:creationId xmlns:a16="http://schemas.microsoft.com/office/drawing/2014/main" id="{57D9802A-FEDC-4133-AFFD-0A7BFCCCDF9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0E925C-7935-4A13-A487-D0EDF8F9B6F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" name="Rectangle 219">
            <a:extLst>
              <a:ext uri="{FF2B5EF4-FFF2-40B4-BE49-F238E27FC236}">
                <a16:creationId xmlns:a16="http://schemas.microsoft.com/office/drawing/2014/main" id="{F6D3DC7E-EF5A-46D7-81B0-454E21F528B2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1A79-162D-4A42-B67D-7389F3F23E70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4" name="Rectangle 220">
            <a:extLst>
              <a:ext uri="{FF2B5EF4-FFF2-40B4-BE49-F238E27FC236}">
                <a16:creationId xmlns:a16="http://schemas.microsoft.com/office/drawing/2014/main" id="{7AAAC4DE-103B-4492-B160-946F6D3E0A2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33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A1B7A65-8C64-4F2C-8DC6-991E4EBACB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B20D13F-2E9A-4086-BCA9-08058FC10F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E56A12E-EA72-4235-B9C9-99A7AADF41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4E837-77D7-4E11-B19C-5DD1E1D50D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04725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id="{805E9831-B7D8-4E3B-B833-2D8E7A9320E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D3334-0D66-4C0E-9456-3CE1F282280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id="{FC9BFE53-AB3D-473B-98C7-29032B6FC4E4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CF29E-6DAB-4D64-9B31-BA6C1CA60D61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id="{2578AE1D-5CAD-4DEC-87DA-B494490E2A9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90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id="{A5901C95-7CD2-46A9-87FA-2A18C87FC85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D77B7-B140-4773-8A29-6D0688A8DC3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id="{0550F7CB-0726-43C6-8D57-BA32C6F842F3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1AC50-1CDA-4E3F-A862-D6C19EF0DCF7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id="{AB66A46E-7619-4548-8F6A-A7ABA20F491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901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CB3B9575-2279-448B-8E2B-A10D3A7F49B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9348B-ABE7-4F56-B6AC-B0E48A4971A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3BE2DA95-0997-4E1A-87AC-46D549B4A765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F6581-BA01-4FAA-B5C1-01969634E044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EF9C1C80-18ED-494F-952C-941C4B83532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677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BF46A71F-D53E-4261-90AB-FBB1DBF9CA9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0151B-5264-4E53-BDDF-E848C4D9076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30C8D3FC-2CB7-457E-AEDC-8F0451682B4E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7B983-6641-4F49-9D7D-50A2BD7767CF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9CEDBAB9-0C6E-4FFF-9BF8-0B751A10ADF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8665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7">
            <a:extLst>
              <a:ext uri="{FF2B5EF4-FFF2-40B4-BE49-F238E27FC236}">
                <a16:creationId xmlns:a16="http://schemas.microsoft.com/office/drawing/2014/main" id="{65DAEFBD-4890-4F4C-9201-A37167FAA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34301-33B4-451D-A3AD-93BE317A1D90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16">
            <a:extLst>
              <a:ext uri="{FF2B5EF4-FFF2-40B4-BE49-F238E27FC236}">
                <a16:creationId xmlns:a16="http://schemas.microsoft.com/office/drawing/2014/main" id="{5C6010D9-BC55-4A6B-8F32-4908BE9F0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8">
            <a:extLst>
              <a:ext uri="{FF2B5EF4-FFF2-40B4-BE49-F238E27FC236}">
                <a16:creationId xmlns:a16="http://schemas.microsoft.com/office/drawing/2014/main" id="{FADF485F-8C55-4D58-BC50-092C458C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1E3A3-DB2B-4A4E-BC68-6EA5E14996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41659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E4166B-9C27-4585-8920-F0D5A929D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D9178-BC45-4A0B-BEB9-55533B7295DE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AB085A-FDD8-4BDA-A341-38B7D274E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4C3420-C53D-413C-B0A3-1E490F270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71C0E-C1B3-40BB-8AEB-9215EABB5F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12847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59121A-8CCC-4316-8255-22C9067F3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81A6-17E9-4331-943A-0AE401981970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4ABA8E-3968-42D1-90BC-BB07A56D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D8707C-7915-4EB1-B54A-F7363B99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0A77E-1A6F-4DB6-BD33-91246CB8AB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58445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F57E18-F1A3-4044-8B56-146FCE80A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1EEC5-2AE1-484D-A8F4-A511DBFC3E3E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45D07A-755A-41E3-A7F1-D4D417A6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8EE871-899F-4351-9932-178D050F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85411-E297-4966-BAB3-BD6E276AB3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79288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42D8B25-70FC-4936-9751-DF79D0DD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D1B8D-FF98-4758-8881-ED6BC7522F8B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0D03F6D-C66F-4CB8-95FE-FED1498F6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E228DB-1533-4B23-8AEE-804D43548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AE194-ACBF-420D-ABE3-466FCB8E3A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57383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896007D-F509-414D-945A-92FB70462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0884B-48AC-4F8B-BDA0-8BF02FCA9E19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7191E0-57E4-4014-B7F4-8DD195A9D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741D82-3D3E-40D7-B058-4F313C136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0A3B0-D879-4C61-8DA1-F0B40E70CE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687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CDFFFBE7-758E-4FC9-8530-69AF7BB2EC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77F2C061-A8D3-4049-9C3D-EE122E6A34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D4527DC3-2AF7-47ED-9DF4-4DB8157E78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8FBE3A-170B-42C0-BFAD-9053A59DE1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43331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E96849-60EC-4AB2-875E-F0FEBB60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3D22A-EF48-48E2-A8C9-AEEBE037F539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8A7551A-B1AB-4533-A4B6-DE11D0AB3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8E1919-CB7E-44F4-BD9F-FE86BDBFC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F6593-0CC7-4E82-953D-BC86F4FC69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66580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EEC73A-BCF8-4970-933D-32E2A087F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BF506-6E49-4366-92FB-3CFD9A04F642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239A8E-B7B4-46AE-8B91-269B68B95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B94A3B-8AC2-477B-8988-B7F9B5DBD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D5AA5-38E5-4144-B364-2A0EB3CB16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95997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5276B4-E0CC-4C71-9DD6-AD2854A0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BDBCD-8AC7-456E-BA9C-5DDF3363A115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DADFFF-42C3-489F-B1CE-0EAF0EDF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973469-A622-46FB-81D8-EEB79F109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2DE3E-37EA-423B-88A4-FF448711D1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55580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3803EA-DA8F-4F4F-B242-5437C3764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765BB-10C4-4A49-9C6B-EA1C32E4FC8E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8009DB-63F7-4C92-9D80-EE9EB4E6C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362959-D7B8-4E2B-9E50-8EE92B205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AB333-9627-4064-A887-668551C4D7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44894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292623-206F-4D10-9153-F468917C1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EB8FC-A262-4272-8164-6F4DAB8318B6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68204C-96A0-458D-B82D-8E56F584A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42CE2E-FEF2-4E9A-A810-52CE19869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162B4-522F-42CE-83FD-6FB8023C68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02675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D84A71C-D8AD-40D7-A576-9A676CD4E94D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A4BCC496-5FAB-437D-85B7-E7311450C5D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33DA6316-3E50-40B7-A4AC-1957B8FD4DF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>
                <a:extLst>
                  <a:ext uri="{FF2B5EF4-FFF2-40B4-BE49-F238E27FC236}">
                    <a16:creationId xmlns:a16="http://schemas.microsoft.com/office/drawing/2014/main" id="{CFF096B4-D475-46B5-AF7F-4BA2D9DDC77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8" name="Oval 6">
                <a:extLst>
                  <a:ext uri="{FF2B5EF4-FFF2-40B4-BE49-F238E27FC236}">
                    <a16:creationId xmlns:a16="http://schemas.microsoft.com/office/drawing/2014/main" id="{3D14827F-522E-44EB-A229-0C8EAD97AF4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9" name="Oval 7">
                <a:extLst>
                  <a:ext uri="{FF2B5EF4-FFF2-40B4-BE49-F238E27FC236}">
                    <a16:creationId xmlns:a16="http://schemas.microsoft.com/office/drawing/2014/main" id="{CBC4ABB1-5992-4629-8701-F0FF6B8FF03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0" name="Oval 8">
                <a:extLst>
                  <a:ext uri="{FF2B5EF4-FFF2-40B4-BE49-F238E27FC236}">
                    <a16:creationId xmlns:a16="http://schemas.microsoft.com/office/drawing/2014/main" id="{8E3291F4-D431-4C5E-AAAA-C03A93D58FE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EFD6A80C-19F3-4E5A-B58A-958C5C73B3D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id="{42A3660C-A4C2-4F58-A649-A30C4C20547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9CD9EBA1-4DFB-4466-B1D3-55DDB28600F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4" name="Freeform 12">
                <a:extLst>
                  <a:ext uri="{FF2B5EF4-FFF2-40B4-BE49-F238E27FC236}">
                    <a16:creationId xmlns:a16="http://schemas.microsoft.com/office/drawing/2014/main" id="{D0A9A00E-2C4C-4FCE-B6CE-95FD027A49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id="{FE3E3062-48F0-4EA7-9C15-F7340204AD3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6" name="Freeform 14">
                <a:extLst>
                  <a:ext uri="{FF2B5EF4-FFF2-40B4-BE49-F238E27FC236}">
                    <a16:creationId xmlns:a16="http://schemas.microsoft.com/office/drawing/2014/main" id="{E543A40F-53E5-4B45-8D98-1C31D1B4A9C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id="{7D0B50CA-4704-4DB7-B5F0-D99778CAD5F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D1C43823-5CE6-433D-B27E-E7C227D86A4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>
                <a:extLst>
                  <a:ext uri="{FF2B5EF4-FFF2-40B4-BE49-F238E27FC236}">
                    <a16:creationId xmlns:a16="http://schemas.microsoft.com/office/drawing/2014/main" id="{FF5AA5B7-54D2-403F-94B8-875D65C738E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0" name="Oval 18">
                <a:extLst>
                  <a:ext uri="{FF2B5EF4-FFF2-40B4-BE49-F238E27FC236}">
                    <a16:creationId xmlns:a16="http://schemas.microsoft.com/office/drawing/2014/main" id="{66AF5755-B0B0-4ACF-856F-CFC0304E920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" name="Oval 19">
                <a:extLst>
                  <a:ext uri="{FF2B5EF4-FFF2-40B4-BE49-F238E27FC236}">
                    <a16:creationId xmlns:a16="http://schemas.microsoft.com/office/drawing/2014/main" id="{17D68DBC-F59B-4BC4-BF88-C183593180D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2" name="Oval 20">
                <a:extLst>
                  <a:ext uri="{FF2B5EF4-FFF2-40B4-BE49-F238E27FC236}">
                    <a16:creationId xmlns:a16="http://schemas.microsoft.com/office/drawing/2014/main" id="{B80F25F3-CC4B-432F-8D95-4913D48B895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" name="Oval 21">
                <a:extLst>
                  <a:ext uri="{FF2B5EF4-FFF2-40B4-BE49-F238E27FC236}">
                    <a16:creationId xmlns:a16="http://schemas.microsoft.com/office/drawing/2014/main" id="{9675AFE2-7626-47C4-9284-178D94520CE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4" name="Oval 22">
                <a:extLst>
                  <a:ext uri="{FF2B5EF4-FFF2-40B4-BE49-F238E27FC236}">
                    <a16:creationId xmlns:a16="http://schemas.microsoft.com/office/drawing/2014/main" id="{03289263-2C50-4444-91E2-3DAF0D971E2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5" name="Oval 23">
                <a:extLst>
                  <a:ext uri="{FF2B5EF4-FFF2-40B4-BE49-F238E27FC236}">
                    <a16:creationId xmlns:a16="http://schemas.microsoft.com/office/drawing/2014/main" id="{45BFF3F7-D721-4A22-A2FD-A1008E7C282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6" name="Oval 24">
                <a:extLst>
                  <a:ext uri="{FF2B5EF4-FFF2-40B4-BE49-F238E27FC236}">
                    <a16:creationId xmlns:a16="http://schemas.microsoft.com/office/drawing/2014/main" id="{40B19D95-D298-4894-8DAD-41732E55851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EF6F5C89-6D47-4BCE-BB25-A5D3EE7C482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B48C6E73-8138-48BB-8FE7-3D4632B4B9D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567A1BDC-76DB-4659-8151-73035F50A3B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74FA8224-1C22-41C0-A0DB-220D091E8DC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E26E4929-2C8E-4D9B-8FD0-F9E4ABA43B8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24B52BA8-6C75-4603-8B1F-BC97513A2CC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2469B66B-5566-45C0-85B0-61A6AB1CA4F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26ED0C26-4827-42DD-9C13-4C2E897659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5960397F-C55A-47E5-9E8F-519D38DD26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8AA61952-41F8-446B-8906-37C6A39847C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8" name="Group 35">
              <a:extLst>
                <a:ext uri="{FF2B5EF4-FFF2-40B4-BE49-F238E27FC236}">
                  <a16:creationId xmlns:a16="http://schemas.microsoft.com/office/drawing/2014/main" id="{E93DD1B3-2627-4107-A24A-24AEBED31B7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D55E327D-07E0-49A7-BE9D-D5F439ECFB18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id="{391A910C-E2E3-47C6-96B4-0A32E972B5C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D11D9C8C-AE06-4265-B42B-C598610D9E6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4DC0A3AC-2DA6-4128-ADE4-97F94AED3D2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60B57354-1F7C-40E3-8C9A-D13B0C4F0E6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" name="Freeform 41">
                <a:extLst>
                  <a:ext uri="{FF2B5EF4-FFF2-40B4-BE49-F238E27FC236}">
                    <a16:creationId xmlns:a16="http://schemas.microsoft.com/office/drawing/2014/main" id="{CE630D44-6461-456D-9889-71C510B6999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8" name="Freeform 42">
                <a:extLst>
                  <a:ext uri="{FF2B5EF4-FFF2-40B4-BE49-F238E27FC236}">
                    <a16:creationId xmlns:a16="http://schemas.microsoft.com/office/drawing/2014/main" id="{6D0C06DB-CA8A-4A78-8FFC-DD799D799B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9" name="Freeform 43">
                <a:extLst>
                  <a:ext uri="{FF2B5EF4-FFF2-40B4-BE49-F238E27FC236}">
                    <a16:creationId xmlns:a16="http://schemas.microsoft.com/office/drawing/2014/main" id="{537BDEBC-62D5-4F0C-9D53-C08E130CF49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0" name="Freeform 44">
                <a:extLst>
                  <a:ext uri="{FF2B5EF4-FFF2-40B4-BE49-F238E27FC236}">
                    <a16:creationId xmlns:a16="http://schemas.microsoft.com/office/drawing/2014/main" id="{31416667-B92E-4EAE-AE0A-F1DAA77CA73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1" name="Freeform 45">
                <a:extLst>
                  <a:ext uri="{FF2B5EF4-FFF2-40B4-BE49-F238E27FC236}">
                    <a16:creationId xmlns:a16="http://schemas.microsoft.com/office/drawing/2014/main" id="{1DEEA5DC-0344-46C1-B196-0BFFE35D12A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2" name="Freeform 46">
                <a:extLst>
                  <a:ext uri="{FF2B5EF4-FFF2-40B4-BE49-F238E27FC236}">
                    <a16:creationId xmlns:a16="http://schemas.microsoft.com/office/drawing/2014/main" id="{EBE1AE2C-D06F-448B-8CF1-9DFCB0428FF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3" name="Oval 47">
                <a:extLst>
                  <a:ext uri="{FF2B5EF4-FFF2-40B4-BE49-F238E27FC236}">
                    <a16:creationId xmlns:a16="http://schemas.microsoft.com/office/drawing/2014/main" id="{340CCABD-7B66-42DD-9CAF-CD9CFC2CB00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4" name="Oval 48">
                <a:extLst>
                  <a:ext uri="{FF2B5EF4-FFF2-40B4-BE49-F238E27FC236}">
                    <a16:creationId xmlns:a16="http://schemas.microsoft.com/office/drawing/2014/main" id="{931BE84A-D763-4B9B-B827-4F0134D0761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" name="Oval 49">
                <a:extLst>
                  <a:ext uri="{FF2B5EF4-FFF2-40B4-BE49-F238E27FC236}">
                    <a16:creationId xmlns:a16="http://schemas.microsoft.com/office/drawing/2014/main" id="{F3ACEED8-1C58-43AB-9E78-EC3D80404B7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D6EC0B28-0F1D-4A07-A3FB-88475D615E8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7" name="Oval 51">
                <a:extLst>
                  <a:ext uri="{FF2B5EF4-FFF2-40B4-BE49-F238E27FC236}">
                    <a16:creationId xmlns:a16="http://schemas.microsoft.com/office/drawing/2014/main" id="{B32C1018-B86F-4DC7-B3C2-67156FE6007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8" name="Oval 52">
                <a:extLst>
                  <a:ext uri="{FF2B5EF4-FFF2-40B4-BE49-F238E27FC236}">
                    <a16:creationId xmlns:a16="http://schemas.microsoft.com/office/drawing/2014/main" id="{0FCD8085-EB2B-462B-8E41-CE6FBF9D5F3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9" name="Group 53">
              <a:extLst>
                <a:ext uri="{FF2B5EF4-FFF2-40B4-BE49-F238E27FC236}">
                  <a16:creationId xmlns:a16="http://schemas.microsoft.com/office/drawing/2014/main" id="{591010F9-7016-4025-BEBD-C93D194190B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>
                <a:extLst>
                  <a:ext uri="{FF2B5EF4-FFF2-40B4-BE49-F238E27FC236}">
                    <a16:creationId xmlns:a16="http://schemas.microsoft.com/office/drawing/2014/main" id="{CFCB0201-BFA8-48A6-A0E1-3F03491EEBB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" name="Freeform 55">
                <a:extLst>
                  <a:ext uri="{FF2B5EF4-FFF2-40B4-BE49-F238E27FC236}">
                    <a16:creationId xmlns:a16="http://schemas.microsoft.com/office/drawing/2014/main" id="{69E04C8A-210F-46BE-9FEF-0219EF8320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" name="Freeform 56">
                <a:extLst>
                  <a:ext uri="{FF2B5EF4-FFF2-40B4-BE49-F238E27FC236}">
                    <a16:creationId xmlns:a16="http://schemas.microsoft.com/office/drawing/2014/main" id="{99E594C8-7E83-4A77-817A-4F279651018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" name="Freeform 57">
                <a:extLst>
                  <a:ext uri="{FF2B5EF4-FFF2-40B4-BE49-F238E27FC236}">
                    <a16:creationId xmlns:a16="http://schemas.microsoft.com/office/drawing/2014/main" id="{70A52B89-2A01-4E1A-9AD3-03A5B50D48A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" name="Freeform 58">
                <a:extLst>
                  <a:ext uri="{FF2B5EF4-FFF2-40B4-BE49-F238E27FC236}">
                    <a16:creationId xmlns:a16="http://schemas.microsoft.com/office/drawing/2014/main" id="{1E01AB97-8F8A-4184-9DD0-AFD35CD6F95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" name="Freeform 59">
                <a:extLst>
                  <a:ext uri="{FF2B5EF4-FFF2-40B4-BE49-F238E27FC236}">
                    <a16:creationId xmlns:a16="http://schemas.microsoft.com/office/drawing/2014/main" id="{A8475A62-B1BA-4731-BE68-B4F17C85983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6" name="Freeform 60">
                <a:extLst>
                  <a:ext uri="{FF2B5EF4-FFF2-40B4-BE49-F238E27FC236}">
                    <a16:creationId xmlns:a16="http://schemas.microsoft.com/office/drawing/2014/main" id="{443F941B-5900-4C85-AA43-D9ABE45D4469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grpSp>
            <p:nvGrpSpPr>
              <p:cNvPr id="17" name="Group 61">
                <a:extLst>
                  <a:ext uri="{FF2B5EF4-FFF2-40B4-BE49-F238E27FC236}">
                    <a16:creationId xmlns:a16="http://schemas.microsoft.com/office/drawing/2014/main" id="{E169FDC2-5B54-415F-B08B-89DD99D1A7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>
                  <a:extLst>
                    <a:ext uri="{FF2B5EF4-FFF2-40B4-BE49-F238E27FC236}">
                      <a16:creationId xmlns:a16="http://schemas.microsoft.com/office/drawing/2014/main" id="{CC6E0602-936B-43F0-B7CB-DEC6541DE79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9" name="Oval 63">
                  <a:extLst>
                    <a:ext uri="{FF2B5EF4-FFF2-40B4-BE49-F238E27FC236}">
                      <a16:creationId xmlns:a16="http://schemas.microsoft.com/office/drawing/2014/main" id="{38739180-EC8E-4A6C-9400-89353A05DCB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20" name="Oval 64">
                  <a:extLst>
                    <a:ext uri="{FF2B5EF4-FFF2-40B4-BE49-F238E27FC236}">
                      <a16:creationId xmlns:a16="http://schemas.microsoft.com/office/drawing/2014/main" id="{D637360C-87F0-474B-8613-BB0689D90D9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21" name="Oval 65">
                  <a:extLst>
                    <a:ext uri="{FF2B5EF4-FFF2-40B4-BE49-F238E27FC236}">
                      <a16:creationId xmlns:a16="http://schemas.microsoft.com/office/drawing/2014/main" id="{DBC0E1C1-0F2B-4737-8EE3-F64A3DB3D0F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</p:grpSp>
      </p:grpSp>
      <p:sp>
        <p:nvSpPr>
          <p:cNvPr id="13113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113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>
            <a:extLst>
              <a:ext uri="{FF2B5EF4-FFF2-40B4-BE49-F238E27FC236}">
                <a16:creationId xmlns:a16="http://schemas.microsoft.com/office/drawing/2014/main" id="{DEDB3C89-DF23-47AF-ABAC-7D34B899F30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508A8-2E19-44D8-87D2-AA6B229BC5A5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id="{B1F5942C-783D-489F-B870-EDAEC11564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id="{8CBC47C2-03D0-461A-8BD9-37DEECCAA2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22B0BCC-0190-47DC-868D-7236FFA6DF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69857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6317FD45-5509-450E-92E6-048CE20121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E6B22-3FA8-4AEB-9CD3-AE3FA156C393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2198B2B1-0936-4398-8304-4A3B6BAB25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B6CDB80A-2679-4088-BC75-DB465072E4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0822A2-FABA-4123-9949-75BE4295A4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03385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A3E5C5A0-7C5E-4DCB-8CD0-C0CB67B391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14519-936B-4C0B-8582-D5451449F7D9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31977A11-7082-4ABF-91FB-B8F0235040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0F1E5BDA-DD2D-4619-A787-12F71333E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BE163-56D2-43F9-A572-A9E8BD2283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62735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0F015E43-47C8-4BC7-B81E-5941A16EF2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7EF54-147D-4639-8218-C0860AB95567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95A36850-B051-4572-95BF-3251E74813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2EC368CC-E7B6-44D6-8F23-B88FE0121A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F98B13-EAD7-4EBF-AD4C-FC36311D34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26283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4788CE97-E1AC-48B3-8D15-5464451B6A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2B0DD-6763-49F6-815A-A52E90E0CF12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6CA5AE13-E374-4354-9C34-79016E3B5C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D5A8A25A-4BF6-4518-B2EF-7D5C14ED5B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F7B807-0E8E-4D3E-8D22-29ABAEE714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7716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FD4C00EB-1F3C-47D3-810F-DF02242386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97AD2660-CD67-49D5-986B-011C1B264E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D234ACBA-0F45-493D-92E4-C376FA4258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3221C-555A-4EF0-B8D6-BCFD39213E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62916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C34ACC19-C447-4E0C-8C7D-1B0C61618B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8EA57-C00C-4042-BD3C-D5B98770CF0D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C8D2AD31-BC91-426D-A728-0641AD506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601FD1E6-9D9B-4EC4-8371-E371263E4E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B1D99-1DC3-4F97-952C-00ECED6AB8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7479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>
            <a:extLst>
              <a:ext uri="{FF2B5EF4-FFF2-40B4-BE49-F238E27FC236}">
                <a16:creationId xmlns:a16="http://schemas.microsoft.com/office/drawing/2014/main" id="{2CBB7968-64E2-4822-B8EF-138EC2F2F6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EA893-1B10-41AD-B669-E8FD5C1A8B8F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id="{6D8DBB07-2F6F-4F78-8D45-8D38656BD5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41B28DE4-371C-48B8-8023-46E49A3C45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5E07DC-EA95-4AD0-B370-81ABF67863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99426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904A1AAA-7F64-4C25-B69E-6141E22A02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0317B-824C-4DE1-BC18-C321CB6BB834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E768C517-01F0-4C95-B8FE-0A889835D2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B4B8054B-564C-4DFA-9165-95204BE336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DA640-111C-4EFA-8649-960E0DCEA4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93495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FAFBE49A-A37B-4C5F-8E63-24D88BF9F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24F6F-3CE9-4334-AE1A-5C5F02A33D70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6D28A728-B9A9-4684-8FC6-76BFAEDECE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7665DF58-D4AE-4617-BFE9-0BB7ACCF08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CFFA6D-DB17-4A86-8230-5C4FB91A61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1014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A7A203DF-E25F-4227-911A-D4D16EC9D4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0E0F3-BAA5-42A4-BA51-7BDFE968BCEE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404C2CFC-E5B7-4DA4-815D-A399C56C2E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4C97E951-BCDD-4421-B22D-B3A5A91422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6221F1-B8FC-4DFB-A0DA-121328870F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8112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EBB6C944-29E7-4537-9108-030FA58FD7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BC9B6-072E-4098-9C2C-40DDA0A56B81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27B6C8AC-E19B-4BA8-98BC-5ABAB6C9B6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4BBCC122-BB2A-42CF-9078-05EDC6429C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F2C46E-8FF5-48EC-B8E3-86E6B4AFDB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02717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8514DFA-D398-4A41-96B0-8C3F02D2BFA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AFE1F385-CEAC-4054-A6DD-4A8A3B1D747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EFC4DDCE-ED31-4A49-BB70-352A4635ED6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E70E38D6-6081-4F34-9CB2-D43D4A8390D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B4498AD-69BC-480C-A561-DE38EA6B01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4D2D0A51-9EDD-4E85-9A56-BBACD5D361C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742DE7E-65DD-4423-81EE-5A87407E024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54826687-1C25-42AC-A32B-2773711FFAC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A498322-BF1E-48D9-A962-B78DB8B2B72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31E00B3-46BF-4815-8189-74CAD6B9D55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9704C5B0-E23F-462C-A9B6-71B2D2753E9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20AFBA01-FA2E-49EE-AD3F-8C500921A1F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4C96AAC7-57E7-4A85-8EC7-0EA45DAB2F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748921D-41F8-4246-B450-E448D2CDF6C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A94E8024-61B1-4D27-B9CC-4FE72E51A13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B3A02177-1D7C-4D56-8E7B-A41C1A75AA6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B0F4B311-C953-42E2-A5A7-895FFB46896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49B8CE7A-833B-4755-AEDF-E63348F3860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5EEEAB09-650D-4CBA-8606-916FFA787C2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3E5B2DF2-A67D-47CE-8F3C-2AFD7C545D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4F156688-A91D-49FC-A910-9F8ECA67CDB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3564A6A1-E17B-476C-9D59-40A9230E0C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D1246563-30A4-406D-AF74-FDEC27AC4D0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8256632C-7D5C-4108-94B0-EFFB34977EC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86E29CC2-4AD6-4129-9D47-6330A8D2E66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46027FC1-06B0-41D5-95A0-6DE2DFCB09D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A98F5AB0-0802-4293-969A-2D525CA3DDA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480BBFD5-B94A-4F00-8900-1471123A6F4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B38DF4E6-642B-49BE-8649-B1696907CE5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9CE63970-71D9-4E03-AD96-FE400B8AA5A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3EB2CC54-8055-48FF-A9B3-AD34DDC7A7D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58A1E9AC-090E-45AD-ADFB-3C12621F3D6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CE167E44-B0B5-4522-813A-9FAF10FCCF7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43087BD2-8458-4158-982D-ED31491980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E96C603A-D528-4D16-BB6A-1E029AD0C99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4B35487B-970A-4C36-8005-D98E02ED5C6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797A3EBC-800B-4495-A672-62DD9F2E42D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41" name="Group 39">
              <a:extLst>
                <a:ext uri="{FF2B5EF4-FFF2-40B4-BE49-F238E27FC236}">
                  <a16:creationId xmlns:a16="http://schemas.microsoft.com/office/drawing/2014/main" id="{E3CD0D51-8F8C-4B9D-8735-8847D43E1B4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>
                <a:extLst>
                  <a:ext uri="{FF2B5EF4-FFF2-40B4-BE49-F238E27FC236}">
                    <a16:creationId xmlns:a16="http://schemas.microsoft.com/office/drawing/2014/main" id="{023FC142-5B2A-40DB-8598-C96A0A6BD47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" name="Freeform 41">
                <a:extLst>
                  <a:ext uri="{FF2B5EF4-FFF2-40B4-BE49-F238E27FC236}">
                    <a16:creationId xmlns:a16="http://schemas.microsoft.com/office/drawing/2014/main" id="{37F2A470-E388-424B-B946-3129C9A46F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261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1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id="{72A0977A-B3B1-4006-850F-363B723A0A3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F7813-FA21-43CC-9249-E91C574F5E83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29239A7F-81ED-4968-99F7-1FC2A52E7A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CC086BDC-3ED8-4EB1-A618-42D9C6A84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9BCA6-C40B-4DB0-AD81-CE2DEE0126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81952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0E6E45AC-0963-42D6-A62A-F284CCB6C1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B7ADD-6AD8-4D10-9C23-437C7D058B2A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5B38CBE5-8A72-45CF-B032-5697C7B83A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61B68B71-9FB2-4841-9F4E-F853B4BA20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16CF17-7FF6-4FBF-A406-966C2CBBD7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32030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11085642-3B7B-405C-B7AA-78EB091ECE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E15F1-9B17-44CD-B4B6-7C4F80F8A3EC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BCD4DF12-727A-4178-B22C-6821EFB056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5A543FC4-13FF-41A7-BA54-D4B81FE936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7E3B6E-54F9-4220-B3D5-AC156F34A0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18644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74BA602A-7B82-4740-8288-078CE0239B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320E5-B168-411B-AE2E-09792A2143C0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C86E46BB-7200-4569-9E68-C15BCDB572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BD18F301-B5B0-4577-A9E8-A4C1D5C47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01826-25ED-4362-B739-8D51A62B3C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538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E454CD20-D930-4FBF-B88A-54CBBAF285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31212466-848A-4603-AE44-390145CB71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95ABDF0A-368B-4273-826C-C93EF54A1A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02A8D1-ED5C-4711-97DB-C03CF96604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52885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id="{763313DA-1771-4FA6-9ED9-859E3EB73A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55718-147E-4A8C-9197-9B597810EA02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D6888F42-BEB0-45B9-9292-A08E5B7D01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>
            <a:extLst>
              <a:ext uri="{FF2B5EF4-FFF2-40B4-BE49-F238E27FC236}">
                <a16:creationId xmlns:a16="http://schemas.microsoft.com/office/drawing/2014/main" id="{E12A3058-AF8B-44D0-85FB-26196F7E31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B2311-C6C3-407F-A7CF-7DB907BC45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20848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BFFA4500-9E54-4D03-840E-2485C7274C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0E265-0DC3-4368-AE78-9A62D7E3F8A8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EA5A90E8-D0B8-4251-B801-5ECE7F0DC5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6A87B171-B71A-4012-B04D-74C03ED5DF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62C1A-74B0-4847-87CD-56DE356F04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23670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3C252113-11AA-438F-9569-F5D76DD136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CCBDF-D746-4D5C-B284-749F1B4AA7D0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id="{54F911C4-57B0-41AB-A070-DB349996C8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BFD9844B-190C-4AF6-BF40-7D9A43385C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00D20-C3C8-453B-AFFC-0CA67361D4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40705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4E8C7EA2-6DB3-470F-BEA8-56BD9154CD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61AD4-E879-4BD4-A3D1-2D4B46FE131E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678E1FA6-D0BE-4FA3-8693-45C8D2F932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9E046693-2705-4C9B-94F5-C3E0A442FE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47063-2D7F-437D-9D29-B15840548C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88413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B907D079-A154-4BA8-9256-55C938B876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5A096-02A6-4EAC-9898-2FC6E1DAA53E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7A8B16F9-68F4-4A57-B328-377A667206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1B6E01F8-C753-48E6-9D68-A04D3BE71B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854E71-FA71-49F6-8769-61499AFEF0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94203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A605AE7B-F348-4309-B854-F3123F3F07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DD32E-31DA-4C60-B8F1-63427A6C4700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0B956AA8-E78D-4E45-BA4C-28CAFAFC51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58E42937-479D-4B4F-A0BC-033C23B4B2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A8841-FAD3-4A51-874E-3E081F5886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53949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9DCFC973-1116-4381-A7FA-3DADDCE014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1441F-E77E-496A-BB78-09019CD19EB3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A104F8C1-B997-425C-BB41-CDFF1C1DD1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16167980-1E1F-4A78-B68A-42FD0C5F0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8276B-5113-4136-B967-8EB59BCF64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38432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1C2C02B6-BC89-4632-9FCE-D8D49269B2E9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F4CC165-89FB-4BE8-A9C1-3326D4C5921C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6">
            <a:extLst>
              <a:ext uri="{FF2B5EF4-FFF2-40B4-BE49-F238E27FC236}">
                <a16:creationId xmlns:a16="http://schemas.microsoft.com/office/drawing/2014/main" id="{B1280921-8E17-43CA-ADFE-77DD2BED7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C6DBC0-C05B-4238-AA9A-428A6317159C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7" name="Нижний колонтитул 19">
            <a:extLst>
              <a:ext uri="{FF2B5EF4-FFF2-40B4-BE49-F238E27FC236}">
                <a16:creationId xmlns:a16="http://schemas.microsoft.com/office/drawing/2014/main" id="{D6A81253-A39C-474E-BDB8-98C0DA976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>
            <a:extLst>
              <a:ext uri="{FF2B5EF4-FFF2-40B4-BE49-F238E27FC236}">
                <a16:creationId xmlns:a16="http://schemas.microsoft.com/office/drawing/2014/main" id="{E1069F77-3BE6-4403-9444-DC9C744C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95496-CB3D-431D-9108-14412360C9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81441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2B2AA2-C0E2-4405-8EF9-9BFAFFAE9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AD43C5-1271-44CE-A405-903FB18EB7F2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3F9127-6B7C-4DCE-8AA7-C3C5626FB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B4D80D-6469-4CA5-AC35-B19E4ABE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B3B28-1E76-4654-A3F2-610C332EE1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97614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ED017B8-AE5A-4F52-9BD4-2E73A237007F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DCD63A-1A9C-49F1-81DF-E5F4AEA60657}"/>
              </a:ext>
            </a:extLst>
          </p:cNvPr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17E81BE-CA35-4C78-9CE8-4F20ECC28855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8A8B4533-B570-437F-97DE-604720FC4FDF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020B31F2-492C-461B-883B-C2C46D5A1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0C1E9-D691-4E22-BC66-D5776F2E5C15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9C52A62C-D3E0-4632-93CA-3FDEB17D5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6210E36D-DCDF-42BC-923C-51B7B45CD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38408-43D2-463B-9EFD-1A8523B4E0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245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AE4B2A1-D05A-455F-BC36-1FA4FD8B77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3038C68-EB3C-471D-98B1-35D17E18D8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38D04C9-EC97-4601-866A-C12DB5BD4D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D794BC-D9CD-4CD7-875C-86D98E3E23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15423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16BD17-9DC7-4EDD-B6B0-A41700DF8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EABBDF-42C0-4D32-BE8F-F7EC95EFF476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229D52-2FB3-4138-B9F6-1E8CA0C7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2622AD-2F39-4F9C-A18C-7B162C985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5003A-84A3-4BDA-9F74-EFBC61061E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97486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97BA6F-7200-4388-B9AC-D62623346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68F34D-8E37-4DED-A42D-4A5B8FB8D290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4193209-B87A-469C-8F3C-288E318FE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ED47D-A1D2-4391-BAEF-6CA7D6AE1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84D3B-1497-4A85-B7E0-EC78E52748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50011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A6615A-2F42-4E6B-99FA-1848F534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E2B74A-E879-448C-AA61-A4F653CE88B4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D7E3CF-E16A-4F63-AA57-3FC71DBAE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86A14B-2CC1-4F09-BDB7-A7A3B5550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9498E-92CF-460D-BDFF-5008BAEE99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53560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A7A1581-49E5-432F-810A-E8AB1CF75AF8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32A4187-CD64-452F-93DF-BB2CD6E7C820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Дата 1">
            <a:extLst>
              <a:ext uri="{FF2B5EF4-FFF2-40B4-BE49-F238E27FC236}">
                <a16:creationId xmlns:a16="http://schemas.microsoft.com/office/drawing/2014/main" id="{05439413-60B1-408A-A7F7-93559682B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C42B71-78FB-46EC-866C-9B7F4E46379E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561DFD0E-69FF-4DDF-9867-9D4FEBF84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B80453B6-5733-44A6-B3D2-84003B90C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D4B13-C40F-4706-855A-40B397034E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23544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1CF0B7-5CEC-4478-9BFB-BAFA00F35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975749-9001-49D5-8CBA-C1E25715BF35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5D9DCF-66B7-4059-9E8F-D86A47D16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B6006C-F3FD-4C10-A3B8-B90FCD67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8648A-5560-4A41-A8DA-CF03E65574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36948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16C439-F7DE-444F-973F-52DE6CA9B500}"/>
              </a:ext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>
            <a:extLst>
              <a:ext uri="{FF2B5EF4-FFF2-40B4-BE49-F238E27FC236}">
                <a16:creationId xmlns:a16="http://schemas.microsoft.com/office/drawing/2014/main" id="{88D54F9E-C48F-474E-8572-A52D47D47EA3}"/>
              </a:ext>
            </a:extLst>
          </p:cNvPr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>
            <a:extLst>
              <a:ext uri="{FF2B5EF4-FFF2-40B4-BE49-F238E27FC236}">
                <a16:creationId xmlns:a16="http://schemas.microsoft.com/office/drawing/2014/main" id="{E8637FC6-F895-4049-93A7-ECD1BE0DD84D}"/>
              </a:ext>
            </a:extLst>
          </p:cNvPr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>
            <a:extLst>
              <a:ext uri="{FF2B5EF4-FFF2-40B4-BE49-F238E27FC236}">
                <a16:creationId xmlns:a16="http://schemas.microsoft.com/office/drawing/2014/main" id="{333C7EC1-98BB-4A17-9DD1-7520D2AB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A13125-AD94-4F4D-AC57-7E0BCBBE8978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id="{B8E4E088-0DC2-44B8-9804-2EDA974A1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DE81B4F3-4819-4AD4-8E83-F58CF9BA4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8718C-3113-42B1-9F3D-697139C9C1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62739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C7E33A-7D97-4643-A639-425F3B2D6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EA4B16-5BC3-4FFD-9D55-00FADCC0844F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F03D10-9417-4E2B-96D4-9C4382C10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A26D9E-0247-4297-A0F9-2AC2DEA50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60E18-3A11-4859-A958-3D847DB4C1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46863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444D31-84DD-4D9F-8EDD-5AA0FC58C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FBEFFA-0B4E-4B88-B85A-6E54FD64421A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8F97BF-9110-433F-8A0F-A16D9EEE3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9763BB-7795-4161-BF01-79BEEF93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87A42-EAD6-4E66-91F9-88E20B3522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13826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ACA1AC8-460E-4C8F-98CD-90102FC7E2E2}"/>
              </a:ext>
            </a:extLst>
          </p:cNvPr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D5DE959B-5B3F-4213-A37B-473752E9EA9B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BF94BFC5-C3BD-403D-9A9E-766824647F8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ABA2D67D-7707-4589-9479-7BC41AE9FD10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718933E-36C0-460E-BC92-46C84720D0A0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1AEF063B-BFC7-445C-9820-C4273EA66761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96546C40-DCC2-4695-8883-736E1B1A1608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92566B45-D3EF-4279-9C96-2912E491C609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F4FFFC28-8EEE-4427-A4F8-E0495BE223D1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496282C0-3CF9-4D88-BA69-0B8B9ED4FD6A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22E0CC0-EC3B-4CE6-B9CF-AEBEFB6B06D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AE87B37-67F6-4443-8949-DD270767FAF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A3F0B859-03EB-4539-8EAD-9C5569CF652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5A8E38E-80A3-4DD0-B85D-3AFA629780C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B60FDD15-701F-491B-999B-B5A9BEE9313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2526A2C6-87BE-4863-876D-3583673F6558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62A985A9-F5A9-4F65-9406-3E4D68BDBC4C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4663BEED-BF9A-45E5-AB1C-4B6A983094E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D840B67D-9BC0-461E-881E-18CEFB7E1869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0A3B4035-C9AB-4669-B2B5-4EF2D85ED4EE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3F87C409-3E36-459B-BEB2-97FA0F6622BC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30EAD584-C35A-43B3-BBC9-2647B44124F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116E406F-FC2A-4E1C-933C-B63B690850BB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3E426516-AA45-4FE3-A32D-70A625C4EA4C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8EFA00D3-0DEE-4CC2-8D3A-56B862FE16A4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9" name="Oval 27">
              <a:extLst>
                <a:ext uri="{FF2B5EF4-FFF2-40B4-BE49-F238E27FC236}">
                  <a16:creationId xmlns:a16="http://schemas.microsoft.com/office/drawing/2014/main" id="{64FE2991-2F09-4BA2-B565-5AA91EA44F2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" name="Oval 28">
              <a:extLst>
                <a:ext uri="{FF2B5EF4-FFF2-40B4-BE49-F238E27FC236}">
                  <a16:creationId xmlns:a16="http://schemas.microsoft.com/office/drawing/2014/main" id="{29FF3F2B-2305-4F2A-89D4-C959F019A478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0E788798-0ECD-4747-940C-197BD0717B3C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66F8F7AE-732F-4721-806C-4F6A5AF114E7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1F578BC5-BB07-438E-83A4-DBFB674CD391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A5251672-B731-4759-9F96-4982B392616C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9F55CE58-64AA-432C-A714-F94880DC277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" name="AutoShape 34">
              <a:extLst>
                <a:ext uri="{FF2B5EF4-FFF2-40B4-BE49-F238E27FC236}">
                  <a16:creationId xmlns:a16="http://schemas.microsoft.com/office/drawing/2014/main" id="{D56E89AD-F2BD-4FAD-9C2A-72A44D2A84FC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4645B06A-024E-4518-8D94-9B196DA7A52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AA4737F4-C9C2-4545-94A7-81C537CA778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6832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8328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" name="Rectangle 37">
            <a:extLst>
              <a:ext uri="{FF2B5EF4-FFF2-40B4-BE49-F238E27FC236}">
                <a16:creationId xmlns:a16="http://schemas.microsoft.com/office/drawing/2014/main" id="{EFF2686C-9CCD-4936-812F-CB4F423C39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DFD26-E8DF-46AA-BE72-CD8EB5A8677B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40" name="Rectangle 38">
            <a:extLst>
              <a:ext uri="{FF2B5EF4-FFF2-40B4-BE49-F238E27FC236}">
                <a16:creationId xmlns:a16="http://schemas.microsoft.com/office/drawing/2014/main" id="{D393448E-1F14-428E-9944-CC3031B5B6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A74E4157-524A-4BC0-BC45-9A149B258A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BB2A3-773C-4844-9172-3488C0BE95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02075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2488638D-4658-4AC3-A154-5D16A91151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AC1F9-F3A3-4140-94CD-9708FC23F5EC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84892041-69F2-4BF3-AC11-C271B39EB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B5045051-DBDF-4914-B77E-0868645C7C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B884A-4E23-4B13-9CED-7B62B85272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53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72611A9-F40F-4014-8C49-D67ECC238A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137C5D3-F139-4D01-B479-56542271B1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86F6620-BD40-4578-8CC3-45C1311E5C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7BF600-A11C-4C6E-A0D0-E9D55B6211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06255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016E1AA6-B3CD-4710-B7D9-8785291181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AEEB1-4E84-4E7E-BA4C-5DD5D477FBCB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D2EFDB41-5D15-4DA5-A304-81333F8D79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BEC127DD-2491-4C65-9BE1-9B42241D9F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5646C3-F527-4DA3-B486-1D77C62E7B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17935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D640C458-877D-4D67-A861-775B64F8EB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909A1-8693-44DB-AC64-498B832E35A5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E5A4A790-BE2C-4198-8DCA-81284ADE57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F6B241DC-330A-46C4-9FBC-717145EFB2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39F05E-BEFC-4F16-BC40-C123A5A305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21192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9">
            <a:extLst>
              <a:ext uri="{FF2B5EF4-FFF2-40B4-BE49-F238E27FC236}">
                <a16:creationId xmlns:a16="http://schemas.microsoft.com/office/drawing/2014/main" id="{29C5DD5E-1FEB-46B3-A8B6-EBAB3D2051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72ED3-EBBD-4BB4-84DE-3B983BF3D495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8" name="Rectangle 40">
            <a:extLst>
              <a:ext uri="{FF2B5EF4-FFF2-40B4-BE49-F238E27FC236}">
                <a16:creationId xmlns:a16="http://schemas.microsoft.com/office/drawing/2014/main" id="{39194294-7D60-4EFA-8DE0-E5C75E9960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>
            <a:extLst>
              <a:ext uri="{FF2B5EF4-FFF2-40B4-BE49-F238E27FC236}">
                <a16:creationId xmlns:a16="http://schemas.microsoft.com/office/drawing/2014/main" id="{C8C62C50-443D-4FC7-B6C5-10CCF1A2E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555FA9-76AD-4F3F-BA32-0517E0A73E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44461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9">
            <a:extLst>
              <a:ext uri="{FF2B5EF4-FFF2-40B4-BE49-F238E27FC236}">
                <a16:creationId xmlns:a16="http://schemas.microsoft.com/office/drawing/2014/main" id="{79A86A39-F79F-453A-A6CE-34FD962D5E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A340F-2471-4FDD-9BFF-140B18267866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8177711F-CADF-41EE-AE34-F48C38CA45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1A625C33-D00B-49D9-A70B-4D362E5B9B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8D3E51-5AC3-4C9F-BBC4-6079528F4D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60237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2C041847-6BE5-4589-BC1C-7E20CE0952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5731-1FC9-460F-9DC8-CFD26470CF11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AD199C27-1D7B-4743-A060-2AD690882C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5D0E2E42-B04A-432A-B421-0CD3708E1B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DE50D1-3F8D-4C25-951D-65C60C168B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7791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091C3A9C-63E5-4BC1-B158-A22FEF98D7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07B7D-6905-4C9D-9B98-8BAA11C2B3E4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AAB1C010-8BC8-4DA4-8980-223E304BF6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EF344ACE-75D1-4083-AA7C-363EFBBB17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2CB3E-4E85-4F89-B70C-F269F23914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85625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B40C7CE4-5498-4184-963F-14763540D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A2B17-3577-4212-9D73-DAACB62B071B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3ED89B1A-A5F6-48B7-A31F-174732CBFB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2A717E21-CE17-49BD-8F96-F7622334AE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5E0C3-C0A6-4054-B070-A93CD64124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79398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1A2C629F-DD38-437A-8ABB-2BBA895A9A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B2CAC-6E4A-4862-B2CD-DF0660138CF2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3B9B7C45-7378-4F1F-8280-6F2415E19C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64593B01-84F7-41E9-BE09-D30DAAADBE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D49A5D-DCCA-4BB6-A005-DFCFF66AAA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01380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9225D803-2EBE-41BF-8834-0CAE68D312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12856-043D-4955-9D83-81F3D3FAF4E6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E72EAB2B-8809-401C-A47E-93497EC781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19BD63B7-E063-442B-B161-96C0F2EE71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EAFFB3-CC9E-415C-8613-A7ED49E9E0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29874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39">
            <a:extLst>
              <a:ext uri="{FF2B5EF4-FFF2-40B4-BE49-F238E27FC236}">
                <a16:creationId xmlns:a16="http://schemas.microsoft.com/office/drawing/2014/main" id="{93585E9F-57DA-4A03-B22A-0BC8272AB3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08D60-D32F-414E-8238-ECE47B4E1049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0D7C623B-DC6D-4044-AE24-898FBA9CFB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2BE111ED-8392-46BA-AD29-5F3FCE18F3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10BB95-E3B1-4296-BECB-F5C4B63DEC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45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150B6033-AE02-4A38-A67F-46E0F37D3EC7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06499" name="Freeform 3">
              <a:extLst>
                <a:ext uri="{FF2B5EF4-FFF2-40B4-BE49-F238E27FC236}">
                  <a16:creationId xmlns:a16="http://schemas.microsoft.com/office/drawing/2014/main" id="{3D7292F4-7299-494D-9D44-D2CAC955662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6500" name="Freeform 4">
              <a:extLst>
                <a:ext uri="{FF2B5EF4-FFF2-40B4-BE49-F238E27FC236}">
                  <a16:creationId xmlns:a16="http://schemas.microsoft.com/office/drawing/2014/main" id="{965414C4-FC15-46CF-905B-013FD9711B7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6501" name="Freeform 5">
              <a:extLst>
                <a:ext uri="{FF2B5EF4-FFF2-40B4-BE49-F238E27FC236}">
                  <a16:creationId xmlns:a16="http://schemas.microsoft.com/office/drawing/2014/main" id="{98C4D1F1-8216-48FC-B0C9-70A6BE30C73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6502" name="Freeform 6">
              <a:extLst>
                <a:ext uri="{FF2B5EF4-FFF2-40B4-BE49-F238E27FC236}">
                  <a16:creationId xmlns:a16="http://schemas.microsoft.com/office/drawing/2014/main" id="{C2E703B5-375F-4F3E-91BD-1D5ED7A7A28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6503" name="Oval 7">
              <a:extLst>
                <a:ext uri="{FF2B5EF4-FFF2-40B4-BE49-F238E27FC236}">
                  <a16:creationId xmlns:a16="http://schemas.microsoft.com/office/drawing/2014/main" id="{7D749D12-1B28-4269-9A6F-AE1024D1415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6504" name="Oval 8">
              <a:extLst>
                <a:ext uri="{FF2B5EF4-FFF2-40B4-BE49-F238E27FC236}">
                  <a16:creationId xmlns:a16="http://schemas.microsoft.com/office/drawing/2014/main" id="{E88CD394-AFC3-482A-842B-17D0DA5C6881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6505" name="Oval 9">
              <a:extLst>
                <a:ext uri="{FF2B5EF4-FFF2-40B4-BE49-F238E27FC236}">
                  <a16:creationId xmlns:a16="http://schemas.microsoft.com/office/drawing/2014/main" id="{3B9A0876-1837-4776-9364-349581672C00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06506" name="Rectangle 10">
            <a:extLst>
              <a:ext uri="{FF2B5EF4-FFF2-40B4-BE49-F238E27FC236}">
                <a16:creationId xmlns:a16="http://schemas.microsoft.com/office/drawing/2014/main" id="{F2FB26C1-E689-4B6C-B401-E12A0BCDD9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6507" name="Rectangle 11">
            <a:extLst>
              <a:ext uri="{FF2B5EF4-FFF2-40B4-BE49-F238E27FC236}">
                <a16:creationId xmlns:a16="http://schemas.microsoft.com/office/drawing/2014/main" id="{08EF6871-759E-4979-94D8-2D8AF1F80F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6508" name="Rectangle 12">
            <a:extLst>
              <a:ext uri="{FF2B5EF4-FFF2-40B4-BE49-F238E27FC236}">
                <a16:creationId xmlns:a16="http://schemas.microsoft.com/office/drawing/2014/main" id="{7789FE3C-97E5-43DE-A17A-F2AE59F620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509" name="Rectangle 13">
            <a:extLst>
              <a:ext uri="{FF2B5EF4-FFF2-40B4-BE49-F238E27FC236}">
                <a16:creationId xmlns:a16="http://schemas.microsoft.com/office/drawing/2014/main" id="{8B320240-9A0A-4D37-9DAB-8D9F3D70C8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510" name="Rectangle 14">
            <a:extLst>
              <a:ext uri="{FF2B5EF4-FFF2-40B4-BE49-F238E27FC236}">
                <a16:creationId xmlns:a16="http://schemas.microsoft.com/office/drawing/2014/main" id="{A8940DD6-15FA-4C71-BA49-A4627EECA1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7258007E-CEF0-4431-A947-7D58E3B8AD0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35" r:id="rId1"/>
    <p:sldLayoutId id="2147484775" r:id="rId2"/>
    <p:sldLayoutId id="2147484776" r:id="rId3"/>
    <p:sldLayoutId id="2147484777" r:id="rId4"/>
    <p:sldLayoutId id="2147484778" r:id="rId5"/>
    <p:sldLayoutId id="2147484779" r:id="rId6"/>
    <p:sldLayoutId id="2147484780" r:id="rId7"/>
    <p:sldLayoutId id="2147484781" r:id="rId8"/>
    <p:sldLayoutId id="2147484782" r:id="rId9"/>
    <p:sldLayoutId id="2147484783" r:id="rId10"/>
    <p:sldLayoutId id="21474847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47552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89" name="Rectangle 153">
            <a:extLst>
              <a:ext uri="{FF2B5EF4-FFF2-40B4-BE49-F238E27FC236}">
                <a16:creationId xmlns:a16="http://schemas.microsoft.com/office/drawing/2014/main" id="{A0BE8E83-34CE-4ECB-ACC3-2BDC5B86998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16893" name="Rectangle 157">
            <a:extLst>
              <a:ext uri="{FF2B5EF4-FFF2-40B4-BE49-F238E27FC236}">
                <a16:creationId xmlns:a16="http://schemas.microsoft.com/office/drawing/2014/main" id="{E0AE0041-FC05-4466-B4F0-ADAFC2984C33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09" name="Rectangle 155">
            <a:extLst>
              <a:ext uri="{FF2B5EF4-FFF2-40B4-BE49-F238E27FC236}">
                <a16:creationId xmlns:a16="http://schemas.microsoft.com/office/drawing/2014/main" id="{186F7584-C1EB-4F9D-80E3-44654E205238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04800" y="6248400"/>
            <a:ext cx="2286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E41A2DD-E417-46CE-B80B-17ADF5EB17D4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310" name="Rectangle 156">
            <a:extLst>
              <a:ext uri="{FF2B5EF4-FFF2-40B4-BE49-F238E27FC236}">
                <a16:creationId xmlns:a16="http://schemas.microsoft.com/office/drawing/2014/main" id="{F8BAE1A8-60A8-49AB-83FB-E29A7551F9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1" name="Rectangle 157">
            <a:extLst>
              <a:ext uri="{FF2B5EF4-FFF2-40B4-BE49-F238E27FC236}">
                <a16:creationId xmlns:a16="http://schemas.microsoft.com/office/drawing/2014/main" id="{79D37B18-AC72-4A1B-8BCF-88272E7CB6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286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C5EA118-4515-42AC-AF64-B532DDAA49D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7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71E9FAB1-1F5E-4A29-8BCF-B46D9F73406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5363" name="Текст 2">
            <a:extLst>
              <a:ext uri="{FF2B5EF4-FFF2-40B4-BE49-F238E27FC236}">
                <a16:creationId xmlns:a16="http://schemas.microsoft.com/office/drawing/2014/main" id="{E0A58EBC-E90E-47ED-A157-230E00DBB9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8831FE-B52D-4735-A3AF-5231D3A1F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4ADC3C-A19F-4959-913F-881678F5E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CAAA1A-0F16-415F-82D1-F043A6C0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CC1CB44-0955-439C-883B-71042B89B3A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5" r:id="rId1"/>
    <p:sldLayoutId id="2147484876" r:id="rId2"/>
    <p:sldLayoutId id="2147484877" r:id="rId3"/>
    <p:sldLayoutId id="2147484878" r:id="rId4"/>
    <p:sldLayoutId id="2147484879" r:id="rId5"/>
    <p:sldLayoutId id="2147484880" r:id="rId6"/>
    <p:sldLayoutId id="2147484881" r:id="rId7"/>
    <p:sldLayoutId id="2147484882" r:id="rId8"/>
    <p:sldLayoutId id="2147484883" r:id="rId9"/>
    <p:sldLayoutId id="2147484884" r:id="rId10"/>
    <p:sldLayoutId id="2147484885" r:id="rId11"/>
    <p:sldLayoutId id="21474848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95ADEA-C8D7-48D5-92AA-BB8B90CE19F8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B25CD6D-0421-4435-B2B9-85EF829AA51E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093BE4B-66DD-4224-B83B-200AEC50DBAA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F0FD694-566F-46C1-A202-17810C0961C1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792485A-A2CF-41DA-ACB8-53C21B0A237B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4A2AF52-34F6-4B2C-B970-16C1EA35B9BF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A817A39-7674-45B2-9F48-BE5D1BAF1BE7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45E910E-24BD-4FB4-803C-8548525F2D5F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3212EE9-7EED-4C67-A2FD-9D97BEE20B3C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E1246165-5903-45A0-A4AB-C63924AF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156" name="Текст 12">
            <a:extLst>
              <a:ext uri="{FF2B5EF4-FFF2-40B4-BE49-F238E27FC236}">
                <a16:creationId xmlns:a16="http://schemas.microsoft.com/office/drawing/2014/main" id="{6AAEFE5C-6988-43D5-8EF1-A4E22A622D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>
            <a:extLst>
              <a:ext uri="{FF2B5EF4-FFF2-40B4-BE49-F238E27FC236}">
                <a16:creationId xmlns:a16="http://schemas.microsoft.com/office/drawing/2014/main" id="{7D37AA86-985C-42C7-8DCE-080819E4FD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A3B9E8-C064-4FD4-BB28-67B659C3D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F9B31B09-879C-4801-BDE7-EF30EDCD1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199DBAA9-F176-4566-B200-89362283B80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36" r:id="rId1"/>
    <p:sldLayoutId id="2147484785" r:id="rId2"/>
    <p:sldLayoutId id="2147484837" r:id="rId3"/>
    <p:sldLayoutId id="2147484838" r:id="rId4"/>
    <p:sldLayoutId id="2147484839" r:id="rId5"/>
    <p:sldLayoutId id="2147484786" r:id="rId6"/>
    <p:sldLayoutId id="2147484840" r:id="rId7"/>
    <p:sldLayoutId id="2147484787" r:id="rId8"/>
    <p:sldLayoutId id="2147484841" r:id="rId9"/>
    <p:sldLayoutId id="2147484788" r:id="rId10"/>
    <p:sldLayoutId id="21474847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>
            <a:extLst>
              <a:ext uri="{FF2B5EF4-FFF2-40B4-BE49-F238E27FC236}">
                <a16:creationId xmlns:a16="http://schemas.microsoft.com/office/drawing/2014/main" id="{AD07B79B-7FC6-4918-9AB7-9A29C334B2B0}"/>
              </a:ext>
            </a:extLst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95725738-F116-440F-9E1D-AE69C04AD36C}"/>
              </a:ext>
            </a:extLst>
          </p:cNvPr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03AE4C8A-EFCF-4869-8DFA-EAF1D47A040E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5840F0E-04E2-4372-B799-DCE2F50D5C32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8834128D-493B-4A6C-849E-545792504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177" name="Текст 29">
            <a:extLst>
              <a:ext uri="{FF2B5EF4-FFF2-40B4-BE49-F238E27FC236}">
                <a16:creationId xmlns:a16="http://schemas.microsoft.com/office/drawing/2014/main" id="{B271DA74-7885-4311-865F-FA4DF16DE3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732CFAC9-9B37-49FD-8A26-3018AAA79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>
            <a:extLst>
              <a:ext uri="{FF2B5EF4-FFF2-40B4-BE49-F238E27FC236}">
                <a16:creationId xmlns:a16="http://schemas.microsoft.com/office/drawing/2014/main" id="{CE790CB5-28AC-41FA-8294-A6AADA5F5A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DB5BECE5-2BEA-4133-9356-2C78973C3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4DD03B98-C7E8-4760-89BE-E91DF95DEF5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2" r:id="rId1"/>
    <p:sldLayoutId id="2147484790" r:id="rId2"/>
    <p:sldLayoutId id="2147484843" r:id="rId3"/>
    <p:sldLayoutId id="2147484844" r:id="rId4"/>
    <p:sldLayoutId id="2147484845" r:id="rId5"/>
    <p:sldLayoutId id="2147484791" r:id="rId6"/>
    <p:sldLayoutId id="2147484846" r:id="rId7"/>
    <p:sldLayoutId id="2147484847" r:id="rId8"/>
    <p:sldLayoutId id="2147484792" r:id="rId9"/>
    <p:sldLayoutId id="2147484793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F2F4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>
            <a:extLst>
              <a:ext uri="{FF2B5EF4-FFF2-40B4-BE49-F238E27FC236}">
                <a16:creationId xmlns:a16="http://schemas.microsoft.com/office/drawing/2014/main" id="{7F695049-8554-4970-80AD-C27B2FDE13C9}"/>
              </a:ext>
            </a:extLst>
          </p:cNvPr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52579" name="Rectangle 3">
              <a:extLst>
                <a:ext uri="{FF2B5EF4-FFF2-40B4-BE49-F238E27FC236}">
                  <a16:creationId xmlns:a16="http://schemas.microsoft.com/office/drawing/2014/main" id="{6FDFF05D-DE00-4F0D-AED4-73F43517F69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2580" name="Rectangle 4">
              <a:extLst>
                <a:ext uri="{FF2B5EF4-FFF2-40B4-BE49-F238E27FC236}">
                  <a16:creationId xmlns:a16="http://schemas.microsoft.com/office/drawing/2014/main" id="{2DB20BE7-BB2E-4207-82D6-6FC8042DC68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2581" name="Rectangle 5">
              <a:extLst>
                <a:ext uri="{FF2B5EF4-FFF2-40B4-BE49-F238E27FC236}">
                  <a16:creationId xmlns:a16="http://schemas.microsoft.com/office/drawing/2014/main" id="{E5218C77-EB67-45F6-9B62-0BD7E5A26E4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2582" name="Rectangle 6">
              <a:extLst>
                <a:ext uri="{FF2B5EF4-FFF2-40B4-BE49-F238E27FC236}">
                  <a16:creationId xmlns:a16="http://schemas.microsoft.com/office/drawing/2014/main" id="{92DC5345-2D34-4C44-8723-777CEB39C5B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2583" name="Rectangle 7">
              <a:extLst>
                <a:ext uri="{FF2B5EF4-FFF2-40B4-BE49-F238E27FC236}">
                  <a16:creationId xmlns:a16="http://schemas.microsoft.com/office/drawing/2014/main" id="{00C29BD7-DF26-46E6-A5F6-6C7CDAD9003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2584" name="Rectangle 8">
              <a:extLst>
                <a:ext uri="{FF2B5EF4-FFF2-40B4-BE49-F238E27FC236}">
                  <a16:creationId xmlns:a16="http://schemas.microsoft.com/office/drawing/2014/main" id="{0EAFDA8F-36D0-4372-BD2B-77D24DE9D59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2585" name="Rectangle 9">
              <a:extLst>
                <a:ext uri="{FF2B5EF4-FFF2-40B4-BE49-F238E27FC236}">
                  <a16:creationId xmlns:a16="http://schemas.microsoft.com/office/drawing/2014/main" id="{BFF4A12E-258F-4CFF-ADED-0F573A864D9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2586" name="Rectangle 10">
              <a:extLst>
                <a:ext uri="{FF2B5EF4-FFF2-40B4-BE49-F238E27FC236}">
                  <a16:creationId xmlns:a16="http://schemas.microsoft.com/office/drawing/2014/main" id="{AD9D9C90-4C7C-4727-A3C1-1B9D7C744D4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2587" name="Rectangle 11">
              <a:extLst>
                <a:ext uri="{FF2B5EF4-FFF2-40B4-BE49-F238E27FC236}">
                  <a16:creationId xmlns:a16="http://schemas.microsoft.com/office/drawing/2014/main" id="{6850E925-B3A7-4A2E-B7FC-ED91EFACB5E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2588" name="Rectangle 12">
              <a:extLst>
                <a:ext uri="{FF2B5EF4-FFF2-40B4-BE49-F238E27FC236}">
                  <a16:creationId xmlns:a16="http://schemas.microsoft.com/office/drawing/2014/main" id="{74FC1EA7-B56E-4C7C-B811-A6AD9C48F10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2589" name="Rectangle 13">
              <a:extLst>
                <a:ext uri="{FF2B5EF4-FFF2-40B4-BE49-F238E27FC236}">
                  <a16:creationId xmlns:a16="http://schemas.microsoft.com/office/drawing/2014/main" id="{F9B7CABA-EAA7-47B9-8968-D26B77F3E73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2590" name="Rectangle 14">
              <a:extLst>
                <a:ext uri="{FF2B5EF4-FFF2-40B4-BE49-F238E27FC236}">
                  <a16:creationId xmlns:a16="http://schemas.microsoft.com/office/drawing/2014/main" id="{5BFA487B-2F93-44F7-BB28-3DDB6C2373D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2591" name="Rectangle 15">
              <a:extLst>
                <a:ext uri="{FF2B5EF4-FFF2-40B4-BE49-F238E27FC236}">
                  <a16:creationId xmlns:a16="http://schemas.microsoft.com/office/drawing/2014/main" id="{34410779-2219-411A-9B69-4A20D3F8D03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2592" name="Rectangle 16">
              <a:extLst>
                <a:ext uri="{FF2B5EF4-FFF2-40B4-BE49-F238E27FC236}">
                  <a16:creationId xmlns:a16="http://schemas.microsoft.com/office/drawing/2014/main" id="{DDB47309-325B-41CC-84CD-DB606553B78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2593" name="Rectangle 17">
              <a:extLst>
                <a:ext uri="{FF2B5EF4-FFF2-40B4-BE49-F238E27FC236}">
                  <a16:creationId xmlns:a16="http://schemas.microsoft.com/office/drawing/2014/main" id="{4F8A884A-8C3C-455D-889E-A19097B9DDF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2594" name="Rectangle 18">
              <a:extLst>
                <a:ext uri="{FF2B5EF4-FFF2-40B4-BE49-F238E27FC236}">
                  <a16:creationId xmlns:a16="http://schemas.microsoft.com/office/drawing/2014/main" id="{5C2943FC-4C1C-40C1-B265-79C22ED51D1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2595" name="Rectangle 19">
              <a:extLst>
                <a:ext uri="{FF2B5EF4-FFF2-40B4-BE49-F238E27FC236}">
                  <a16:creationId xmlns:a16="http://schemas.microsoft.com/office/drawing/2014/main" id="{B84A19DC-6A98-4717-BC30-DF5E5106D84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2596" name="Rectangle 20">
              <a:extLst>
                <a:ext uri="{FF2B5EF4-FFF2-40B4-BE49-F238E27FC236}">
                  <a16:creationId xmlns:a16="http://schemas.microsoft.com/office/drawing/2014/main" id="{7E4C487C-9C17-4A70-888B-0C092C93B9E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2597" name="Rectangle 21">
              <a:extLst>
                <a:ext uri="{FF2B5EF4-FFF2-40B4-BE49-F238E27FC236}">
                  <a16:creationId xmlns:a16="http://schemas.microsoft.com/office/drawing/2014/main" id="{D9FFE81B-D9CE-459C-82F0-E8E1D67C4C7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2598" name="Rectangle 22">
              <a:extLst>
                <a:ext uri="{FF2B5EF4-FFF2-40B4-BE49-F238E27FC236}">
                  <a16:creationId xmlns:a16="http://schemas.microsoft.com/office/drawing/2014/main" id="{71F27547-2197-496A-8D1D-BC4055A74BA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2599" name="Rectangle 23">
              <a:extLst>
                <a:ext uri="{FF2B5EF4-FFF2-40B4-BE49-F238E27FC236}">
                  <a16:creationId xmlns:a16="http://schemas.microsoft.com/office/drawing/2014/main" id="{B4A502D2-4122-496F-A1B0-F0CB543230F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2600" name="Rectangle 24">
              <a:extLst>
                <a:ext uri="{FF2B5EF4-FFF2-40B4-BE49-F238E27FC236}">
                  <a16:creationId xmlns:a16="http://schemas.microsoft.com/office/drawing/2014/main" id="{B1424C14-62F1-43EB-BBCA-17BCA4CD4DE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2601" name="Rectangle 25">
              <a:extLst>
                <a:ext uri="{FF2B5EF4-FFF2-40B4-BE49-F238E27FC236}">
                  <a16:creationId xmlns:a16="http://schemas.microsoft.com/office/drawing/2014/main" id="{26B2A4E9-1C14-4E32-BFCE-8A904820D8E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2602" name="Rectangle 26">
              <a:extLst>
                <a:ext uri="{FF2B5EF4-FFF2-40B4-BE49-F238E27FC236}">
                  <a16:creationId xmlns:a16="http://schemas.microsoft.com/office/drawing/2014/main" id="{51DBB800-1D1C-40A8-B790-039A96D2198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2603" name="Rectangle 27">
              <a:extLst>
                <a:ext uri="{FF2B5EF4-FFF2-40B4-BE49-F238E27FC236}">
                  <a16:creationId xmlns:a16="http://schemas.microsoft.com/office/drawing/2014/main" id="{DCAA380A-DF0A-4239-B2C3-4EF1BD4B419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2604" name="Rectangle 28">
              <a:extLst>
                <a:ext uri="{FF2B5EF4-FFF2-40B4-BE49-F238E27FC236}">
                  <a16:creationId xmlns:a16="http://schemas.microsoft.com/office/drawing/2014/main" id="{5B906174-8B44-4749-9953-DD02C1D1AF7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2605" name="Rectangle 29">
              <a:extLst>
                <a:ext uri="{FF2B5EF4-FFF2-40B4-BE49-F238E27FC236}">
                  <a16:creationId xmlns:a16="http://schemas.microsoft.com/office/drawing/2014/main" id="{49A6BBC6-267D-40C3-AF4A-7CF44506474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2606" name="Rectangle 30">
              <a:extLst>
                <a:ext uri="{FF2B5EF4-FFF2-40B4-BE49-F238E27FC236}">
                  <a16:creationId xmlns:a16="http://schemas.microsoft.com/office/drawing/2014/main" id="{2851A67A-8401-403F-B508-96A92976104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2607" name="Rectangle 31">
              <a:extLst>
                <a:ext uri="{FF2B5EF4-FFF2-40B4-BE49-F238E27FC236}">
                  <a16:creationId xmlns:a16="http://schemas.microsoft.com/office/drawing/2014/main" id="{0630C955-936B-4F0D-81C7-97DE92F1E7B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2608" name="Rectangle 32">
              <a:extLst>
                <a:ext uri="{FF2B5EF4-FFF2-40B4-BE49-F238E27FC236}">
                  <a16:creationId xmlns:a16="http://schemas.microsoft.com/office/drawing/2014/main" id="{C3F4BADE-3C6D-40E5-B6EE-44BC5659479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2609" name="Rectangle 33">
              <a:extLst>
                <a:ext uri="{FF2B5EF4-FFF2-40B4-BE49-F238E27FC236}">
                  <a16:creationId xmlns:a16="http://schemas.microsoft.com/office/drawing/2014/main" id="{227E95CE-FDE2-4C8C-8491-52352D5D73C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2610" name="Rectangle 34">
              <a:extLst>
                <a:ext uri="{FF2B5EF4-FFF2-40B4-BE49-F238E27FC236}">
                  <a16:creationId xmlns:a16="http://schemas.microsoft.com/office/drawing/2014/main" id="{72326C6E-BA88-4F94-837D-E630B00A211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2611" name="Oval 35">
              <a:extLst>
                <a:ext uri="{FF2B5EF4-FFF2-40B4-BE49-F238E27FC236}">
                  <a16:creationId xmlns:a16="http://schemas.microsoft.com/office/drawing/2014/main" id="{8D915DFE-ED62-4709-B059-595E6D4F3B3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12" name="Oval 36">
              <a:extLst>
                <a:ext uri="{FF2B5EF4-FFF2-40B4-BE49-F238E27FC236}">
                  <a16:creationId xmlns:a16="http://schemas.microsoft.com/office/drawing/2014/main" id="{0C65E7C6-92D7-4284-8B5E-03B686829E1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13" name="Oval 37">
              <a:extLst>
                <a:ext uri="{FF2B5EF4-FFF2-40B4-BE49-F238E27FC236}">
                  <a16:creationId xmlns:a16="http://schemas.microsoft.com/office/drawing/2014/main" id="{6B42D0B6-E49D-43BB-94E1-DE9A6322AB9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14" name="Oval 38">
              <a:extLst>
                <a:ext uri="{FF2B5EF4-FFF2-40B4-BE49-F238E27FC236}">
                  <a16:creationId xmlns:a16="http://schemas.microsoft.com/office/drawing/2014/main" id="{6FA379F3-0604-4F6C-90E7-3E2F201002D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15" name="Oval 39">
              <a:extLst>
                <a:ext uri="{FF2B5EF4-FFF2-40B4-BE49-F238E27FC236}">
                  <a16:creationId xmlns:a16="http://schemas.microsoft.com/office/drawing/2014/main" id="{DD271CF6-8161-4E53-B9D3-03674A9E20B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16" name="Oval 40">
              <a:extLst>
                <a:ext uri="{FF2B5EF4-FFF2-40B4-BE49-F238E27FC236}">
                  <a16:creationId xmlns:a16="http://schemas.microsoft.com/office/drawing/2014/main" id="{A0FE0C0B-866C-41E7-833F-4E9A4747C25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17" name="Oval 41">
              <a:extLst>
                <a:ext uri="{FF2B5EF4-FFF2-40B4-BE49-F238E27FC236}">
                  <a16:creationId xmlns:a16="http://schemas.microsoft.com/office/drawing/2014/main" id="{AFE8D3A6-D338-4094-90D8-FE388C4DBEC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18" name="Oval 42">
              <a:extLst>
                <a:ext uri="{FF2B5EF4-FFF2-40B4-BE49-F238E27FC236}">
                  <a16:creationId xmlns:a16="http://schemas.microsoft.com/office/drawing/2014/main" id="{B5ED61F4-99ED-44DD-8424-229FD007D36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19" name="Oval 43">
              <a:extLst>
                <a:ext uri="{FF2B5EF4-FFF2-40B4-BE49-F238E27FC236}">
                  <a16:creationId xmlns:a16="http://schemas.microsoft.com/office/drawing/2014/main" id="{823612BC-2900-45A8-9EB6-D4E2A60CBAB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20" name="Oval 44">
              <a:extLst>
                <a:ext uri="{FF2B5EF4-FFF2-40B4-BE49-F238E27FC236}">
                  <a16:creationId xmlns:a16="http://schemas.microsoft.com/office/drawing/2014/main" id="{C5B647DA-9778-4CAA-85A2-1F3674DA8D2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21" name="Oval 45">
              <a:extLst>
                <a:ext uri="{FF2B5EF4-FFF2-40B4-BE49-F238E27FC236}">
                  <a16:creationId xmlns:a16="http://schemas.microsoft.com/office/drawing/2014/main" id="{F7397638-6AFB-4849-8E1B-F1C020692FD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22" name="Oval 46">
              <a:extLst>
                <a:ext uri="{FF2B5EF4-FFF2-40B4-BE49-F238E27FC236}">
                  <a16:creationId xmlns:a16="http://schemas.microsoft.com/office/drawing/2014/main" id="{F416F73B-06E8-45B5-A981-83D8904B83D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23" name="Oval 47">
              <a:extLst>
                <a:ext uri="{FF2B5EF4-FFF2-40B4-BE49-F238E27FC236}">
                  <a16:creationId xmlns:a16="http://schemas.microsoft.com/office/drawing/2014/main" id="{817FEDF1-4CB4-4001-9822-4C98845CCF8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24" name="Oval 48">
              <a:extLst>
                <a:ext uri="{FF2B5EF4-FFF2-40B4-BE49-F238E27FC236}">
                  <a16:creationId xmlns:a16="http://schemas.microsoft.com/office/drawing/2014/main" id="{7E0437D2-1D3A-44DE-BB8C-F2B9C6D2C96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25" name="Oval 49">
              <a:extLst>
                <a:ext uri="{FF2B5EF4-FFF2-40B4-BE49-F238E27FC236}">
                  <a16:creationId xmlns:a16="http://schemas.microsoft.com/office/drawing/2014/main" id="{245D16A0-56E9-4835-84E3-59DD1F7182E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26" name="Oval 50">
              <a:extLst>
                <a:ext uri="{FF2B5EF4-FFF2-40B4-BE49-F238E27FC236}">
                  <a16:creationId xmlns:a16="http://schemas.microsoft.com/office/drawing/2014/main" id="{F85CE8D8-41F9-42FE-AEC5-36BA00DC9A2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27" name="Oval 51">
              <a:extLst>
                <a:ext uri="{FF2B5EF4-FFF2-40B4-BE49-F238E27FC236}">
                  <a16:creationId xmlns:a16="http://schemas.microsoft.com/office/drawing/2014/main" id="{14CF8492-B1C5-40D5-BDFB-7010E104E3E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28" name="Oval 52">
              <a:extLst>
                <a:ext uri="{FF2B5EF4-FFF2-40B4-BE49-F238E27FC236}">
                  <a16:creationId xmlns:a16="http://schemas.microsoft.com/office/drawing/2014/main" id="{54B1C5FF-F4F1-4F13-AD7C-69F420C21C4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29" name="Oval 53">
              <a:extLst>
                <a:ext uri="{FF2B5EF4-FFF2-40B4-BE49-F238E27FC236}">
                  <a16:creationId xmlns:a16="http://schemas.microsoft.com/office/drawing/2014/main" id="{A1BF4044-7AE3-48E5-BC4F-DC7D13F92A9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30" name="Oval 54">
              <a:extLst>
                <a:ext uri="{FF2B5EF4-FFF2-40B4-BE49-F238E27FC236}">
                  <a16:creationId xmlns:a16="http://schemas.microsoft.com/office/drawing/2014/main" id="{AA0D7AD7-F582-4772-AF89-A5B023569BE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31" name="Oval 55">
              <a:extLst>
                <a:ext uri="{FF2B5EF4-FFF2-40B4-BE49-F238E27FC236}">
                  <a16:creationId xmlns:a16="http://schemas.microsoft.com/office/drawing/2014/main" id="{AA2DB23D-9195-49C4-8944-8716973E6A6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32" name="Oval 56">
              <a:extLst>
                <a:ext uri="{FF2B5EF4-FFF2-40B4-BE49-F238E27FC236}">
                  <a16:creationId xmlns:a16="http://schemas.microsoft.com/office/drawing/2014/main" id="{3DFA591C-D8F6-447A-817B-95D668303B3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33" name="Oval 57">
              <a:extLst>
                <a:ext uri="{FF2B5EF4-FFF2-40B4-BE49-F238E27FC236}">
                  <a16:creationId xmlns:a16="http://schemas.microsoft.com/office/drawing/2014/main" id="{8D51E08D-7DFF-4D48-8E8A-8C361419E2C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34" name="Oval 58">
              <a:extLst>
                <a:ext uri="{FF2B5EF4-FFF2-40B4-BE49-F238E27FC236}">
                  <a16:creationId xmlns:a16="http://schemas.microsoft.com/office/drawing/2014/main" id="{8251ECD7-65B5-4E62-93DF-7D31B59C161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35" name="Oval 59">
              <a:extLst>
                <a:ext uri="{FF2B5EF4-FFF2-40B4-BE49-F238E27FC236}">
                  <a16:creationId xmlns:a16="http://schemas.microsoft.com/office/drawing/2014/main" id="{882D4371-CC05-4FC9-991A-03E58854094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36" name="Oval 60">
              <a:extLst>
                <a:ext uri="{FF2B5EF4-FFF2-40B4-BE49-F238E27FC236}">
                  <a16:creationId xmlns:a16="http://schemas.microsoft.com/office/drawing/2014/main" id="{78161276-BA84-4CDA-BC65-D694229C82E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37" name="Oval 61">
              <a:extLst>
                <a:ext uri="{FF2B5EF4-FFF2-40B4-BE49-F238E27FC236}">
                  <a16:creationId xmlns:a16="http://schemas.microsoft.com/office/drawing/2014/main" id="{6EDE27A3-06DA-4800-8EC2-CFF6B60E7A7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38" name="Oval 62">
              <a:extLst>
                <a:ext uri="{FF2B5EF4-FFF2-40B4-BE49-F238E27FC236}">
                  <a16:creationId xmlns:a16="http://schemas.microsoft.com/office/drawing/2014/main" id="{4B26D44B-3BF9-4333-A383-599725A956F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39" name="Oval 63">
              <a:extLst>
                <a:ext uri="{FF2B5EF4-FFF2-40B4-BE49-F238E27FC236}">
                  <a16:creationId xmlns:a16="http://schemas.microsoft.com/office/drawing/2014/main" id="{51C0577E-B292-4CE2-A894-8F8769850FF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40" name="Oval 64">
              <a:extLst>
                <a:ext uri="{FF2B5EF4-FFF2-40B4-BE49-F238E27FC236}">
                  <a16:creationId xmlns:a16="http://schemas.microsoft.com/office/drawing/2014/main" id="{A427D3E8-664D-4001-B846-11E3E2D22F7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41" name="Oval 65">
              <a:extLst>
                <a:ext uri="{FF2B5EF4-FFF2-40B4-BE49-F238E27FC236}">
                  <a16:creationId xmlns:a16="http://schemas.microsoft.com/office/drawing/2014/main" id="{A413F83E-DC52-4B71-B4ED-73595971157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42" name="Oval 66">
              <a:extLst>
                <a:ext uri="{FF2B5EF4-FFF2-40B4-BE49-F238E27FC236}">
                  <a16:creationId xmlns:a16="http://schemas.microsoft.com/office/drawing/2014/main" id="{2BF87069-0363-40A5-917C-1AA11C26A48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43" name="Oval 67">
              <a:extLst>
                <a:ext uri="{FF2B5EF4-FFF2-40B4-BE49-F238E27FC236}">
                  <a16:creationId xmlns:a16="http://schemas.microsoft.com/office/drawing/2014/main" id="{32BD501E-3E8D-41AF-8F33-2DAD4C381DB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44" name="Oval 68">
              <a:extLst>
                <a:ext uri="{FF2B5EF4-FFF2-40B4-BE49-F238E27FC236}">
                  <a16:creationId xmlns:a16="http://schemas.microsoft.com/office/drawing/2014/main" id="{38948150-83C4-49E7-8E87-4B0DD3EEF98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45" name="Oval 69">
              <a:extLst>
                <a:ext uri="{FF2B5EF4-FFF2-40B4-BE49-F238E27FC236}">
                  <a16:creationId xmlns:a16="http://schemas.microsoft.com/office/drawing/2014/main" id="{B5A99F5C-CDF0-4D25-9336-0DDCE584E4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46" name="Oval 70">
              <a:extLst>
                <a:ext uri="{FF2B5EF4-FFF2-40B4-BE49-F238E27FC236}">
                  <a16:creationId xmlns:a16="http://schemas.microsoft.com/office/drawing/2014/main" id="{7EAC2F0E-12B2-4300-B0E7-6FF4F88ACE4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47" name="Oval 71">
              <a:extLst>
                <a:ext uri="{FF2B5EF4-FFF2-40B4-BE49-F238E27FC236}">
                  <a16:creationId xmlns:a16="http://schemas.microsoft.com/office/drawing/2014/main" id="{3B2311E9-8346-4BA5-ADD3-E2FE0C8B060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48" name="Oval 72">
              <a:extLst>
                <a:ext uri="{FF2B5EF4-FFF2-40B4-BE49-F238E27FC236}">
                  <a16:creationId xmlns:a16="http://schemas.microsoft.com/office/drawing/2014/main" id="{80197E47-F750-4574-9E97-3F18CA4D33C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49" name="Oval 73">
              <a:extLst>
                <a:ext uri="{FF2B5EF4-FFF2-40B4-BE49-F238E27FC236}">
                  <a16:creationId xmlns:a16="http://schemas.microsoft.com/office/drawing/2014/main" id="{F19FDD36-9293-4067-B6FC-7463C69FDCE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50" name="Oval 74">
              <a:extLst>
                <a:ext uri="{FF2B5EF4-FFF2-40B4-BE49-F238E27FC236}">
                  <a16:creationId xmlns:a16="http://schemas.microsoft.com/office/drawing/2014/main" id="{4A6007D0-B9F0-43BB-9D64-78D3B960093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51" name="Oval 75">
              <a:extLst>
                <a:ext uri="{FF2B5EF4-FFF2-40B4-BE49-F238E27FC236}">
                  <a16:creationId xmlns:a16="http://schemas.microsoft.com/office/drawing/2014/main" id="{E7DD38FA-638B-496E-BEE0-7184862421B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52" name="Oval 76">
              <a:extLst>
                <a:ext uri="{FF2B5EF4-FFF2-40B4-BE49-F238E27FC236}">
                  <a16:creationId xmlns:a16="http://schemas.microsoft.com/office/drawing/2014/main" id="{9CE4C55E-3135-44CC-9A80-0E7BD8982A8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53" name="Oval 77">
              <a:extLst>
                <a:ext uri="{FF2B5EF4-FFF2-40B4-BE49-F238E27FC236}">
                  <a16:creationId xmlns:a16="http://schemas.microsoft.com/office/drawing/2014/main" id="{0FB7A25A-9F40-4CA9-8408-5546FA826B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54" name="Oval 78">
              <a:extLst>
                <a:ext uri="{FF2B5EF4-FFF2-40B4-BE49-F238E27FC236}">
                  <a16:creationId xmlns:a16="http://schemas.microsoft.com/office/drawing/2014/main" id="{0CD3671F-3124-4A7B-B713-B6EFF1BBA6D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55" name="Oval 79">
              <a:extLst>
                <a:ext uri="{FF2B5EF4-FFF2-40B4-BE49-F238E27FC236}">
                  <a16:creationId xmlns:a16="http://schemas.microsoft.com/office/drawing/2014/main" id="{52C1CA35-D581-440D-8604-6D41B6CFC66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56" name="Oval 80">
              <a:extLst>
                <a:ext uri="{FF2B5EF4-FFF2-40B4-BE49-F238E27FC236}">
                  <a16:creationId xmlns:a16="http://schemas.microsoft.com/office/drawing/2014/main" id="{64FCE942-5650-42D5-958B-DB37676F86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57" name="Oval 81">
              <a:extLst>
                <a:ext uri="{FF2B5EF4-FFF2-40B4-BE49-F238E27FC236}">
                  <a16:creationId xmlns:a16="http://schemas.microsoft.com/office/drawing/2014/main" id="{BE82FF0F-354E-4FCD-8B4F-D1B0CC7E9EA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58" name="Oval 82">
              <a:extLst>
                <a:ext uri="{FF2B5EF4-FFF2-40B4-BE49-F238E27FC236}">
                  <a16:creationId xmlns:a16="http://schemas.microsoft.com/office/drawing/2014/main" id="{92002BD5-5C9D-4DDB-81C0-200B71F2127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59" name="Oval 83">
              <a:extLst>
                <a:ext uri="{FF2B5EF4-FFF2-40B4-BE49-F238E27FC236}">
                  <a16:creationId xmlns:a16="http://schemas.microsoft.com/office/drawing/2014/main" id="{3617FB11-8705-4943-91B6-7ED324CD662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60" name="Oval 84">
              <a:extLst>
                <a:ext uri="{FF2B5EF4-FFF2-40B4-BE49-F238E27FC236}">
                  <a16:creationId xmlns:a16="http://schemas.microsoft.com/office/drawing/2014/main" id="{03FAC31F-5BD7-4E06-8EA4-60A2DB15405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61" name="Oval 85">
              <a:extLst>
                <a:ext uri="{FF2B5EF4-FFF2-40B4-BE49-F238E27FC236}">
                  <a16:creationId xmlns:a16="http://schemas.microsoft.com/office/drawing/2014/main" id="{C2DFE67D-C58F-41F7-AE19-F3DAD67788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62" name="Oval 86">
              <a:extLst>
                <a:ext uri="{FF2B5EF4-FFF2-40B4-BE49-F238E27FC236}">
                  <a16:creationId xmlns:a16="http://schemas.microsoft.com/office/drawing/2014/main" id="{93DFA4A2-8D42-44EE-9377-94EE749293A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63" name="Oval 87">
              <a:extLst>
                <a:ext uri="{FF2B5EF4-FFF2-40B4-BE49-F238E27FC236}">
                  <a16:creationId xmlns:a16="http://schemas.microsoft.com/office/drawing/2014/main" id="{55E46DF3-D663-46A8-9180-FDA7CA90391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64" name="Oval 88">
              <a:extLst>
                <a:ext uri="{FF2B5EF4-FFF2-40B4-BE49-F238E27FC236}">
                  <a16:creationId xmlns:a16="http://schemas.microsoft.com/office/drawing/2014/main" id="{DFF950C5-A303-4688-AF4A-62E5E62F721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65" name="Oval 89">
              <a:extLst>
                <a:ext uri="{FF2B5EF4-FFF2-40B4-BE49-F238E27FC236}">
                  <a16:creationId xmlns:a16="http://schemas.microsoft.com/office/drawing/2014/main" id="{B3F1A45D-7390-4653-80CC-260346939D1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66" name="Oval 90">
              <a:extLst>
                <a:ext uri="{FF2B5EF4-FFF2-40B4-BE49-F238E27FC236}">
                  <a16:creationId xmlns:a16="http://schemas.microsoft.com/office/drawing/2014/main" id="{6AF2FEBC-A1F1-4CDE-94BF-267C1E14696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67" name="Oval 91">
              <a:extLst>
                <a:ext uri="{FF2B5EF4-FFF2-40B4-BE49-F238E27FC236}">
                  <a16:creationId xmlns:a16="http://schemas.microsoft.com/office/drawing/2014/main" id="{E1F882C3-9E51-4EB5-8642-7422F364E13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68" name="Oval 92">
              <a:extLst>
                <a:ext uri="{FF2B5EF4-FFF2-40B4-BE49-F238E27FC236}">
                  <a16:creationId xmlns:a16="http://schemas.microsoft.com/office/drawing/2014/main" id="{4B058F7F-6C8E-46C2-8FAF-74F50AEA312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69" name="Oval 93">
              <a:extLst>
                <a:ext uri="{FF2B5EF4-FFF2-40B4-BE49-F238E27FC236}">
                  <a16:creationId xmlns:a16="http://schemas.microsoft.com/office/drawing/2014/main" id="{917D4964-53B5-4C7B-A5CD-66A73C73463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70" name="Oval 94">
              <a:extLst>
                <a:ext uri="{FF2B5EF4-FFF2-40B4-BE49-F238E27FC236}">
                  <a16:creationId xmlns:a16="http://schemas.microsoft.com/office/drawing/2014/main" id="{587D84D2-9F5A-4AFB-8640-7217AF22C95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71" name="Oval 95">
              <a:extLst>
                <a:ext uri="{FF2B5EF4-FFF2-40B4-BE49-F238E27FC236}">
                  <a16:creationId xmlns:a16="http://schemas.microsoft.com/office/drawing/2014/main" id="{F13719C6-E2D0-44DB-A653-8EDE57BBE14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72" name="Oval 96">
              <a:extLst>
                <a:ext uri="{FF2B5EF4-FFF2-40B4-BE49-F238E27FC236}">
                  <a16:creationId xmlns:a16="http://schemas.microsoft.com/office/drawing/2014/main" id="{EC5211A6-4A71-451E-A45B-076ECDDDEDC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73" name="Oval 97">
              <a:extLst>
                <a:ext uri="{FF2B5EF4-FFF2-40B4-BE49-F238E27FC236}">
                  <a16:creationId xmlns:a16="http://schemas.microsoft.com/office/drawing/2014/main" id="{CE99941B-49B1-412A-A0C4-B8F54726C72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74" name="Oval 98">
              <a:extLst>
                <a:ext uri="{FF2B5EF4-FFF2-40B4-BE49-F238E27FC236}">
                  <a16:creationId xmlns:a16="http://schemas.microsoft.com/office/drawing/2014/main" id="{B470BC4F-DE04-4567-BB3C-91A1C028BC1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75" name="Oval 99">
              <a:extLst>
                <a:ext uri="{FF2B5EF4-FFF2-40B4-BE49-F238E27FC236}">
                  <a16:creationId xmlns:a16="http://schemas.microsoft.com/office/drawing/2014/main" id="{F961AC45-86CE-42C0-9CB2-572C0911CD9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76" name="Oval 100">
              <a:extLst>
                <a:ext uri="{FF2B5EF4-FFF2-40B4-BE49-F238E27FC236}">
                  <a16:creationId xmlns:a16="http://schemas.microsoft.com/office/drawing/2014/main" id="{AC286337-6452-4276-8B00-DA18C6B22DF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77" name="Oval 101">
              <a:extLst>
                <a:ext uri="{FF2B5EF4-FFF2-40B4-BE49-F238E27FC236}">
                  <a16:creationId xmlns:a16="http://schemas.microsoft.com/office/drawing/2014/main" id="{D8875A70-30B5-49A3-A26A-CC958ABAB25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78" name="Oval 102">
              <a:extLst>
                <a:ext uri="{FF2B5EF4-FFF2-40B4-BE49-F238E27FC236}">
                  <a16:creationId xmlns:a16="http://schemas.microsoft.com/office/drawing/2014/main" id="{665FB078-8F86-43BB-9F5D-952C26607CF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79" name="Oval 103">
              <a:extLst>
                <a:ext uri="{FF2B5EF4-FFF2-40B4-BE49-F238E27FC236}">
                  <a16:creationId xmlns:a16="http://schemas.microsoft.com/office/drawing/2014/main" id="{83B73511-99E8-4339-A4B9-F131D187F38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80" name="Oval 104">
              <a:extLst>
                <a:ext uri="{FF2B5EF4-FFF2-40B4-BE49-F238E27FC236}">
                  <a16:creationId xmlns:a16="http://schemas.microsoft.com/office/drawing/2014/main" id="{80F40B9B-C7F0-4ABA-9F2F-C86EA851A01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81" name="Oval 105">
              <a:extLst>
                <a:ext uri="{FF2B5EF4-FFF2-40B4-BE49-F238E27FC236}">
                  <a16:creationId xmlns:a16="http://schemas.microsoft.com/office/drawing/2014/main" id="{356A3E98-DF9F-4028-A447-C1DBA2558EE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82" name="Oval 106">
              <a:extLst>
                <a:ext uri="{FF2B5EF4-FFF2-40B4-BE49-F238E27FC236}">
                  <a16:creationId xmlns:a16="http://schemas.microsoft.com/office/drawing/2014/main" id="{08F6BFE8-9832-4C37-AEA8-6151E9D1353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83" name="Oval 107">
              <a:extLst>
                <a:ext uri="{FF2B5EF4-FFF2-40B4-BE49-F238E27FC236}">
                  <a16:creationId xmlns:a16="http://schemas.microsoft.com/office/drawing/2014/main" id="{5D83A854-CF93-49F5-AD75-44C69904986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84" name="Oval 108">
              <a:extLst>
                <a:ext uri="{FF2B5EF4-FFF2-40B4-BE49-F238E27FC236}">
                  <a16:creationId xmlns:a16="http://schemas.microsoft.com/office/drawing/2014/main" id="{C3B03B50-07CA-4AC3-854A-0F1C1F00D7C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85" name="Oval 109">
              <a:extLst>
                <a:ext uri="{FF2B5EF4-FFF2-40B4-BE49-F238E27FC236}">
                  <a16:creationId xmlns:a16="http://schemas.microsoft.com/office/drawing/2014/main" id="{483DA668-BC4D-492C-B21B-590D76B4EEC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86" name="Oval 110">
              <a:extLst>
                <a:ext uri="{FF2B5EF4-FFF2-40B4-BE49-F238E27FC236}">
                  <a16:creationId xmlns:a16="http://schemas.microsoft.com/office/drawing/2014/main" id="{87495DA4-F081-4A11-A79F-83EAF9CC9CE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87" name="Oval 111">
              <a:extLst>
                <a:ext uri="{FF2B5EF4-FFF2-40B4-BE49-F238E27FC236}">
                  <a16:creationId xmlns:a16="http://schemas.microsoft.com/office/drawing/2014/main" id="{B6ECEE74-8574-467D-8A61-8BDE8DB2047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88" name="Oval 112">
              <a:extLst>
                <a:ext uri="{FF2B5EF4-FFF2-40B4-BE49-F238E27FC236}">
                  <a16:creationId xmlns:a16="http://schemas.microsoft.com/office/drawing/2014/main" id="{38B105A1-C640-4537-B13E-74D33F0B589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89" name="Oval 113">
              <a:extLst>
                <a:ext uri="{FF2B5EF4-FFF2-40B4-BE49-F238E27FC236}">
                  <a16:creationId xmlns:a16="http://schemas.microsoft.com/office/drawing/2014/main" id="{2D56667E-1712-4366-BADA-2C0EF888864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90" name="Oval 114">
              <a:extLst>
                <a:ext uri="{FF2B5EF4-FFF2-40B4-BE49-F238E27FC236}">
                  <a16:creationId xmlns:a16="http://schemas.microsoft.com/office/drawing/2014/main" id="{6953F42A-BE41-4CA7-88F7-A1C270A9E3E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91" name="Oval 115">
              <a:extLst>
                <a:ext uri="{FF2B5EF4-FFF2-40B4-BE49-F238E27FC236}">
                  <a16:creationId xmlns:a16="http://schemas.microsoft.com/office/drawing/2014/main" id="{32D71EA5-54F4-4DEB-8CF3-DA7E0EC6C6D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92" name="Oval 116">
              <a:extLst>
                <a:ext uri="{FF2B5EF4-FFF2-40B4-BE49-F238E27FC236}">
                  <a16:creationId xmlns:a16="http://schemas.microsoft.com/office/drawing/2014/main" id="{66F6DE15-C67C-45CB-8671-A3B6FF25DAC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93" name="Oval 117">
              <a:extLst>
                <a:ext uri="{FF2B5EF4-FFF2-40B4-BE49-F238E27FC236}">
                  <a16:creationId xmlns:a16="http://schemas.microsoft.com/office/drawing/2014/main" id="{F28EF1FF-886E-4463-985A-06FE32B10C5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94" name="Oval 118">
              <a:extLst>
                <a:ext uri="{FF2B5EF4-FFF2-40B4-BE49-F238E27FC236}">
                  <a16:creationId xmlns:a16="http://schemas.microsoft.com/office/drawing/2014/main" id="{0D39A167-1712-464D-89D2-FDCB034B572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95" name="Oval 119">
              <a:extLst>
                <a:ext uri="{FF2B5EF4-FFF2-40B4-BE49-F238E27FC236}">
                  <a16:creationId xmlns:a16="http://schemas.microsoft.com/office/drawing/2014/main" id="{490626C2-7294-4CDD-BB7E-4F056367AC5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96" name="Oval 120">
              <a:extLst>
                <a:ext uri="{FF2B5EF4-FFF2-40B4-BE49-F238E27FC236}">
                  <a16:creationId xmlns:a16="http://schemas.microsoft.com/office/drawing/2014/main" id="{56AE3BE2-8B96-4795-BF2C-C2C1613EE52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97" name="Oval 121">
              <a:extLst>
                <a:ext uri="{FF2B5EF4-FFF2-40B4-BE49-F238E27FC236}">
                  <a16:creationId xmlns:a16="http://schemas.microsoft.com/office/drawing/2014/main" id="{A7905BC9-78BA-412C-AAE4-0404F8D0900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98" name="Oval 122">
              <a:extLst>
                <a:ext uri="{FF2B5EF4-FFF2-40B4-BE49-F238E27FC236}">
                  <a16:creationId xmlns:a16="http://schemas.microsoft.com/office/drawing/2014/main" id="{3D913FE2-97DF-4A10-B272-8479019D71E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699" name="Oval 123">
              <a:extLst>
                <a:ext uri="{FF2B5EF4-FFF2-40B4-BE49-F238E27FC236}">
                  <a16:creationId xmlns:a16="http://schemas.microsoft.com/office/drawing/2014/main" id="{7D93A779-3549-44BD-85C1-FE4C62FE1D1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00" name="Oval 124">
              <a:extLst>
                <a:ext uri="{FF2B5EF4-FFF2-40B4-BE49-F238E27FC236}">
                  <a16:creationId xmlns:a16="http://schemas.microsoft.com/office/drawing/2014/main" id="{FACCDB40-D534-480E-9538-E89CB8CBAD5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01" name="Oval 125">
              <a:extLst>
                <a:ext uri="{FF2B5EF4-FFF2-40B4-BE49-F238E27FC236}">
                  <a16:creationId xmlns:a16="http://schemas.microsoft.com/office/drawing/2014/main" id="{64B11A8F-83C3-4741-8E88-19746AC2010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02" name="Oval 126">
              <a:extLst>
                <a:ext uri="{FF2B5EF4-FFF2-40B4-BE49-F238E27FC236}">
                  <a16:creationId xmlns:a16="http://schemas.microsoft.com/office/drawing/2014/main" id="{6B842DAC-C082-40B4-BFD2-FF7F7A9C800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03" name="Oval 127">
              <a:extLst>
                <a:ext uri="{FF2B5EF4-FFF2-40B4-BE49-F238E27FC236}">
                  <a16:creationId xmlns:a16="http://schemas.microsoft.com/office/drawing/2014/main" id="{57B65DE6-ECA7-4332-A31F-A1ED2F2B92F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04" name="Oval 128">
              <a:extLst>
                <a:ext uri="{FF2B5EF4-FFF2-40B4-BE49-F238E27FC236}">
                  <a16:creationId xmlns:a16="http://schemas.microsoft.com/office/drawing/2014/main" id="{77110DD8-1074-47CE-BD51-2921EA3709A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05" name="Oval 129">
              <a:extLst>
                <a:ext uri="{FF2B5EF4-FFF2-40B4-BE49-F238E27FC236}">
                  <a16:creationId xmlns:a16="http://schemas.microsoft.com/office/drawing/2014/main" id="{192DBC3C-BBE5-4967-BDC5-E80685FEC78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06" name="Oval 130">
              <a:extLst>
                <a:ext uri="{FF2B5EF4-FFF2-40B4-BE49-F238E27FC236}">
                  <a16:creationId xmlns:a16="http://schemas.microsoft.com/office/drawing/2014/main" id="{6658D9AC-6243-4D72-9F6F-0FEDFA73B41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07" name="Oval 131">
              <a:extLst>
                <a:ext uri="{FF2B5EF4-FFF2-40B4-BE49-F238E27FC236}">
                  <a16:creationId xmlns:a16="http://schemas.microsoft.com/office/drawing/2014/main" id="{2B6220A4-D7B6-4D8A-8B01-48E270F02A0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08" name="Oval 132">
              <a:extLst>
                <a:ext uri="{FF2B5EF4-FFF2-40B4-BE49-F238E27FC236}">
                  <a16:creationId xmlns:a16="http://schemas.microsoft.com/office/drawing/2014/main" id="{DFA43992-A91B-4E13-9DCF-A340A68665D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09" name="Oval 133">
              <a:extLst>
                <a:ext uri="{FF2B5EF4-FFF2-40B4-BE49-F238E27FC236}">
                  <a16:creationId xmlns:a16="http://schemas.microsoft.com/office/drawing/2014/main" id="{A3629027-4E70-4B9D-85E3-9BCC2582F90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10" name="Oval 134">
              <a:extLst>
                <a:ext uri="{FF2B5EF4-FFF2-40B4-BE49-F238E27FC236}">
                  <a16:creationId xmlns:a16="http://schemas.microsoft.com/office/drawing/2014/main" id="{F351F657-D249-40DB-B36C-615F64EC407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11" name="Oval 135">
              <a:extLst>
                <a:ext uri="{FF2B5EF4-FFF2-40B4-BE49-F238E27FC236}">
                  <a16:creationId xmlns:a16="http://schemas.microsoft.com/office/drawing/2014/main" id="{E6551670-C041-4821-A0F4-9A5FD110FEA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12" name="Oval 136">
              <a:extLst>
                <a:ext uri="{FF2B5EF4-FFF2-40B4-BE49-F238E27FC236}">
                  <a16:creationId xmlns:a16="http://schemas.microsoft.com/office/drawing/2014/main" id="{53747196-3940-408E-9564-59833332063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13" name="Oval 137">
              <a:extLst>
                <a:ext uri="{FF2B5EF4-FFF2-40B4-BE49-F238E27FC236}">
                  <a16:creationId xmlns:a16="http://schemas.microsoft.com/office/drawing/2014/main" id="{53679CC4-3F1F-4FA9-86EE-E96D93C3396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14" name="Oval 138">
              <a:extLst>
                <a:ext uri="{FF2B5EF4-FFF2-40B4-BE49-F238E27FC236}">
                  <a16:creationId xmlns:a16="http://schemas.microsoft.com/office/drawing/2014/main" id="{6EEB4376-409C-4103-B0BD-95F4432FCD3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15" name="Oval 139">
              <a:extLst>
                <a:ext uri="{FF2B5EF4-FFF2-40B4-BE49-F238E27FC236}">
                  <a16:creationId xmlns:a16="http://schemas.microsoft.com/office/drawing/2014/main" id="{433E2615-4D12-40CD-B04D-78A34CA6C35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16" name="Oval 140">
              <a:extLst>
                <a:ext uri="{FF2B5EF4-FFF2-40B4-BE49-F238E27FC236}">
                  <a16:creationId xmlns:a16="http://schemas.microsoft.com/office/drawing/2014/main" id="{E5C55E47-CF5D-4D22-A90A-ED076315FC4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17" name="Oval 141">
              <a:extLst>
                <a:ext uri="{FF2B5EF4-FFF2-40B4-BE49-F238E27FC236}">
                  <a16:creationId xmlns:a16="http://schemas.microsoft.com/office/drawing/2014/main" id="{13026D35-98CF-468C-818B-8B9D565FF7C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18" name="Oval 142">
              <a:extLst>
                <a:ext uri="{FF2B5EF4-FFF2-40B4-BE49-F238E27FC236}">
                  <a16:creationId xmlns:a16="http://schemas.microsoft.com/office/drawing/2014/main" id="{A246E7DB-48C2-468C-8EF6-8BBED50B576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19" name="Oval 143">
              <a:extLst>
                <a:ext uri="{FF2B5EF4-FFF2-40B4-BE49-F238E27FC236}">
                  <a16:creationId xmlns:a16="http://schemas.microsoft.com/office/drawing/2014/main" id="{573DDCAB-0562-49FE-B8BA-AB21F8F5D07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20" name="Oval 144">
              <a:extLst>
                <a:ext uri="{FF2B5EF4-FFF2-40B4-BE49-F238E27FC236}">
                  <a16:creationId xmlns:a16="http://schemas.microsoft.com/office/drawing/2014/main" id="{9B366CC6-4B0C-451E-98D4-49164291CF8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21" name="Oval 145">
              <a:extLst>
                <a:ext uri="{FF2B5EF4-FFF2-40B4-BE49-F238E27FC236}">
                  <a16:creationId xmlns:a16="http://schemas.microsoft.com/office/drawing/2014/main" id="{4D4CE380-3666-47E2-8AF7-833E69E48D7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22" name="Oval 146">
              <a:extLst>
                <a:ext uri="{FF2B5EF4-FFF2-40B4-BE49-F238E27FC236}">
                  <a16:creationId xmlns:a16="http://schemas.microsoft.com/office/drawing/2014/main" id="{A7529619-2306-49DF-9850-4C40A44291D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23" name="Oval 147">
              <a:extLst>
                <a:ext uri="{FF2B5EF4-FFF2-40B4-BE49-F238E27FC236}">
                  <a16:creationId xmlns:a16="http://schemas.microsoft.com/office/drawing/2014/main" id="{0D32340E-EFC6-48D7-B137-61C1F37B536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24" name="Oval 148">
              <a:extLst>
                <a:ext uri="{FF2B5EF4-FFF2-40B4-BE49-F238E27FC236}">
                  <a16:creationId xmlns:a16="http://schemas.microsoft.com/office/drawing/2014/main" id="{0D8FA4CC-8F63-4E4A-B4C5-9DE6CDA6914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25" name="Oval 149">
              <a:extLst>
                <a:ext uri="{FF2B5EF4-FFF2-40B4-BE49-F238E27FC236}">
                  <a16:creationId xmlns:a16="http://schemas.microsoft.com/office/drawing/2014/main" id="{7186DBAB-02F0-4E0D-882C-183F799015E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26" name="Oval 150">
              <a:extLst>
                <a:ext uri="{FF2B5EF4-FFF2-40B4-BE49-F238E27FC236}">
                  <a16:creationId xmlns:a16="http://schemas.microsoft.com/office/drawing/2014/main" id="{BE9D2CA4-2088-44C4-9EF1-F8FB644091D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27" name="Oval 151">
              <a:extLst>
                <a:ext uri="{FF2B5EF4-FFF2-40B4-BE49-F238E27FC236}">
                  <a16:creationId xmlns:a16="http://schemas.microsoft.com/office/drawing/2014/main" id="{7B215D8D-53E1-4A66-A93A-5D4245C295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28" name="Oval 152">
              <a:extLst>
                <a:ext uri="{FF2B5EF4-FFF2-40B4-BE49-F238E27FC236}">
                  <a16:creationId xmlns:a16="http://schemas.microsoft.com/office/drawing/2014/main" id="{DFD82B89-C872-420E-9283-4A0EA3DC8AD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29" name="Oval 153">
              <a:extLst>
                <a:ext uri="{FF2B5EF4-FFF2-40B4-BE49-F238E27FC236}">
                  <a16:creationId xmlns:a16="http://schemas.microsoft.com/office/drawing/2014/main" id="{5FF40294-5DCF-4E46-967F-5ED457F47B6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30" name="Oval 154">
              <a:extLst>
                <a:ext uri="{FF2B5EF4-FFF2-40B4-BE49-F238E27FC236}">
                  <a16:creationId xmlns:a16="http://schemas.microsoft.com/office/drawing/2014/main" id="{5494D16A-9F74-4183-91C8-C328003B95F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31" name="Oval 155">
              <a:extLst>
                <a:ext uri="{FF2B5EF4-FFF2-40B4-BE49-F238E27FC236}">
                  <a16:creationId xmlns:a16="http://schemas.microsoft.com/office/drawing/2014/main" id="{B0DB9A2D-FD8A-4494-8553-DADC941247C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32" name="Oval 156">
              <a:extLst>
                <a:ext uri="{FF2B5EF4-FFF2-40B4-BE49-F238E27FC236}">
                  <a16:creationId xmlns:a16="http://schemas.microsoft.com/office/drawing/2014/main" id="{0E681B49-71BC-497C-844B-D4319F28361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33" name="Oval 157">
              <a:extLst>
                <a:ext uri="{FF2B5EF4-FFF2-40B4-BE49-F238E27FC236}">
                  <a16:creationId xmlns:a16="http://schemas.microsoft.com/office/drawing/2014/main" id="{1AD706C6-D3AA-4C79-884C-017072C7E38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34" name="Oval 158">
              <a:extLst>
                <a:ext uri="{FF2B5EF4-FFF2-40B4-BE49-F238E27FC236}">
                  <a16:creationId xmlns:a16="http://schemas.microsoft.com/office/drawing/2014/main" id="{A3D694D1-D340-4535-9A6E-D9FC63D19EC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35" name="Oval 159">
              <a:extLst>
                <a:ext uri="{FF2B5EF4-FFF2-40B4-BE49-F238E27FC236}">
                  <a16:creationId xmlns:a16="http://schemas.microsoft.com/office/drawing/2014/main" id="{2CEB5286-11D2-4E5D-B607-11E1A22BFB8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36" name="Oval 160">
              <a:extLst>
                <a:ext uri="{FF2B5EF4-FFF2-40B4-BE49-F238E27FC236}">
                  <a16:creationId xmlns:a16="http://schemas.microsoft.com/office/drawing/2014/main" id="{34B13268-72F2-459D-A671-F826BA12D55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37" name="Oval 161">
              <a:extLst>
                <a:ext uri="{FF2B5EF4-FFF2-40B4-BE49-F238E27FC236}">
                  <a16:creationId xmlns:a16="http://schemas.microsoft.com/office/drawing/2014/main" id="{0D284D2F-91DA-4B28-9FED-0A1BCE1EB57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38" name="Oval 162">
              <a:extLst>
                <a:ext uri="{FF2B5EF4-FFF2-40B4-BE49-F238E27FC236}">
                  <a16:creationId xmlns:a16="http://schemas.microsoft.com/office/drawing/2014/main" id="{4EC3575E-B4DF-445B-A06E-74488447EF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39" name="Oval 163">
              <a:extLst>
                <a:ext uri="{FF2B5EF4-FFF2-40B4-BE49-F238E27FC236}">
                  <a16:creationId xmlns:a16="http://schemas.microsoft.com/office/drawing/2014/main" id="{321F34BF-B608-4423-B0FC-2535D5F3419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40" name="Oval 164">
              <a:extLst>
                <a:ext uri="{FF2B5EF4-FFF2-40B4-BE49-F238E27FC236}">
                  <a16:creationId xmlns:a16="http://schemas.microsoft.com/office/drawing/2014/main" id="{46E46C13-74BD-4F67-B08F-B68033A079C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41" name="Oval 165">
              <a:extLst>
                <a:ext uri="{FF2B5EF4-FFF2-40B4-BE49-F238E27FC236}">
                  <a16:creationId xmlns:a16="http://schemas.microsoft.com/office/drawing/2014/main" id="{2AD92646-D042-416F-BF30-30208C09139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42" name="Oval 166">
              <a:extLst>
                <a:ext uri="{FF2B5EF4-FFF2-40B4-BE49-F238E27FC236}">
                  <a16:creationId xmlns:a16="http://schemas.microsoft.com/office/drawing/2014/main" id="{40BE9ED4-A9C7-4E67-9BDE-CA1E138B385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43" name="Oval 167">
              <a:extLst>
                <a:ext uri="{FF2B5EF4-FFF2-40B4-BE49-F238E27FC236}">
                  <a16:creationId xmlns:a16="http://schemas.microsoft.com/office/drawing/2014/main" id="{1717E94A-0D9F-439E-A15C-F44218252C5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44" name="Oval 168">
              <a:extLst>
                <a:ext uri="{FF2B5EF4-FFF2-40B4-BE49-F238E27FC236}">
                  <a16:creationId xmlns:a16="http://schemas.microsoft.com/office/drawing/2014/main" id="{B559674A-39BC-416D-A6AD-00B0D5AD567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45" name="Oval 169">
              <a:extLst>
                <a:ext uri="{FF2B5EF4-FFF2-40B4-BE49-F238E27FC236}">
                  <a16:creationId xmlns:a16="http://schemas.microsoft.com/office/drawing/2014/main" id="{5D750BA5-3560-4F75-B5A7-FE8DAB1F96F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46" name="Oval 170">
              <a:extLst>
                <a:ext uri="{FF2B5EF4-FFF2-40B4-BE49-F238E27FC236}">
                  <a16:creationId xmlns:a16="http://schemas.microsoft.com/office/drawing/2014/main" id="{1F709524-4402-40D0-BCFB-B25EC5FA413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47" name="Oval 171">
              <a:extLst>
                <a:ext uri="{FF2B5EF4-FFF2-40B4-BE49-F238E27FC236}">
                  <a16:creationId xmlns:a16="http://schemas.microsoft.com/office/drawing/2014/main" id="{CC262B26-EBB1-43C3-B0FD-0154F56E0BE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48" name="Oval 172">
              <a:extLst>
                <a:ext uri="{FF2B5EF4-FFF2-40B4-BE49-F238E27FC236}">
                  <a16:creationId xmlns:a16="http://schemas.microsoft.com/office/drawing/2014/main" id="{F281FEB8-CBDD-438D-A8CA-EF0B07EE74D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49" name="Oval 173">
              <a:extLst>
                <a:ext uri="{FF2B5EF4-FFF2-40B4-BE49-F238E27FC236}">
                  <a16:creationId xmlns:a16="http://schemas.microsoft.com/office/drawing/2014/main" id="{06040BE6-6143-48E4-9B92-1793FAB69D0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50" name="Oval 174">
              <a:extLst>
                <a:ext uri="{FF2B5EF4-FFF2-40B4-BE49-F238E27FC236}">
                  <a16:creationId xmlns:a16="http://schemas.microsoft.com/office/drawing/2014/main" id="{B227C00D-3FE9-45C9-97B2-D8AB82EEF6E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51" name="Oval 175">
              <a:extLst>
                <a:ext uri="{FF2B5EF4-FFF2-40B4-BE49-F238E27FC236}">
                  <a16:creationId xmlns:a16="http://schemas.microsoft.com/office/drawing/2014/main" id="{096218A4-F2C5-4DBE-BA7B-7544A8D533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52" name="Oval 176">
              <a:extLst>
                <a:ext uri="{FF2B5EF4-FFF2-40B4-BE49-F238E27FC236}">
                  <a16:creationId xmlns:a16="http://schemas.microsoft.com/office/drawing/2014/main" id="{45C0B3FF-925B-4579-A47E-EEEF9729181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53" name="Oval 177">
              <a:extLst>
                <a:ext uri="{FF2B5EF4-FFF2-40B4-BE49-F238E27FC236}">
                  <a16:creationId xmlns:a16="http://schemas.microsoft.com/office/drawing/2014/main" id="{3DDAE985-5B3E-409B-8565-05C159992C1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54" name="Oval 178">
              <a:extLst>
                <a:ext uri="{FF2B5EF4-FFF2-40B4-BE49-F238E27FC236}">
                  <a16:creationId xmlns:a16="http://schemas.microsoft.com/office/drawing/2014/main" id="{CD720E16-9156-4257-855B-00BF03CCFFD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55" name="Oval 179">
              <a:extLst>
                <a:ext uri="{FF2B5EF4-FFF2-40B4-BE49-F238E27FC236}">
                  <a16:creationId xmlns:a16="http://schemas.microsoft.com/office/drawing/2014/main" id="{CF8B7C77-E3EF-4BA3-9C83-4BC3386160E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56" name="Oval 180">
              <a:extLst>
                <a:ext uri="{FF2B5EF4-FFF2-40B4-BE49-F238E27FC236}">
                  <a16:creationId xmlns:a16="http://schemas.microsoft.com/office/drawing/2014/main" id="{FEB48DFD-FABF-4D8C-B653-173FD19DD52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57" name="Oval 181">
              <a:extLst>
                <a:ext uri="{FF2B5EF4-FFF2-40B4-BE49-F238E27FC236}">
                  <a16:creationId xmlns:a16="http://schemas.microsoft.com/office/drawing/2014/main" id="{4BB43D0B-AEED-4243-AC59-20F5CDF1CA0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58" name="Oval 182">
              <a:extLst>
                <a:ext uri="{FF2B5EF4-FFF2-40B4-BE49-F238E27FC236}">
                  <a16:creationId xmlns:a16="http://schemas.microsoft.com/office/drawing/2014/main" id="{B36398B4-E8D8-4A85-9BFE-164D643E1A5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59" name="Oval 183">
              <a:extLst>
                <a:ext uri="{FF2B5EF4-FFF2-40B4-BE49-F238E27FC236}">
                  <a16:creationId xmlns:a16="http://schemas.microsoft.com/office/drawing/2014/main" id="{5B8AEA07-1750-42BC-9CF6-E293B0167DE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60" name="Oval 184">
              <a:extLst>
                <a:ext uri="{FF2B5EF4-FFF2-40B4-BE49-F238E27FC236}">
                  <a16:creationId xmlns:a16="http://schemas.microsoft.com/office/drawing/2014/main" id="{9530DD9C-F520-4849-9AC3-2CA41F1092D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61" name="Oval 185">
              <a:extLst>
                <a:ext uri="{FF2B5EF4-FFF2-40B4-BE49-F238E27FC236}">
                  <a16:creationId xmlns:a16="http://schemas.microsoft.com/office/drawing/2014/main" id="{B5B8BB33-46C8-486F-B6D8-EF38A4328F0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62" name="Oval 186">
              <a:extLst>
                <a:ext uri="{FF2B5EF4-FFF2-40B4-BE49-F238E27FC236}">
                  <a16:creationId xmlns:a16="http://schemas.microsoft.com/office/drawing/2014/main" id="{A5930678-3A3D-4F37-81C9-3FBF0EE126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63" name="Oval 187">
              <a:extLst>
                <a:ext uri="{FF2B5EF4-FFF2-40B4-BE49-F238E27FC236}">
                  <a16:creationId xmlns:a16="http://schemas.microsoft.com/office/drawing/2014/main" id="{7F644F3A-A856-4B5B-9AE5-5A5BE000597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64" name="Oval 188">
              <a:extLst>
                <a:ext uri="{FF2B5EF4-FFF2-40B4-BE49-F238E27FC236}">
                  <a16:creationId xmlns:a16="http://schemas.microsoft.com/office/drawing/2014/main" id="{E2CF10BB-2A4A-49D4-BE5A-6BE7D798881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65" name="Oval 189">
              <a:extLst>
                <a:ext uri="{FF2B5EF4-FFF2-40B4-BE49-F238E27FC236}">
                  <a16:creationId xmlns:a16="http://schemas.microsoft.com/office/drawing/2014/main" id="{07692A8F-BF4F-496B-B457-2252E463BB0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66" name="Oval 190">
              <a:extLst>
                <a:ext uri="{FF2B5EF4-FFF2-40B4-BE49-F238E27FC236}">
                  <a16:creationId xmlns:a16="http://schemas.microsoft.com/office/drawing/2014/main" id="{45AE3326-1808-4602-A7A2-C1856094939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67" name="Oval 191">
              <a:extLst>
                <a:ext uri="{FF2B5EF4-FFF2-40B4-BE49-F238E27FC236}">
                  <a16:creationId xmlns:a16="http://schemas.microsoft.com/office/drawing/2014/main" id="{B4D23666-38E7-4626-8A10-6FB52224CA7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68" name="Oval 192">
              <a:extLst>
                <a:ext uri="{FF2B5EF4-FFF2-40B4-BE49-F238E27FC236}">
                  <a16:creationId xmlns:a16="http://schemas.microsoft.com/office/drawing/2014/main" id="{0E6B330A-5F9F-4FAC-A8D8-561D7A104DE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69" name="Oval 193">
              <a:extLst>
                <a:ext uri="{FF2B5EF4-FFF2-40B4-BE49-F238E27FC236}">
                  <a16:creationId xmlns:a16="http://schemas.microsoft.com/office/drawing/2014/main" id="{ACD45B99-CA1B-4FA4-AE5E-DA527B0B828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70" name="Oval 194">
              <a:extLst>
                <a:ext uri="{FF2B5EF4-FFF2-40B4-BE49-F238E27FC236}">
                  <a16:creationId xmlns:a16="http://schemas.microsoft.com/office/drawing/2014/main" id="{4FDF80C5-55D1-484E-82DA-A0FCF3E6596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71" name="Oval 195">
              <a:extLst>
                <a:ext uri="{FF2B5EF4-FFF2-40B4-BE49-F238E27FC236}">
                  <a16:creationId xmlns:a16="http://schemas.microsoft.com/office/drawing/2014/main" id="{9F7DCEC1-5C66-44FC-811B-2628EFD328C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72" name="Oval 196">
              <a:extLst>
                <a:ext uri="{FF2B5EF4-FFF2-40B4-BE49-F238E27FC236}">
                  <a16:creationId xmlns:a16="http://schemas.microsoft.com/office/drawing/2014/main" id="{83AAD6CF-B2F7-471D-B413-14E4F94F50D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73" name="Oval 197">
              <a:extLst>
                <a:ext uri="{FF2B5EF4-FFF2-40B4-BE49-F238E27FC236}">
                  <a16:creationId xmlns:a16="http://schemas.microsoft.com/office/drawing/2014/main" id="{49ACEED5-5A44-4FBE-89C6-1AC20CF76BA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74" name="Oval 198">
              <a:extLst>
                <a:ext uri="{FF2B5EF4-FFF2-40B4-BE49-F238E27FC236}">
                  <a16:creationId xmlns:a16="http://schemas.microsoft.com/office/drawing/2014/main" id="{8F2AC16D-7F6D-4801-BA89-109F84F8292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75" name="Oval 199">
              <a:extLst>
                <a:ext uri="{FF2B5EF4-FFF2-40B4-BE49-F238E27FC236}">
                  <a16:creationId xmlns:a16="http://schemas.microsoft.com/office/drawing/2014/main" id="{661FD110-EF49-4968-8F83-12C7559B8EA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76" name="Oval 200">
              <a:extLst>
                <a:ext uri="{FF2B5EF4-FFF2-40B4-BE49-F238E27FC236}">
                  <a16:creationId xmlns:a16="http://schemas.microsoft.com/office/drawing/2014/main" id="{55F64C8C-0AFC-4347-B3C6-9161265021C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77" name="Oval 201">
              <a:extLst>
                <a:ext uri="{FF2B5EF4-FFF2-40B4-BE49-F238E27FC236}">
                  <a16:creationId xmlns:a16="http://schemas.microsoft.com/office/drawing/2014/main" id="{102CE380-92D2-4B91-8775-B5BB2863789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78" name="Oval 202">
              <a:extLst>
                <a:ext uri="{FF2B5EF4-FFF2-40B4-BE49-F238E27FC236}">
                  <a16:creationId xmlns:a16="http://schemas.microsoft.com/office/drawing/2014/main" id="{1C8497F8-8765-4FE8-9736-3B3594BCF65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79" name="Oval 203">
              <a:extLst>
                <a:ext uri="{FF2B5EF4-FFF2-40B4-BE49-F238E27FC236}">
                  <a16:creationId xmlns:a16="http://schemas.microsoft.com/office/drawing/2014/main" id="{2E900146-4483-468B-A832-231E214EFE7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80" name="Oval 204">
              <a:extLst>
                <a:ext uri="{FF2B5EF4-FFF2-40B4-BE49-F238E27FC236}">
                  <a16:creationId xmlns:a16="http://schemas.microsoft.com/office/drawing/2014/main" id="{6556C726-DED5-4D23-882B-8B64615E9B7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81" name="Oval 205">
              <a:extLst>
                <a:ext uri="{FF2B5EF4-FFF2-40B4-BE49-F238E27FC236}">
                  <a16:creationId xmlns:a16="http://schemas.microsoft.com/office/drawing/2014/main" id="{7D77C8C5-C1FB-46E4-8098-39CEF7C70EB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82" name="Oval 206">
              <a:extLst>
                <a:ext uri="{FF2B5EF4-FFF2-40B4-BE49-F238E27FC236}">
                  <a16:creationId xmlns:a16="http://schemas.microsoft.com/office/drawing/2014/main" id="{20FF9006-CFF1-46EC-987C-D1A0DCABDDA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83" name="Oval 207">
              <a:extLst>
                <a:ext uri="{FF2B5EF4-FFF2-40B4-BE49-F238E27FC236}">
                  <a16:creationId xmlns:a16="http://schemas.microsoft.com/office/drawing/2014/main" id="{49EBEF19-F936-434A-B122-71DC8A9D213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84" name="Oval 208">
              <a:extLst>
                <a:ext uri="{FF2B5EF4-FFF2-40B4-BE49-F238E27FC236}">
                  <a16:creationId xmlns:a16="http://schemas.microsoft.com/office/drawing/2014/main" id="{D14363BA-3BDA-433B-8068-2D8968F8501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85" name="Oval 209">
              <a:extLst>
                <a:ext uri="{FF2B5EF4-FFF2-40B4-BE49-F238E27FC236}">
                  <a16:creationId xmlns:a16="http://schemas.microsoft.com/office/drawing/2014/main" id="{323C1A97-C95C-4DD9-B0AC-C014D259DE5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86" name="Oval 210">
              <a:extLst>
                <a:ext uri="{FF2B5EF4-FFF2-40B4-BE49-F238E27FC236}">
                  <a16:creationId xmlns:a16="http://schemas.microsoft.com/office/drawing/2014/main" id="{F6D59B17-B195-4398-955D-AF4F769285A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87" name="Oval 211">
              <a:extLst>
                <a:ext uri="{FF2B5EF4-FFF2-40B4-BE49-F238E27FC236}">
                  <a16:creationId xmlns:a16="http://schemas.microsoft.com/office/drawing/2014/main" id="{2AEE2F50-6180-4C1B-B6A5-459236DED36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88" name="Oval 212">
              <a:extLst>
                <a:ext uri="{FF2B5EF4-FFF2-40B4-BE49-F238E27FC236}">
                  <a16:creationId xmlns:a16="http://schemas.microsoft.com/office/drawing/2014/main" id="{1AFAA6E3-6F7D-4792-9E42-8CDC8C2FFA8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89" name="Oval 213">
              <a:extLst>
                <a:ext uri="{FF2B5EF4-FFF2-40B4-BE49-F238E27FC236}">
                  <a16:creationId xmlns:a16="http://schemas.microsoft.com/office/drawing/2014/main" id="{FB356A1B-5D3B-42FF-9229-A53148D7B4A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90" name="Oval 214">
              <a:extLst>
                <a:ext uri="{FF2B5EF4-FFF2-40B4-BE49-F238E27FC236}">
                  <a16:creationId xmlns:a16="http://schemas.microsoft.com/office/drawing/2014/main" id="{35361554-15FB-49AE-9918-443D90C6815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91" name="Oval 215">
              <a:extLst>
                <a:ext uri="{FF2B5EF4-FFF2-40B4-BE49-F238E27FC236}">
                  <a16:creationId xmlns:a16="http://schemas.microsoft.com/office/drawing/2014/main" id="{A4C64D02-B594-4486-8DF3-38BAE21A5A6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92" name="Oval 216">
              <a:extLst>
                <a:ext uri="{FF2B5EF4-FFF2-40B4-BE49-F238E27FC236}">
                  <a16:creationId xmlns:a16="http://schemas.microsoft.com/office/drawing/2014/main" id="{C26D733D-8AA1-4522-9B06-AEC32AA0211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793" name="Oval 217">
              <a:extLst>
                <a:ext uri="{FF2B5EF4-FFF2-40B4-BE49-F238E27FC236}">
                  <a16:creationId xmlns:a16="http://schemas.microsoft.com/office/drawing/2014/main" id="{EC19C91B-40B1-4690-B37B-CBB065FB5D6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52794" name="Rectangle 218">
            <a:extLst>
              <a:ext uri="{FF2B5EF4-FFF2-40B4-BE49-F238E27FC236}">
                <a16:creationId xmlns:a16="http://schemas.microsoft.com/office/drawing/2014/main" id="{6BA65F58-2638-4F16-9765-73FFCB056F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4D90145-64A3-4787-8752-09B4DED25E3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52795" name="Rectangle 219">
            <a:extLst>
              <a:ext uri="{FF2B5EF4-FFF2-40B4-BE49-F238E27FC236}">
                <a16:creationId xmlns:a16="http://schemas.microsoft.com/office/drawing/2014/main" id="{29D49D2A-E137-4876-AF3F-F36798ACDA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0ECE528-25CB-43EA-87E2-680BD4F1A681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152796" name="Rectangle 220">
            <a:extLst>
              <a:ext uri="{FF2B5EF4-FFF2-40B4-BE49-F238E27FC236}">
                <a16:creationId xmlns:a16="http://schemas.microsoft.com/office/drawing/2014/main" id="{E3CA5C77-5BBE-45E2-8452-53ECD26ACEC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797" name="Rectangle 221">
            <a:extLst>
              <a:ext uri="{FF2B5EF4-FFF2-40B4-BE49-F238E27FC236}">
                <a16:creationId xmlns:a16="http://schemas.microsoft.com/office/drawing/2014/main" id="{641F3458-F3AC-430B-9D6D-7FF60497B1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52798" name="Rectangle 222">
            <a:extLst>
              <a:ext uri="{FF2B5EF4-FFF2-40B4-BE49-F238E27FC236}">
                <a16:creationId xmlns:a16="http://schemas.microsoft.com/office/drawing/2014/main" id="{D315C12C-0CD4-48FD-8CF2-3F02497155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48" r:id="rId1"/>
    <p:sldLayoutId id="2147484794" r:id="rId2"/>
    <p:sldLayoutId id="2147484795" r:id="rId3"/>
    <p:sldLayoutId id="2147484796" r:id="rId4"/>
    <p:sldLayoutId id="2147484797" r:id="rId5"/>
    <p:sldLayoutId id="2147484798" r:id="rId6"/>
    <p:sldLayoutId id="2147484799" r:id="rId7"/>
    <p:sldLayoutId id="2147484800" r:id="rId8"/>
    <p:sldLayoutId id="2147484801" r:id="rId9"/>
    <p:sldLayoutId id="2147484802" r:id="rId10"/>
    <p:sldLayoutId id="2147484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FE369B78-E714-49B7-8F73-01D3DC010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219" name="Текст 12">
            <a:extLst>
              <a:ext uri="{FF2B5EF4-FFF2-40B4-BE49-F238E27FC236}">
                <a16:creationId xmlns:a16="http://schemas.microsoft.com/office/drawing/2014/main" id="{A92DD11C-0F4E-498C-885B-4AC6E818B5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>
            <a:extLst>
              <a:ext uri="{FF2B5EF4-FFF2-40B4-BE49-F238E27FC236}">
                <a16:creationId xmlns:a16="http://schemas.microsoft.com/office/drawing/2014/main" id="{3FB589D4-5B7F-4B53-8858-831F84394D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33F90B-506E-4C84-A6B9-DE86B9DCC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A9EAE315-F33E-4967-8026-F6447A3B3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21FD5CD5-EF73-4A99-9BD6-823C90664F7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50" r:id="rId2"/>
    <p:sldLayoutId id="2147484851" r:id="rId3"/>
    <p:sldLayoutId id="2147484852" r:id="rId4"/>
    <p:sldLayoutId id="2147484853" r:id="rId5"/>
    <p:sldLayoutId id="2147484854" r:id="rId6"/>
    <p:sldLayoutId id="2147484855" r:id="rId7"/>
    <p:sldLayoutId id="2147484856" r:id="rId8"/>
    <p:sldLayoutId id="2147484857" r:id="rId9"/>
    <p:sldLayoutId id="2147484858" r:id="rId10"/>
    <p:sldLayoutId id="21474848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reeform 2">
            <a:extLst>
              <a:ext uri="{FF2B5EF4-FFF2-40B4-BE49-F238E27FC236}">
                <a16:creationId xmlns:a16="http://schemas.microsoft.com/office/drawing/2014/main" id="{42EFDD82-693F-4C86-B077-0AA6C52F14D3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10243" name="Group 3">
            <a:extLst>
              <a:ext uri="{FF2B5EF4-FFF2-40B4-BE49-F238E27FC236}">
                <a16:creationId xmlns:a16="http://schemas.microsoft.com/office/drawing/2014/main" id="{DC1FA9DA-B386-4F76-B960-80EF0B1E5CCE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30052" name="Freeform 4">
              <a:extLst>
                <a:ext uri="{FF2B5EF4-FFF2-40B4-BE49-F238E27FC236}">
                  <a16:creationId xmlns:a16="http://schemas.microsoft.com/office/drawing/2014/main" id="{B80011A8-11F0-4B69-A579-D2AEB805C10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10250" name="Group 5">
              <a:extLst>
                <a:ext uri="{FF2B5EF4-FFF2-40B4-BE49-F238E27FC236}">
                  <a16:creationId xmlns:a16="http://schemas.microsoft.com/office/drawing/2014/main" id="{125850FF-E9D3-462E-9B75-1CC00251F59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30054" name="Oval 6">
                <a:extLst>
                  <a:ext uri="{FF2B5EF4-FFF2-40B4-BE49-F238E27FC236}">
                    <a16:creationId xmlns:a16="http://schemas.microsoft.com/office/drawing/2014/main" id="{E58C1DDA-0D88-49F9-A158-49FDC924446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55" name="Oval 7">
                <a:extLst>
                  <a:ext uri="{FF2B5EF4-FFF2-40B4-BE49-F238E27FC236}">
                    <a16:creationId xmlns:a16="http://schemas.microsoft.com/office/drawing/2014/main" id="{D66D7768-5AA7-4B5E-9281-6088860A608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56" name="Oval 8">
                <a:extLst>
                  <a:ext uri="{FF2B5EF4-FFF2-40B4-BE49-F238E27FC236}">
                    <a16:creationId xmlns:a16="http://schemas.microsoft.com/office/drawing/2014/main" id="{EAEE1605-94A8-422A-BC38-6FDA9007B5E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57" name="Oval 9">
                <a:extLst>
                  <a:ext uri="{FF2B5EF4-FFF2-40B4-BE49-F238E27FC236}">
                    <a16:creationId xmlns:a16="http://schemas.microsoft.com/office/drawing/2014/main" id="{C03EB3DE-DBB3-4228-88D4-B0BF96951AB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58" name="Oval 10">
                <a:extLst>
                  <a:ext uri="{FF2B5EF4-FFF2-40B4-BE49-F238E27FC236}">
                    <a16:creationId xmlns:a16="http://schemas.microsoft.com/office/drawing/2014/main" id="{84C87E4A-1681-4E3C-A4C1-2F5C7106AF2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59" name="Freeform 11">
                <a:extLst>
                  <a:ext uri="{FF2B5EF4-FFF2-40B4-BE49-F238E27FC236}">
                    <a16:creationId xmlns:a16="http://schemas.microsoft.com/office/drawing/2014/main" id="{F98D89AB-6B4E-47C6-B622-2036845E595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60" name="Freeform 12">
                <a:extLst>
                  <a:ext uri="{FF2B5EF4-FFF2-40B4-BE49-F238E27FC236}">
                    <a16:creationId xmlns:a16="http://schemas.microsoft.com/office/drawing/2014/main" id="{1B2BD22D-9CE1-4544-8702-BC9FA451114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61" name="Freeform 13">
                <a:extLst>
                  <a:ext uri="{FF2B5EF4-FFF2-40B4-BE49-F238E27FC236}">
                    <a16:creationId xmlns:a16="http://schemas.microsoft.com/office/drawing/2014/main" id="{D0DEC0BC-390E-4B65-B287-A576B0C504D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62" name="Freeform 14">
                <a:extLst>
                  <a:ext uri="{FF2B5EF4-FFF2-40B4-BE49-F238E27FC236}">
                    <a16:creationId xmlns:a16="http://schemas.microsoft.com/office/drawing/2014/main" id="{6C73245D-2DFD-4B85-A70F-2E716861564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63" name="Freeform 15">
                <a:extLst>
                  <a:ext uri="{FF2B5EF4-FFF2-40B4-BE49-F238E27FC236}">
                    <a16:creationId xmlns:a16="http://schemas.microsoft.com/office/drawing/2014/main" id="{62436350-0DDF-4939-A99C-49E7386C3ED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64" name="Oval 16">
                <a:extLst>
                  <a:ext uri="{FF2B5EF4-FFF2-40B4-BE49-F238E27FC236}">
                    <a16:creationId xmlns:a16="http://schemas.microsoft.com/office/drawing/2014/main" id="{B9911091-3E65-4C35-B6A4-56DC173D40D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10251" name="Group 17">
              <a:extLst>
                <a:ext uri="{FF2B5EF4-FFF2-40B4-BE49-F238E27FC236}">
                  <a16:creationId xmlns:a16="http://schemas.microsoft.com/office/drawing/2014/main" id="{2AD3A87A-C0EA-48BE-9B77-0B0BEC418AC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30066" name="Oval 18">
                <a:extLst>
                  <a:ext uri="{FF2B5EF4-FFF2-40B4-BE49-F238E27FC236}">
                    <a16:creationId xmlns:a16="http://schemas.microsoft.com/office/drawing/2014/main" id="{528DE65F-4953-434D-B9F7-B43B45EEB04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67" name="Oval 19">
                <a:extLst>
                  <a:ext uri="{FF2B5EF4-FFF2-40B4-BE49-F238E27FC236}">
                    <a16:creationId xmlns:a16="http://schemas.microsoft.com/office/drawing/2014/main" id="{ECEADA20-DDC5-4F63-BF69-326066E82BE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68" name="Oval 20">
                <a:extLst>
                  <a:ext uri="{FF2B5EF4-FFF2-40B4-BE49-F238E27FC236}">
                    <a16:creationId xmlns:a16="http://schemas.microsoft.com/office/drawing/2014/main" id="{91E14F64-72DE-4BEE-A243-7F2B341549E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69" name="Oval 21">
                <a:extLst>
                  <a:ext uri="{FF2B5EF4-FFF2-40B4-BE49-F238E27FC236}">
                    <a16:creationId xmlns:a16="http://schemas.microsoft.com/office/drawing/2014/main" id="{824C4B2D-1B4F-4A8F-A838-2562FFD7EEE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70" name="Oval 22">
                <a:extLst>
                  <a:ext uri="{FF2B5EF4-FFF2-40B4-BE49-F238E27FC236}">
                    <a16:creationId xmlns:a16="http://schemas.microsoft.com/office/drawing/2014/main" id="{D18573D5-4744-4DAC-A8F0-17E1981DA54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71" name="Oval 23">
                <a:extLst>
                  <a:ext uri="{FF2B5EF4-FFF2-40B4-BE49-F238E27FC236}">
                    <a16:creationId xmlns:a16="http://schemas.microsoft.com/office/drawing/2014/main" id="{AD796036-D894-4534-BA6A-45ECD0CF438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72" name="Oval 24">
                <a:extLst>
                  <a:ext uri="{FF2B5EF4-FFF2-40B4-BE49-F238E27FC236}">
                    <a16:creationId xmlns:a16="http://schemas.microsoft.com/office/drawing/2014/main" id="{6BC08828-CF13-496B-93C2-C6C69D0E594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73" name="Oval 25">
                <a:extLst>
                  <a:ext uri="{FF2B5EF4-FFF2-40B4-BE49-F238E27FC236}">
                    <a16:creationId xmlns:a16="http://schemas.microsoft.com/office/drawing/2014/main" id="{BFD26458-92DF-4BE7-9E72-122F8A7CC63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74" name="Freeform 26">
                <a:extLst>
                  <a:ext uri="{FF2B5EF4-FFF2-40B4-BE49-F238E27FC236}">
                    <a16:creationId xmlns:a16="http://schemas.microsoft.com/office/drawing/2014/main" id="{38AF4CC9-192A-416D-A462-998E7822583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75" name="Freeform 27">
                <a:extLst>
                  <a:ext uri="{FF2B5EF4-FFF2-40B4-BE49-F238E27FC236}">
                    <a16:creationId xmlns:a16="http://schemas.microsoft.com/office/drawing/2014/main" id="{A11612B8-8111-45B1-A5EB-99D2F0BF348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76" name="Freeform 28">
                <a:extLst>
                  <a:ext uri="{FF2B5EF4-FFF2-40B4-BE49-F238E27FC236}">
                    <a16:creationId xmlns:a16="http://schemas.microsoft.com/office/drawing/2014/main" id="{DCBD828F-69E7-4037-B0D9-8B349A77BD0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77" name="Freeform 29">
                <a:extLst>
                  <a:ext uri="{FF2B5EF4-FFF2-40B4-BE49-F238E27FC236}">
                    <a16:creationId xmlns:a16="http://schemas.microsoft.com/office/drawing/2014/main" id="{F50E7C2B-0674-46C8-AB64-24226FD14EB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78" name="Freeform 30">
                <a:extLst>
                  <a:ext uri="{FF2B5EF4-FFF2-40B4-BE49-F238E27FC236}">
                    <a16:creationId xmlns:a16="http://schemas.microsoft.com/office/drawing/2014/main" id="{198ECBF5-CBD3-48C1-8818-21B3276C561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79" name="Freeform 31">
                <a:extLst>
                  <a:ext uri="{FF2B5EF4-FFF2-40B4-BE49-F238E27FC236}">
                    <a16:creationId xmlns:a16="http://schemas.microsoft.com/office/drawing/2014/main" id="{570CEC25-1434-4A64-B4CA-A731A2D8696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80" name="Freeform 32">
                <a:extLst>
                  <a:ext uri="{FF2B5EF4-FFF2-40B4-BE49-F238E27FC236}">
                    <a16:creationId xmlns:a16="http://schemas.microsoft.com/office/drawing/2014/main" id="{71A2C87C-78C0-4BDE-B328-60B9CA6B6B5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81" name="Freeform 33">
                <a:extLst>
                  <a:ext uri="{FF2B5EF4-FFF2-40B4-BE49-F238E27FC236}">
                    <a16:creationId xmlns:a16="http://schemas.microsoft.com/office/drawing/2014/main" id="{C19EFD3A-1B51-408E-A47F-FC80B925A47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82" name="Freeform 34">
                <a:extLst>
                  <a:ext uri="{FF2B5EF4-FFF2-40B4-BE49-F238E27FC236}">
                    <a16:creationId xmlns:a16="http://schemas.microsoft.com/office/drawing/2014/main" id="{FF9AA1C0-2C25-4109-8CE6-B80626D53FC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83" name="Freeform 35">
                <a:extLst>
                  <a:ext uri="{FF2B5EF4-FFF2-40B4-BE49-F238E27FC236}">
                    <a16:creationId xmlns:a16="http://schemas.microsoft.com/office/drawing/2014/main" id="{8BF9DACA-B7FE-4787-89D6-400AEA2C3E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10252" name="Group 36">
              <a:extLst>
                <a:ext uri="{FF2B5EF4-FFF2-40B4-BE49-F238E27FC236}">
                  <a16:creationId xmlns:a16="http://schemas.microsoft.com/office/drawing/2014/main" id="{1D1FF91E-4241-46F0-AC69-E7C84EE98C1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30085" name="Freeform 37">
                <a:extLst>
                  <a:ext uri="{FF2B5EF4-FFF2-40B4-BE49-F238E27FC236}">
                    <a16:creationId xmlns:a16="http://schemas.microsoft.com/office/drawing/2014/main" id="{8F4C794D-2290-4436-AB2E-A68A727AC9F9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86" name="Freeform 38">
                <a:extLst>
                  <a:ext uri="{FF2B5EF4-FFF2-40B4-BE49-F238E27FC236}">
                    <a16:creationId xmlns:a16="http://schemas.microsoft.com/office/drawing/2014/main" id="{0F634C0A-CCB7-41D0-A9C9-678FB29DB40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87" name="Freeform 39">
                <a:extLst>
                  <a:ext uri="{FF2B5EF4-FFF2-40B4-BE49-F238E27FC236}">
                    <a16:creationId xmlns:a16="http://schemas.microsoft.com/office/drawing/2014/main" id="{8C3DF458-12DB-4985-9938-265AB98D0B2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88" name="Freeform 40">
                <a:extLst>
                  <a:ext uri="{FF2B5EF4-FFF2-40B4-BE49-F238E27FC236}">
                    <a16:creationId xmlns:a16="http://schemas.microsoft.com/office/drawing/2014/main" id="{B2A74A58-A210-4B36-BA5C-2A43A846E42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89" name="Freeform 41">
                <a:extLst>
                  <a:ext uri="{FF2B5EF4-FFF2-40B4-BE49-F238E27FC236}">
                    <a16:creationId xmlns:a16="http://schemas.microsoft.com/office/drawing/2014/main" id="{84538336-90D8-44C5-A880-AC696ED70D9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90" name="Freeform 42">
                <a:extLst>
                  <a:ext uri="{FF2B5EF4-FFF2-40B4-BE49-F238E27FC236}">
                    <a16:creationId xmlns:a16="http://schemas.microsoft.com/office/drawing/2014/main" id="{BC6EDB66-E3B1-4927-9299-F1D40597DBF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91" name="Freeform 43">
                <a:extLst>
                  <a:ext uri="{FF2B5EF4-FFF2-40B4-BE49-F238E27FC236}">
                    <a16:creationId xmlns:a16="http://schemas.microsoft.com/office/drawing/2014/main" id="{053C6E42-525F-421A-AA8A-5C1E6815BC8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92" name="Freeform 44">
                <a:extLst>
                  <a:ext uri="{FF2B5EF4-FFF2-40B4-BE49-F238E27FC236}">
                    <a16:creationId xmlns:a16="http://schemas.microsoft.com/office/drawing/2014/main" id="{A196EBEA-7BE6-4A60-ABF0-012D52D8218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93" name="Freeform 45">
                <a:extLst>
                  <a:ext uri="{FF2B5EF4-FFF2-40B4-BE49-F238E27FC236}">
                    <a16:creationId xmlns:a16="http://schemas.microsoft.com/office/drawing/2014/main" id="{45A0B5F8-4C06-404B-BE2F-909389F1AE1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94" name="Freeform 46">
                <a:extLst>
                  <a:ext uri="{FF2B5EF4-FFF2-40B4-BE49-F238E27FC236}">
                    <a16:creationId xmlns:a16="http://schemas.microsoft.com/office/drawing/2014/main" id="{696D8F0C-E253-4BFF-9393-261D9F176CD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95" name="Freeform 47">
                <a:extLst>
                  <a:ext uri="{FF2B5EF4-FFF2-40B4-BE49-F238E27FC236}">
                    <a16:creationId xmlns:a16="http://schemas.microsoft.com/office/drawing/2014/main" id="{EE182B93-044B-48F7-94EB-CC99DEF6D7E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96" name="Oval 48">
                <a:extLst>
                  <a:ext uri="{FF2B5EF4-FFF2-40B4-BE49-F238E27FC236}">
                    <a16:creationId xmlns:a16="http://schemas.microsoft.com/office/drawing/2014/main" id="{30E9156A-EC46-4404-9655-5478AC73B75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97" name="Oval 49">
                <a:extLst>
                  <a:ext uri="{FF2B5EF4-FFF2-40B4-BE49-F238E27FC236}">
                    <a16:creationId xmlns:a16="http://schemas.microsoft.com/office/drawing/2014/main" id="{E676D021-887E-4487-8016-0103ACFCF41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98" name="Oval 50">
                <a:extLst>
                  <a:ext uri="{FF2B5EF4-FFF2-40B4-BE49-F238E27FC236}">
                    <a16:creationId xmlns:a16="http://schemas.microsoft.com/office/drawing/2014/main" id="{FB52398C-BB0F-4D71-B094-36E841EBD66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099" name="Oval 51">
                <a:extLst>
                  <a:ext uri="{FF2B5EF4-FFF2-40B4-BE49-F238E27FC236}">
                    <a16:creationId xmlns:a16="http://schemas.microsoft.com/office/drawing/2014/main" id="{DC208018-65E6-4473-B7E8-E909FA16CBE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100" name="Oval 52">
                <a:extLst>
                  <a:ext uri="{FF2B5EF4-FFF2-40B4-BE49-F238E27FC236}">
                    <a16:creationId xmlns:a16="http://schemas.microsoft.com/office/drawing/2014/main" id="{0238188C-4794-4465-ABCB-C46658A3C52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101" name="Oval 53">
                <a:extLst>
                  <a:ext uri="{FF2B5EF4-FFF2-40B4-BE49-F238E27FC236}">
                    <a16:creationId xmlns:a16="http://schemas.microsoft.com/office/drawing/2014/main" id="{06FE2B1E-E488-4824-8876-CC8EE6E4040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10253" name="Group 54">
              <a:extLst>
                <a:ext uri="{FF2B5EF4-FFF2-40B4-BE49-F238E27FC236}">
                  <a16:creationId xmlns:a16="http://schemas.microsoft.com/office/drawing/2014/main" id="{9BAE1CFD-3654-4F59-9A3A-D0A7703E6AF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30103" name="Freeform 55">
                <a:extLst>
                  <a:ext uri="{FF2B5EF4-FFF2-40B4-BE49-F238E27FC236}">
                    <a16:creationId xmlns:a16="http://schemas.microsoft.com/office/drawing/2014/main" id="{794C9C74-5ED4-4194-A753-31B0AD44A4F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104" name="Freeform 56">
                <a:extLst>
                  <a:ext uri="{FF2B5EF4-FFF2-40B4-BE49-F238E27FC236}">
                    <a16:creationId xmlns:a16="http://schemas.microsoft.com/office/drawing/2014/main" id="{E9B294C9-DA39-42ED-A0E0-8CCEF3C1144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105" name="Freeform 57">
                <a:extLst>
                  <a:ext uri="{FF2B5EF4-FFF2-40B4-BE49-F238E27FC236}">
                    <a16:creationId xmlns:a16="http://schemas.microsoft.com/office/drawing/2014/main" id="{33613AA2-B959-4BF3-883E-671DF7A618C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106" name="Freeform 58">
                <a:extLst>
                  <a:ext uri="{FF2B5EF4-FFF2-40B4-BE49-F238E27FC236}">
                    <a16:creationId xmlns:a16="http://schemas.microsoft.com/office/drawing/2014/main" id="{74A0A153-8EAB-4404-8EB3-728DF4134C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107" name="Freeform 59">
                <a:extLst>
                  <a:ext uri="{FF2B5EF4-FFF2-40B4-BE49-F238E27FC236}">
                    <a16:creationId xmlns:a16="http://schemas.microsoft.com/office/drawing/2014/main" id="{00DC89B8-3BA6-4A29-8459-B0E8A4CBAA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108" name="Freeform 60">
                <a:extLst>
                  <a:ext uri="{FF2B5EF4-FFF2-40B4-BE49-F238E27FC236}">
                    <a16:creationId xmlns:a16="http://schemas.microsoft.com/office/drawing/2014/main" id="{98CDC49D-1362-4EB3-8399-5CE6A2DCE3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109" name="Freeform 61">
                <a:extLst>
                  <a:ext uri="{FF2B5EF4-FFF2-40B4-BE49-F238E27FC236}">
                    <a16:creationId xmlns:a16="http://schemas.microsoft.com/office/drawing/2014/main" id="{503CEB2A-B985-49C0-B3EF-A4223684440A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grpSp>
            <p:nvGrpSpPr>
              <p:cNvPr id="10261" name="Group 62">
                <a:extLst>
                  <a:ext uri="{FF2B5EF4-FFF2-40B4-BE49-F238E27FC236}">
                    <a16:creationId xmlns:a16="http://schemas.microsoft.com/office/drawing/2014/main" id="{673F93C0-612F-4763-8266-F6243A971B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30111" name="Oval 63">
                  <a:extLst>
                    <a:ext uri="{FF2B5EF4-FFF2-40B4-BE49-F238E27FC236}">
                      <a16:creationId xmlns:a16="http://schemas.microsoft.com/office/drawing/2014/main" id="{3B25C74E-9F40-400A-9D5D-BE4EC30931B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30112" name="Oval 64">
                  <a:extLst>
                    <a:ext uri="{FF2B5EF4-FFF2-40B4-BE49-F238E27FC236}">
                      <a16:creationId xmlns:a16="http://schemas.microsoft.com/office/drawing/2014/main" id="{6F28537C-AE69-4063-B21E-FA5C28D0FD6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30113" name="Oval 65">
                  <a:extLst>
                    <a:ext uri="{FF2B5EF4-FFF2-40B4-BE49-F238E27FC236}">
                      <a16:creationId xmlns:a16="http://schemas.microsoft.com/office/drawing/2014/main" id="{7465A0A0-0D64-40FD-BB8A-A5C5D579AFB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30114" name="Oval 66">
                  <a:extLst>
                    <a:ext uri="{FF2B5EF4-FFF2-40B4-BE49-F238E27FC236}">
                      <a16:creationId xmlns:a16="http://schemas.microsoft.com/office/drawing/2014/main" id="{A77B7094-AF43-465B-A4BB-0325C776423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</p:grpSp>
      </p:grpSp>
      <p:sp>
        <p:nvSpPr>
          <p:cNvPr id="130115" name="Rectangle 67">
            <a:extLst>
              <a:ext uri="{FF2B5EF4-FFF2-40B4-BE49-F238E27FC236}">
                <a16:creationId xmlns:a16="http://schemas.microsoft.com/office/drawing/2014/main" id="{3AD14355-A228-4FF7-9E1F-33F1D303A8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30116" name="Rectangle 68">
            <a:extLst>
              <a:ext uri="{FF2B5EF4-FFF2-40B4-BE49-F238E27FC236}">
                <a16:creationId xmlns:a16="http://schemas.microsoft.com/office/drawing/2014/main" id="{9D9C8FB0-D2C7-4ADD-8665-3C390B587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0117" name="Rectangle 69">
            <a:extLst>
              <a:ext uri="{FF2B5EF4-FFF2-40B4-BE49-F238E27FC236}">
                <a16:creationId xmlns:a16="http://schemas.microsoft.com/office/drawing/2014/main" id="{BE8E812B-29B9-4D42-A141-70A5E5E4C33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F1F87A2-653E-4A9C-94CC-525054DF3875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130118" name="Rectangle 70">
            <a:extLst>
              <a:ext uri="{FF2B5EF4-FFF2-40B4-BE49-F238E27FC236}">
                <a16:creationId xmlns:a16="http://schemas.microsoft.com/office/drawing/2014/main" id="{901DC87C-1D8B-4A1F-B314-2307699C445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119" name="Rectangle 71">
            <a:extLst>
              <a:ext uri="{FF2B5EF4-FFF2-40B4-BE49-F238E27FC236}">
                <a16:creationId xmlns:a16="http://schemas.microsoft.com/office/drawing/2014/main" id="{B28E60AF-9CEB-4506-AFDA-DE22B7A36A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91A80AF-8A78-4568-AC59-B711B2AED77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60" r:id="rId1"/>
    <p:sldLayoutId id="2147484804" r:id="rId2"/>
    <p:sldLayoutId id="2147484805" r:id="rId3"/>
    <p:sldLayoutId id="2147484806" r:id="rId4"/>
    <p:sldLayoutId id="2147484807" r:id="rId5"/>
    <p:sldLayoutId id="2147484808" r:id="rId6"/>
    <p:sldLayoutId id="2147484809" r:id="rId7"/>
    <p:sldLayoutId id="2147484810" r:id="rId8"/>
    <p:sldLayoutId id="2147484811" r:id="rId9"/>
    <p:sldLayoutId id="2147484812" r:id="rId10"/>
    <p:sldLayoutId id="21474848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F6D63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>
            <a:extLst>
              <a:ext uri="{FF2B5EF4-FFF2-40B4-BE49-F238E27FC236}">
                <a16:creationId xmlns:a16="http://schemas.microsoft.com/office/drawing/2014/main" id="{994F77B9-0681-4B45-B1A9-D26008D6774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60099" name="Freeform 3">
              <a:extLst>
                <a:ext uri="{FF2B5EF4-FFF2-40B4-BE49-F238E27FC236}">
                  <a16:creationId xmlns:a16="http://schemas.microsoft.com/office/drawing/2014/main" id="{221A265E-D8BE-4E60-B065-A82A170570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0100" name="Freeform 4">
              <a:extLst>
                <a:ext uri="{FF2B5EF4-FFF2-40B4-BE49-F238E27FC236}">
                  <a16:creationId xmlns:a16="http://schemas.microsoft.com/office/drawing/2014/main" id="{1EA4E9CF-F364-454B-B9BD-ECC5ED86C07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0101" name="Freeform 5">
              <a:extLst>
                <a:ext uri="{FF2B5EF4-FFF2-40B4-BE49-F238E27FC236}">
                  <a16:creationId xmlns:a16="http://schemas.microsoft.com/office/drawing/2014/main" id="{2C8084A7-A4CD-4AC9-B8FA-5725BA519C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0102" name="Freeform 6">
              <a:extLst>
                <a:ext uri="{FF2B5EF4-FFF2-40B4-BE49-F238E27FC236}">
                  <a16:creationId xmlns:a16="http://schemas.microsoft.com/office/drawing/2014/main" id="{A3CA9F68-7EFD-4B2B-B8EF-8C1D9CD20D5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0103" name="Freeform 7">
              <a:extLst>
                <a:ext uri="{FF2B5EF4-FFF2-40B4-BE49-F238E27FC236}">
                  <a16:creationId xmlns:a16="http://schemas.microsoft.com/office/drawing/2014/main" id="{F0F9FE11-3AE2-4B4E-83DC-727D87305E3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0104" name="Freeform 8">
              <a:extLst>
                <a:ext uri="{FF2B5EF4-FFF2-40B4-BE49-F238E27FC236}">
                  <a16:creationId xmlns:a16="http://schemas.microsoft.com/office/drawing/2014/main" id="{2379F401-E276-4996-B1DA-9D393301D2C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0105" name="Freeform 9">
              <a:extLst>
                <a:ext uri="{FF2B5EF4-FFF2-40B4-BE49-F238E27FC236}">
                  <a16:creationId xmlns:a16="http://schemas.microsoft.com/office/drawing/2014/main" id="{88E20AA5-9D6F-4997-AA3D-AD6716E6A14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0106" name="Freeform 10">
              <a:extLst>
                <a:ext uri="{FF2B5EF4-FFF2-40B4-BE49-F238E27FC236}">
                  <a16:creationId xmlns:a16="http://schemas.microsoft.com/office/drawing/2014/main" id="{C4CDCC61-C738-4910-97FA-CA573420D73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0107" name="Freeform 11">
              <a:extLst>
                <a:ext uri="{FF2B5EF4-FFF2-40B4-BE49-F238E27FC236}">
                  <a16:creationId xmlns:a16="http://schemas.microsoft.com/office/drawing/2014/main" id="{D353B438-1E2D-4D8E-9A85-11EB95303BE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0108" name="Freeform 12">
              <a:extLst>
                <a:ext uri="{FF2B5EF4-FFF2-40B4-BE49-F238E27FC236}">
                  <a16:creationId xmlns:a16="http://schemas.microsoft.com/office/drawing/2014/main" id="{E56F66AB-5380-4C36-BC5E-D7BC7DE8CAE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0109" name="Freeform 13">
              <a:extLst>
                <a:ext uri="{FF2B5EF4-FFF2-40B4-BE49-F238E27FC236}">
                  <a16:creationId xmlns:a16="http://schemas.microsoft.com/office/drawing/2014/main" id="{A3CCB868-4C45-4B61-9812-39C5ABA48E9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0110" name="Freeform 14">
              <a:extLst>
                <a:ext uri="{FF2B5EF4-FFF2-40B4-BE49-F238E27FC236}">
                  <a16:creationId xmlns:a16="http://schemas.microsoft.com/office/drawing/2014/main" id="{7CE8E1D1-E08D-4623-AE4B-5093B88C50D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0111" name="Freeform 15">
              <a:extLst>
                <a:ext uri="{FF2B5EF4-FFF2-40B4-BE49-F238E27FC236}">
                  <a16:creationId xmlns:a16="http://schemas.microsoft.com/office/drawing/2014/main" id="{635C95AE-D15A-418E-BC09-68302776FE0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0112" name="Freeform 16">
              <a:extLst>
                <a:ext uri="{FF2B5EF4-FFF2-40B4-BE49-F238E27FC236}">
                  <a16:creationId xmlns:a16="http://schemas.microsoft.com/office/drawing/2014/main" id="{C3E05D58-E300-437A-BAB4-AF6BF72A873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0113" name="Freeform 17">
              <a:extLst>
                <a:ext uri="{FF2B5EF4-FFF2-40B4-BE49-F238E27FC236}">
                  <a16:creationId xmlns:a16="http://schemas.microsoft.com/office/drawing/2014/main" id="{501EEAC4-719E-46A3-9AFC-2AAF87C8AA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0114" name="Freeform 18">
              <a:extLst>
                <a:ext uri="{FF2B5EF4-FFF2-40B4-BE49-F238E27FC236}">
                  <a16:creationId xmlns:a16="http://schemas.microsoft.com/office/drawing/2014/main" id="{116E9C85-81B1-45F4-BAB3-E7B3749D46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0115" name="Freeform 19">
              <a:extLst>
                <a:ext uri="{FF2B5EF4-FFF2-40B4-BE49-F238E27FC236}">
                  <a16:creationId xmlns:a16="http://schemas.microsoft.com/office/drawing/2014/main" id="{F42A8EC6-E46B-4D11-AE1B-CC520717B00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0116" name="Freeform 20">
              <a:extLst>
                <a:ext uri="{FF2B5EF4-FFF2-40B4-BE49-F238E27FC236}">
                  <a16:creationId xmlns:a16="http://schemas.microsoft.com/office/drawing/2014/main" id="{686B7554-2B9B-41C8-9ECB-13C2D292040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0117" name="Freeform 21">
              <a:extLst>
                <a:ext uri="{FF2B5EF4-FFF2-40B4-BE49-F238E27FC236}">
                  <a16:creationId xmlns:a16="http://schemas.microsoft.com/office/drawing/2014/main" id="{01247893-AB77-4A18-87AC-68353888FB8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0118" name="Freeform 22">
              <a:extLst>
                <a:ext uri="{FF2B5EF4-FFF2-40B4-BE49-F238E27FC236}">
                  <a16:creationId xmlns:a16="http://schemas.microsoft.com/office/drawing/2014/main" id="{C814D786-DD94-4889-A1D8-C9DBB0E31BF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0119" name="Freeform 23">
              <a:extLst>
                <a:ext uri="{FF2B5EF4-FFF2-40B4-BE49-F238E27FC236}">
                  <a16:creationId xmlns:a16="http://schemas.microsoft.com/office/drawing/2014/main" id="{B954C0EE-D2F1-4C90-997F-01D2268FE3A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0120" name="Freeform 24">
              <a:extLst>
                <a:ext uri="{FF2B5EF4-FFF2-40B4-BE49-F238E27FC236}">
                  <a16:creationId xmlns:a16="http://schemas.microsoft.com/office/drawing/2014/main" id="{6F2FB643-50EE-4AEE-914D-57F4233633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0121" name="Freeform 25">
              <a:extLst>
                <a:ext uri="{FF2B5EF4-FFF2-40B4-BE49-F238E27FC236}">
                  <a16:creationId xmlns:a16="http://schemas.microsoft.com/office/drawing/2014/main" id="{F0CF1AD4-23CC-4D34-AF07-DF2E6174FB5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0122" name="Freeform 26">
              <a:extLst>
                <a:ext uri="{FF2B5EF4-FFF2-40B4-BE49-F238E27FC236}">
                  <a16:creationId xmlns:a16="http://schemas.microsoft.com/office/drawing/2014/main" id="{91E0579F-D83C-4BDD-82EE-6FFD472DCF3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0123" name="Freeform 27">
              <a:extLst>
                <a:ext uri="{FF2B5EF4-FFF2-40B4-BE49-F238E27FC236}">
                  <a16:creationId xmlns:a16="http://schemas.microsoft.com/office/drawing/2014/main" id="{9A160660-116B-4C55-A9E5-5E299281240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0124" name="Freeform 28">
              <a:extLst>
                <a:ext uri="{FF2B5EF4-FFF2-40B4-BE49-F238E27FC236}">
                  <a16:creationId xmlns:a16="http://schemas.microsoft.com/office/drawing/2014/main" id="{2D3A5519-13D6-41C0-BB23-0E4E91AE830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0125" name="Freeform 29">
              <a:extLst>
                <a:ext uri="{FF2B5EF4-FFF2-40B4-BE49-F238E27FC236}">
                  <a16:creationId xmlns:a16="http://schemas.microsoft.com/office/drawing/2014/main" id="{A4269D68-B9F0-4EDB-AD1C-AC4566A90C3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0126" name="Freeform 30">
              <a:extLst>
                <a:ext uri="{FF2B5EF4-FFF2-40B4-BE49-F238E27FC236}">
                  <a16:creationId xmlns:a16="http://schemas.microsoft.com/office/drawing/2014/main" id="{14CA6B9E-48BE-48FA-9C6C-989F4BFCD9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0127" name="Freeform 31">
              <a:extLst>
                <a:ext uri="{FF2B5EF4-FFF2-40B4-BE49-F238E27FC236}">
                  <a16:creationId xmlns:a16="http://schemas.microsoft.com/office/drawing/2014/main" id="{B06CF1DD-A46B-4A47-8644-75D4699EC84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0128" name="Freeform 32">
              <a:extLst>
                <a:ext uri="{FF2B5EF4-FFF2-40B4-BE49-F238E27FC236}">
                  <a16:creationId xmlns:a16="http://schemas.microsoft.com/office/drawing/2014/main" id="{54411EC2-695F-47A0-AFFC-B3AF84D65E3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0129" name="Freeform 33">
              <a:extLst>
                <a:ext uri="{FF2B5EF4-FFF2-40B4-BE49-F238E27FC236}">
                  <a16:creationId xmlns:a16="http://schemas.microsoft.com/office/drawing/2014/main" id="{C7C7050F-2F11-4200-B836-C9BE40CE1E6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0130" name="Freeform 34">
              <a:extLst>
                <a:ext uri="{FF2B5EF4-FFF2-40B4-BE49-F238E27FC236}">
                  <a16:creationId xmlns:a16="http://schemas.microsoft.com/office/drawing/2014/main" id="{CC4AF135-A5E2-4E51-AB69-851BF6AB2B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0131" name="Freeform 35">
              <a:extLst>
                <a:ext uri="{FF2B5EF4-FFF2-40B4-BE49-F238E27FC236}">
                  <a16:creationId xmlns:a16="http://schemas.microsoft.com/office/drawing/2014/main" id="{9C7ED27B-7CAC-438B-994A-C63963A0DC1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0132" name="Freeform 36">
              <a:extLst>
                <a:ext uri="{FF2B5EF4-FFF2-40B4-BE49-F238E27FC236}">
                  <a16:creationId xmlns:a16="http://schemas.microsoft.com/office/drawing/2014/main" id="{F929C6FD-C2FB-488D-8966-BF2A397F96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0133" name="Freeform 37">
              <a:extLst>
                <a:ext uri="{FF2B5EF4-FFF2-40B4-BE49-F238E27FC236}">
                  <a16:creationId xmlns:a16="http://schemas.microsoft.com/office/drawing/2014/main" id="{42010DF7-66FB-4187-9676-4E7C00A9F7B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0134" name="Freeform 38">
              <a:extLst>
                <a:ext uri="{FF2B5EF4-FFF2-40B4-BE49-F238E27FC236}">
                  <a16:creationId xmlns:a16="http://schemas.microsoft.com/office/drawing/2014/main" id="{1011E63B-87F8-4DD3-BD6D-1BB8DC50935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11308" name="Group 39">
              <a:extLst>
                <a:ext uri="{FF2B5EF4-FFF2-40B4-BE49-F238E27FC236}">
                  <a16:creationId xmlns:a16="http://schemas.microsoft.com/office/drawing/2014/main" id="{60DC9ACD-B227-45C2-8B5C-F7EE3954CE3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60136" name="Freeform 40">
                <a:extLst>
                  <a:ext uri="{FF2B5EF4-FFF2-40B4-BE49-F238E27FC236}">
                    <a16:creationId xmlns:a16="http://schemas.microsoft.com/office/drawing/2014/main" id="{CB725DC3-6A49-4BA4-8740-49B56709A47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60137" name="Freeform 41">
                <a:extLst>
                  <a:ext uri="{FF2B5EF4-FFF2-40B4-BE49-F238E27FC236}">
                    <a16:creationId xmlns:a16="http://schemas.microsoft.com/office/drawing/2014/main" id="{8D1B08EB-C682-4181-B00E-4DE4B128538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260138" name="Rectangle 42">
            <a:extLst>
              <a:ext uri="{FF2B5EF4-FFF2-40B4-BE49-F238E27FC236}">
                <a16:creationId xmlns:a16="http://schemas.microsoft.com/office/drawing/2014/main" id="{945762B0-8D27-465C-AD09-681EBC1FED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60139" name="Rectangle 43">
            <a:extLst>
              <a:ext uri="{FF2B5EF4-FFF2-40B4-BE49-F238E27FC236}">
                <a16:creationId xmlns:a16="http://schemas.microsoft.com/office/drawing/2014/main" id="{86B645BC-0550-454A-9580-09DFDBB13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60140" name="Rectangle 44">
            <a:extLst>
              <a:ext uri="{FF2B5EF4-FFF2-40B4-BE49-F238E27FC236}">
                <a16:creationId xmlns:a16="http://schemas.microsoft.com/office/drawing/2014/main" id="{9BDF9BC4-E5D7-4A5A-BD3E-8C2A0794EFB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F2CF47E-29D5-4DF1-BCFC-C68E73644070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260141" name="Rectangle 45">
            <a:extLst>
              <a:ext uri="{FF2B5EF4-FFF2-40B4-BE49-F238E27FC236}">
                <a16:creationId xmlns:a16="http://schemas.microsoft.com/office/drawing/2014/main" id="{8DAB3879-3715-4B0F-8CCF-2A53D87E98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0142" name="Rectangle 46">
            <a:extLst>
              <a:ext uri="{FF2B5EF4-FFF2-40B4-BE49-F238E27FC236}">
                <a16:creationId xmlns:a16="http://schemas.microsoft.com/office/drawing/2014/main" id="{4649AE22-A5F3-4775-B15F-E67E45060E5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EB7BAF2-08B1-4786-BA6E-AA91D75894A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61" r:id="rId1"/>
    <p:sldLayoutId id="2147484814" r:id="rId2"/>
    <p:sldLayoutId id="2147484815" r:id="rId3"/>
    <p:sldLayoutId id="2147484816" r:id="rId4"/>
    <p:sldLayoutId id="2147484817" r:id="rId5"/>
    <p:sldLayoutId id="2147484818" r:id="rId6"/>
    <p:sldLayoutId id="2147484819" r:id="rId7"/>
    <p:sldLayoutId id="2147484820" r:id="rId8"/>
    <p:sldLayoutId id="2147484821" r:id="rId9"/>
    <p:sldLayoutId id="2147484822" r:id="rId10"/>
    <p:sldLayoutId id="21474848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>
            <a:extLst>
              <a:ext uri="{FF2B5EF4-FFF2-40B4-BE49-F238E27FC236}">
                <a16:creationId xmlns:a16="http://schemas.microsoft.com/office/drawing/2014/main" id="{B051F93E-2F97-44F2-9ED4-35AEAA3C6F21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97CF8ED-C263-4C55-ACEB-9E991EA68E54}"/>
              </a:ext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Кольцо 10">
            <a:extLst>
              <a:ext uri="{FF2B5EF4-FFF2-40B4-BE49-F238E27FC236}">
                <a16:creationId xmlns:a16="http://schemas.microsoft.com/office/drawing/2014/main" id="{3CD4C071-3995-47F6-9BB3-A42CD1E82A90}"/>
              </a:ext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8EBCBCD-6934-49EC-B268-B4279C80FB91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0D48A59-8401-412A-9B55-132F04BB9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297" name="Текст 8">
            <a:extLst>
              <a:ext uri="{FF2B5EF4-FFF2-40B4-BE49-F238E27FC236}">
                <a16:creationId xmlns:a16="http://schemas.microsoft.com/office/drawing/2014/main" id="{49AD1011-976C-4E6D-96FB-CEFD1D83C9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24" name="Дата 23">
            <a:extLst>
              <a:ext uri="{FF2B5EF4-FFF2-40B4-BE49-F238E27FC236}">
                <a16:creationId xmlns:a16="http://schemas.microsoft.com/office/drawing/2014/main" id="{661AB34C-ACCE-4B74-B19A-48E356F68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F7ED553A-2182-490C-867A-2CE6779EF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508A3413-78AA-4260-BB58-AD8F4B66A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ADA692"/>
                </a:solidFill>
              </a:defRPr>
            </a:lvl1pPr>
          </a:lstStyle>
          <a:p>
            <a:fld id="{78C1C321-A78A-4BAE-B440-0494BEE6E1B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C3AAA93-C20A-467E-9850-F0397CA2EB3D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2" r:id="rId1"/>
    <p:sldLayoutId id="2147484863" r:id="rId2"/>
    <p:sldLayoutId id="2147484864" r:id="rId3"/>
    <p:sldLayoutId id="2147484865" r:id="rId4"/>
    <p:sldLayoutId id="2147484866" r:id="rId5"/>
    <p:sldLayoutId id="2147484867" r:id="rId6"/>
    <p:sldLayoutId id="2147484868" r:id="rId7"/>
    <p:sldLayoutId id="2147484869" r:id="rId8"/>
    <p:sldLayoutId id="2147484870" r:id="rId9"/>
    <p:sldLayoutId id="2147484871" r:id="rId10"/>
    <p:sldLayoutId id="21474848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323232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>
            <a:extLst>
              <a:ext uri="{FF2B5EF4-FFF2-40B4-BE49-F238E27FC236}">
                <a16:creationId xmlns:a16="http://schemas.microsoft.com/office/drawing/2014/main" id="{49652ADB-1A86-4E1D-8BD3-C5E9DC39B48A}"/>
              </a:ext>
            </a:extLst>
          </p:cNvPr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267267" name="Rectangle 3">
              <a:extLst>
                <a:ext uri="{FF2B5EF4-FFF2-40B4-BE49-F238E27FC236}">
                  <a16:creationId xmlns:a16="http://schemas.microsoft.com/office/drawing/2014/main" id="{20A2FA6A-86E8-4565-AFF4-DE109AF57CC9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7268" name="Oval 4">
              <a:extLst>
                <a:ext uri="{FF2B5EF4-FFF2-40B4-BE49-F238E27FC236}">
                  <a16:creationId xmlns:a16="http://schemas.microsoft.com/office/drawing/2014/main" id="{29A98D28-23DA-4B7F-A3B8-0045EDF3D049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7269" name="Rectangle 5">
              <a:extLst>
                <a:ext uri="{FF2B5EF4-FFF2-40B4-BE49-F238E27FC236}">
                  <a16:creationId xmlns:a16="http://schemas.microsoft.com/office/drawing/2014/main" id="{001CE6EF-163E-4090-9D9F-5F7C4B887858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7270" name="Freeform 6">
              <a:extLst>
                <a:ext uri="{FF2B5EF4-FFF2-40B4-BE49-F238E27FC236}">
                  <a16:creationId xmlns:a16="http://schemas.microsoft.com/office/drawing/2014/main" id="{1A5F3AE1-FB62-4050-BF29-37A873524E7D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7271" name="Rectangle 7">
              <a:extLst>
                <a:ext uri="{FF2B5EF4-FFF2-40B4-BE49-F238E27FC236}">
                  <a16:creationId xmlns:a16="http://schemas.microsoft.com/office/drawing/2014/main" id="{6A56AF44-892D-4D0A-915A-3331E729074F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7272" name="Rectangle 8">
              <a:extLst>
                <a:ext uri="{FF2B5EF4-FFF2-40B4-BE49-F238E27FC236}">
                  <a16:creationId xmlns:a16="http://schemas.microsoft.com/office/drawing/2014/main" id="{2C715D8A-F07D-4C44-88F2-9E1380FF8DB0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7273" name="Rectangle 9">
              <a:extLst>
                <a:ext uri="{FF2B5EF4-FFF2-40B4-BE49-F238E27FC236}">
                  <a16:creationId xmlns:a16="http://schemas.microsoft.com/office/drawing/2014/main" id="{E975FF62-279B-4A02-B69D-BC716DD1065D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7274" name="Rectangle 10">
              <a:extLst>
                <a:ext uri="{FF2B5EF4-FFF2-40B4-BE49-F238E27FC236}">
                  <a16:creationId xmlns:a16="http://schemas.microsoft.com/office/drawing/2014/main" id="{F4D22031-190C-4714-885C-A689DD8A8D71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7275" name="Rectangle 11">
              <a:extLst>
                <a:ext uri="{FF2B5EF4-FFF2-40B4-BE49-F238E27FC236}">
                  <a16:creationId xmlns:a16="http://schemas.microsoft.com/office/drawing/2014/main" id="{2E83DF97-3678-487C-BC9A-8A179D948CA4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7276" name="Freeform 12">
              <a:extLst>
                <a:ext uri="{FF2B5EF4-FFF2-40B4-BE49-F238E27FC236}">
                  <a16:creationId xmlns:a16="http://schemas.microsoft.com/office/drawing/2014/main" id="{690BA2B2-E1C9-4056-9DA8-DDD61690C1B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7277" name="Freeform 13">
              <a:extLst>
                <a:ext uri="{FF2B5EF4-FFF2-40B4-BE49-F238E27FC236}">
                  <a16:creationId xmlns:a16="http://schemas.microsoft.com/office/drawing/2014/main" id="{335BDD45-9BF6-41A3-A9F6-BDB92017374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7278" name="Freeform 14">
              <a:extLst>
                <a:ext uri="{FF2B5EF4-FFF2-40B4-BE49-F238E27FC236}">
                  <a16:creationId xmlns:a16="http://schemas.microsoft.com/office/drawing/2014/main" id="{861FA28C-DC09-4568-81CB-65B875873245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7279" name="Freeform 15">
              <a:extLst>
                <a:ext uri="{FF2B5EF4-FFF2-40B4-BE49-F238E27FC236}">
                  <a16:creationId xmlns:a16="http://schemas.microsoft.com/office/drawing/2014/main" id="{4EDA515A-931C-4B07-ACB8-F8B01BA5224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7280" name="Freeform 16">
              <a:extLst>
                <a:ext uri="{FF2B5EF4-FFF2-40B4-BE49-F238E27FC236}">
                  <a16:creationId xmlns:a16="http://schemas.microsoft.com/office/drawing/2014/main" id="{6EF07116-008F-4B4E-8C8B-05143C3D6E25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7281" name="Freeform 17">
              <a:extLst>
                <a:ext uri="{FF2B5EF4-FFF2-40B4-BE49-F238E27FC236}">
                  <a16:creationId xmlns:a16="http://schemas.microsoft.com/office/drawing/2014/main" id="{7E8A8B4C-71DB-4078-8018-E7903B7E9456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7282" name="Freeform 18">
              <a:extLst>
                <a:ext uri="{FF2B5EF4-FFF2-40B4-BE49-F238E27FC236}">
                  <a16:creationId xmlns:a16="http://schemas.microsoft.com/office/drawing/2014/main" id="{EA35B1FC-947C-4974-B754-34059C394AEC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7283" name="Freeform 19">
              <a:extLst>
                <a:ext uri="{FF2B5EF4-FFF2-40B4-BE49-F238E27FC236}">
                  <a16:creationId xmlns:a16="http://schemas.microsoft.com/office/drawing/2014/main" id="{1B6DCC80-581C-4576-91EE-BF2C2E29A525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7284" name="Freeform 20">
              <a:extLst>
                <a:ext uri="{FF2B5EF4-FFF2-40B4-BE49-F238E27FC236}">
                  <a16:creationId xmlns:a16="http://schemas.microsoft.com/office/drawing/2014/main" id="{737B0DBC-2A74-4DA6-9D32-BAB05BEFF304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7285" name="Freeform 21">
              <a:extLst>
                <a:ext uri="{FF2B5EF4-FFF2-40B4-BE49-F238E27FC236}">
                  <a16:creationId xmlns:a16="http://schemas.microsoft.com/office/drawing/2014/main" id="{19F2D53F-69D4-4F0B-A3BB-1893D287A344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7286" name="Freeform 22">
              <a:extLst>
                <a:ext uri="{FF2B5EF4-FFF2-40B4-BE49-F238E27FC236}">
                  <a16:creationId xmlns:a16="http://schemas.microsoft.com/office/drawing/2014/main" id="{F08150E3-1C55-4395-9501-E3FFDC7DFDEE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7287" name="Freeform 23">
              <a:extLst>
                <a:ext uri="{FF2B5EF4-FFF2-40B4-BE49-F238E27FC236}">
                  <a16:creationId xmlns:a16="http://schemas.microsoft.com/office/drawing/2014/main" id="{6CC4E56E-89C7-42A9-B64C-EFB56C7013A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7288" name="Freeform 24">
              <a:extLst>
                <a:ext uri="{FF2B5EF4-FFF2-40B4-BE49-F238E27FC236}">
                  <a16:creationId xmlns:a16="http://schemas.microsoft.com/office/drawing/2014/main" id="{2B4DF3EC-CDBC-4611-B4F1-5329DBF27FD2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7289" name="Freeform 25">
              <a:extLst>
                <a:ext uri="{FF2B5EF4-FFF2-40B4-BE49-F238E27FC236}">
                  <a16:creationId xmlns:a16="http://schemas.microsoft.com/office/drawing/2014/main" id="{43155796-EB4C-4B3F-AF23-E5D98663AD34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7290" name="Freeform 26">
              <a:extLst>
                <a:ext uri="{FF2B5EF4-FFF2-40B4-BE49-F238E27FC236}">
                  <a16:creationId xmlns:a16="http://schemas.microsoft.com/office/drawing/2014/main" id="{0D150D17-22C6-4015-9C9A-B5270ABE5C5D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7291" name="Oval 27">
              <a:extLst>
                <a:ext uri="{FF2B5EF4-FFF2-40B4-BE49-F238E27FC236}">
                  <a16:creationId xmlns:a16="http://schemas.microsoft.com/office/drawing/2014/main" id="{49F176E6-723B-4D1C-9769-69435522A5DA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7292" name="Oval 28">
              <a:extLst>
                <a:ext uri="{FF2B5EF4-FFF2-40B4-BE49-F238E27FC236}">
                  <a16:creationId xmlns:a16="http://schemas.microsoft.com/office/drawing/2014/main" id="{D8480C88-9CCA-4692-ADD4-64C14DA84F01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7293" name="Oval 29">
              <a:extLst>
                <a:ext uri="{FF2B5EF4-FFF2-40B4-BE49-F238E27FC236}">
                  <a16:creationId xmlns:a16="http://schemas.microsoft.com/office/drawing/2014/main" id="{4D293A57-C10D-4D58-AB94-2D1070203F0F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7294" name="Freeform 30">
              <a:extLst>
                <a:ext uri="{FF2B5EF4-FFF2-40B4-BE49-F238E27FC236}">
                  <a16:creationId xmlns:a16="http://schemas.microsoft.com/office/drawing/2014/main" id="{EB225AEF-84AD-499A-87FE-002C8FC690DB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7295" name="Freeform 31">
              <a:extLst>
                <a:ext uri="{FF2B5EF4-FFF2-40B4-BE49-F238E27FC236}">
                  <a16:creationId xmlns:a16="http://schemas.microsoft.com/office/drawing/2014/main" id="{C315181F-CF0D-4095-9C4A-980B8688EDC2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7296" name="Rectangle 32">
              <a:extLst>
                <a:ext uri="{FF2B5EF4-FFF2-40B4-BE49-F238E27FC236}">
                  <a16:creationId xmlns:a16="http://schemas.microsoft.com/office/drawing/2014/main" id="{D453A308-7297-40C6-9491-C547807B5276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7297" name="Rectangle 33">
              <a:extLst>
                <a:ext uri="{FF2B5EF4-FFF2-40B4-BE49-F238E27FC236}">
                  <a16:creationId xmlns:a16="http://schemas.microsoft.com/office/drawing/2014/main" id="{71BFE117-9B72-40E6-9F62-0BB8E44597F7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7298" name="AutoShape 34">
              <a:extLst>
                <a:ext uri="{FF2B5EF4-FFF2-40B4-BE49-F238E27FC236}">
                  <a16:creationId xmlns:a16="http://schemas.microsoft.com/office/drawing/2014/main" id="{B0BD734F-1539-4BF2-A661-F1D064EE1D8B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7299" name="Freeform 35">
              <a:extLst>
                <a:ext uri="{FF2B5EF4-FFF2-40B4-BE49-F238E27FC236}">
                  <a16:creationId xmlns:a16="http://schemas.microsoft.com/office/drawing/2014/main" id="{A2BC368C-44F8-44CE-A711-B99AB038DF2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7300" name="Freeform 36">
              <a:extLst>
                <a:ext uri="{FF2B5EF4-FFF2-40B4-BE49-F238E27FC236}">
                  <a16:creationId xmlns:a16="http://schemas.microsoft.com/office/drawing/2014/main" id="{40BCED78-5AE8-4FF9-8519-D34E5D8389D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67301" name="Rectangle 37">
            <a:extLst>
              <a:ext uri="{FF2B5EF4-FFF2-40B4-BE49-F238E27FC236}">
                <a16:creationId xmlns:a16="http://schemas.microsoft.com/office/drawing/2014/main" id="{E314CDD5-C770-422A-8D0A-08830C9842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67302" name="Rectangle 38">
            <a:extLst>
              <a:ext uri="{FF2B5EF4-FFF2-40B4-BE49-F238E27FC236}">
                <a16:creationId xmlns:a16="http://schemas.microsoft.com/office/drawing/2014/main" id="{7C8A0EB9-5B88-42EB-9263-F93264BC22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67303" name="Rectangle 39">
            <a:extLst>
              <a:ext uri="{FF2B5EF4-FFF2-40B4-BE49-F238E27FC236}">
                <a16:creationId xmlns:a16="http://schemas.microsoft.com/office/drawing/2014/main" id="{60ED6FFF-0EAF-471E-96B5-3C95803E48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fld id="{77C41CB9-BCC0-4088-9C37-758C66F01AB2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267304" name="Rectangle 40">
            <a:extLst>
              <a:ext uri="{FF2B5EF4-FFF2-40B4-BE49-F238E27FC236}">
                <a16:creationId xmlns:a16="http://schemas.microsoft.com/office/drawing/2014/main" id="{A776FA1B-0AC2-461E-AD13-A494D582411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7305" name="Rectangle 41">
            <a:extLst>
              <a:ext uri="{FF2B5EF4-FFF2-40B4-BE49-F238E27FC236}">
                <a16:creationId xmlns:a16="http://schemas.microsoft.com/office/drawing/2014/main" id="{CF36F6CF-0F41-496D-A782-A1777E595E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1E51561F-35ED-4AFA-8F3D-EB56ED46A93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73" r:id="rId1"/>
    <p:sldLayoutId id="2147484824" r:id="rId2"/>
    <p:sldLayoutId id="2147484825" r:id="rId3"/>
    <p:sldLayoutId id="2147484826" r:id="rId4"/>
    <p:sldLayoutId id="2147484827" r:id="rId5"/>
    <p:sldLayoutId id="2147484828" r:id="rId6"/>
    <p:sldLayoutId id="2147484829" r:id="rId7"/>
    <p:sldLayoutId id="2147484830" r:id="rId8"/>
    <p:sldLayoutId id="2147484831" r:id="rId9"/>
    <p:sldLayoutId id="2147484832" r:id="rId10"/>
    <p:sldLayoutId id="2147484833" r:id="rId11"/>
    <p:sldLayoutId id="21474848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56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6.xml"/><Relationship Id="rId1" Type="http://schemas.openxmlformats.org/officeDocument/2006/relationships/themeOverride" Target="../theme/themeOverride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99.xml"/><Relationship Id="rId7" Type="http://schemas.openxmlformats.org/officeDocument/2006/relationships/image" Target="../media/image46.wmf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6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5.wmf"/><Relationship Id="rId10" Type="http://schemas.openxmlformats.org/officeDocument/2006/relationships/image" Target="../media/image48.gif"/><Relationship Id="rId4" Type="http://schemas.openxmlformats.org/officeDocument/2006/relationships/oleObject" Target="../embeddings/oleObject4.bin"/><Relationship Id="rId9" Type="http://schemas.openxmlformats.org/officeDocument/2006/relationships/image" Target="../media/image4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5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9555E4C-AAB0-4478-98EA-B797689C54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972300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4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Повторение изученного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4BE87A3-104E-4FD6-95B4-214111DCF3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71563"/>
            <a:ext cx="9144000" cy="45593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3600" b="1" dirty="0">
              <a:latin typeface="SkazkaForSerge" pitchFamily="18" charset="0"/>
            </a:endParaRPr>
          </a:p>
          <a:p>
            <a:pPr algn="ctr" eaLnBrk="1" hangingPunct="1">
              <a:defRPr/>
            </a:pPr>
            <a:r>
              <a:rPr lang="ru-RU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kazkaForSerge" pitchFamily="18" charset="0"/>
              </a:rPr>
              <a:t>Применение законов сохранения к упругим и неупругим столкновениям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EE341A29-B67D-498B-9531-CDC0B50C7BF4}"/>
              </a:ext>
            </a:extLst>
          </p:cNvPr>
          <p:cNvSpPr/>
          <p:nvPr/>
        </p:nvSpPr>
        <p:spPr>
          <a:xfrm>
            <a:off x="3571875" y="1357313"/>
            <a:ext cx="857250" cy="857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F6B284B-FB45-406A-88B8-B2C9FF73706B}"/>
              </a:ext>
            </a:extLst>
          </p:cNvPr>
          <p:cNvSpPr/>
          <p:nvPr/>
        </p:nvSpPr>
        <p:spPr>
          <a:xfrm>
            <a:off x="4429125" y="1643063"/>
            <a:ext cx="857250" cy="857250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38" name="Picture 4" descr="AG00317_">
            <a:extLst>
              <a:ext uri="{FF2B5EF4-FFF2-40B4-BE49-F238E27FC236}">
                <a16:creationId xmlns:a16="http://schemas.microsoft.com/office/drawing/2014/main" id="{39AF058B-9917-4D18-8193-55FC35F888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4429125"/>
            <a:ext cx="153035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Рисунок 7" descr="006.gif">
            <a:extLst>
              <a:ext uri="{FF2B5EF4-FFF2-40B4-BE49-F238E27FC236}">
                <a16:creationId xmlns:a16="http://schemas.microsoft.com/office/drawing/2014/main" id="{6922DE1E-FF2A-48C4-A1B7-184FF7B5A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214313"/>
            <a:ext cx="1236663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45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54" presetID="2" presetClass="entr" presetSubtype="9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id="63" presetID="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id="72" presetID="2" presetClass="entr" presetSubtype="1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81" presetID="2" presetClass="exit" presetSubtype="1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9076672D-DE14-4378-98E5-CACEA2DC0531}"/>
              </a:ext>
            </a:extLst>
          </p:cNvPr>
          <p:cNvSpPr/>
          <p:nvPr/>
        </p:nvSpPr>
        <p:spPr>
          <a:xfrm>
            <a:off x="5072063" y="4214813"/>
            <a:ext cx="1000125" cy="1000125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C40CFFB-0AB2-4EE8-8F53-62D40FCDCE4E}"/>
              </a:ext>
            </a:extLst>
          </p:cNvPr>
          <p:cNvSpPr/>
          <p:nvPr/>
        </p:nvSpPr>
        <p:spPr>
          <a:xfrm>
            <a:off x="3071813" y="5072063"/>
            <a:ext cx="1000125" cy="1000125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8CB81DA-8795-4E61-88FE-884B233F3B20}"/>
              </a:ext>
            </a:extLst>
          </p:cNvPr>
          <p:cNvCxnSpPr>
            <a:stCxn id="7" idx="0"/>
          </p:cNvCxnSpPr>
          <p:nvPr/>
        </p:nvCxnSpPr>
        <p:spPr>
          <a:xfrm rot="5400000" flipH="1" flipV="1">
            <a:off x="1891507" y="3393281"/>
            <a:ext cx="3359150" cy="158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3931E6E-3BE7-4BA3-9D20-7A0AF68FDED8}"/>
              </a:ext>
            </a:extLst>
          </p:cNvPr>
          <p:cNvCxnSpPr/>
          <p:nvPr/>
        </p:nvCxnSpPr>
        <p:spPr>
          <a:xfrm rot="16200000" flipV="1">
            <a:off x="3178969" y="2107406"/>
            <a:ext cx="2571750" cy="1785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67443BA-5A7D-42AB-BADC-FA71DA169FCC}"/>
              </a:ext>
            </a:extLst>
          </p:cNvPr>
          <p:cNvCxnSpPr>
            <a:stCxn id="6" idx="2"/>
          </p:cNvCxnSpPr>
          <p:nvPr/>
        </p:nvCxnSpPr>
        <p:spPr>
          <a:xfrm rot="10800000">
            <a:off x="3571875" y="4714875"/>
            <a:ext cx="1500188" cy="15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68CE25D-BE53-4965-BF41-2415730A9FF4}"/>
              </a:ext>
            </a:extLst>
          </p:cNvPr>
          <p:cNvCxnSpPr/>
          <p:nvPr/>
        </p:nvCxnSpPr>
        <p:spPr>
          <a:xfrm>
            <a:off x="2643188" y="1714500"/>
            <a:ext cx="1928812" cy="1588"/>
          </a:xfrm>
          <a:prstGeom prst="line">
            <a:avLst/>
          </a:prstGeom>
          <a:ln w="98425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4" name="Rectangle 2">
            <a:extLst>
              <a:ext uri="{FF2B5EF4-FFF2-40B4-BE49-F238E27FC236}">
                <a16:creationId xmlns:a16="http://schemas.microsoft.com/office/drawing/2014/main" id="{34438E64-F3DB-42FC-BFF0-B6430C5B9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0705" name="Picture 1">
            <a:extLst>
              <a:ext uri="{FF2B5EF4-FFF2-40B4-BE49-F238E27FC236}">
                <a16:creationId xmlns:a16="http://schemas.microsoft.com/office/drawing/2014/main" id="{BF0CB2BD-3C1A-4A91-BF96-70AC3D3A4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429000"/>
            <a:ext cx="2714625" cy="1204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6" name="Rectangle 3">
            <a:extLst>
              <a:ext uri="{FF2B5EF4-FFF2-40B4-BE49-F238E27FC236}">
                <a16:creationId xmlns:a16="http://schemas.microsoft.com/office/drawing/2014/main" id="{2EF207AF-2661-48F9-B6B1-02E94BD66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75787" name="Rectangle 5">
            <a:extLst>
              <a:ext uri="{FF2B5EF4-FFF2-40B4-BE49-F238E27FC236}">
                <a16:creationId xmlns:a16="http://schemas.microsoft.com/office/drawing/2014/main" id="{9EF8EB31-EF19-4886-84CD-5891D15E0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0708" name="Picture 4">
            <a:extLst>
              <a:ext uri="{FF2B5EF4-FFF2-40B4-BE49-F238E27FC236}">
                <a16:creationId xmlns:a16="http://schemas.microsoft.com/office/drawing/2014/main" id="{79F1DBD5-2E80-4831-8DD7-5DEC2F462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143250"/>
            <a:ext cx="37734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9" name="Rectangle 6">
            <a:extLst>
              <a:ext uri="{FF2B5EF4-FFF2-40B4-BE49-F238E27FC236}">
                <a16:creationId xmlns:a16="http://schemas.microsoft.com/office/drawing/2014/main" id="{027585C9-8B90-4FEA-8C1E-F6273A857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75790" name="Rectangle 8">
            <a:extLst>
              <a:ext uri="{FF2B5EF4-FFF2-40B4-BE49-F238E27FC236}">
                <a16:creationId xmlns:a16="http://schemas.microsoft.com/office/drawing/2014/main" id="{FE62A7F9-F543-4873-83DE-D87C95692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0711" name="Picture 7">
            <a:extLst>
              <a:ext uri="{FF2B5EF4-FFF2-40B4-BE49-F238E27FC236}">
                <a16:creationId xmlns:a16="http://schemas.microsoft.com/office/drawing/2014/main" id="{DF6A63B3-5B67-4913-95DD-E75CCC3B5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30003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92" name="Rectangle 10">
            <a:extLst>
              <a:ext uri="{FF2B5EF4-FFF2-40B4-BE49-F238E27FC236}">
                <a16:creationId xmlns:a16="http://schemas.microsoft.com/office/drawing/2014/main" id="{2E0A006B-6517-484A-9F4A-C33F0BA56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0713" name="Picture 9">
            <a:extLst>
              <a:ext uri="{FF2B5EF4-FFF2-40B4-BE49-F238E27FC236}">
                <a16:creationId xmlns:a16="http://schemas.microsoft.com/office/drawing/2014/main" id="{73404283-FE66-475C-BB9B-C9F9CB161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642938"/>
            <a:ext cx="412591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94" name="Rectangle 11">
            <a:extLst>
              <a:ext uri="{FF2B5EF4-FFF2-40B4-BE49-F238E27FC236}">
                <a16:creationId xmlns:a16="http://schemas.microsoft.com/office/drawing/2014/main" id="{04964C45-2042-43C4-B797-C3AD50851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0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3613D325-D9AF-4DAE-865A-05971B132708}"/>
              </a:ext>
            </a:extLst>
          </p:cNvPr>
          <p:cNvSpPr/>
          <p:nvPr/>
        </p:nvSpPr>
        <p:spPr>
          <a:xfrm>
            <a:off x="4859338" y="4286250"/>
            <a:ext cx="1000125" cy="10001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BFB7A19-D5FA-4719-8A33-11F2A3DCF1CF}"/>
              </a:ext>
            </a:extLst>
          </p:cNvPr>
          <p:cNvCxnSpPr>
            <a:stCxn id="5" idx="0"/>
          </p:cNvCxnSpPr>
          <p:nvPr/>
        </p:nvCxnSpPr>
        <p:spPr>
          <a:xfrm rot="5400000" flipH="1" flipV="1">
            <a:off x="3679826" y="2606675"/>
            <a:ext cx="3357562" cy="158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132A1A0-BD59-4616-8F70-48FF89E3CBDD}"/>
              </a:ext>
            </a:extLst>
          </p:cNvPr>
          <p:cNvCxnSpPr/>
          <p:nvPr/>
        </p:nvCxnSpPr>
        <p:spPr>
          <a:xfrm>
            <a:off x="4429125" y="927100"/>
            <a:ext cx="1930400" cy="1588"/>
          </a:xfrm>
          <a:prstGeom prst="line">
            <a:avLst/>
          </a:prstGeom>
          <a:ln w="98425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ятиугольник 7">
            <a:extLst>
              <a:ext uri="{FF2B5EF4-FFF2-40B4-BE49-F238E27FC236}">
                <a16:creationId xmlns:a16="http://schemas.microsoft.com/office/drawing/2014/main" id="{094A284D-E002-485C-B4B7-F190D6C03C66}"/>
              </a:ext>
            </a:extLst>
          </p:cNvPr>
          <p:cNvSpPr/>
          <p:nvPr/>
        </p:nvSpPr>
        <p:spPr>
          <a:xfrm>
            <a:off x="2714625" y="4714875"/>
            <a:ext cx="714375" cy="2857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BB89898A-9007-42A8-BD82-45BDF2151188}"/>
              </a:ext>
            </a:extLst>
          </p:cNvPr>
          <p:cNvCxnSpPr>
            <a:stCxn id="8" idx="3"/>
          </p:cNvCxnSpPr>
          <p:nvPr/>
        </p:nvCxnSpPr>
        <p:spPr>
          <a:xfrm>
            <a:off x="3429000" y="4857750"/>
            <a:ext cx="1214438" cy="158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1">
            <a:extLst>
              <a:ext uri="{FF2B5EF4-FFF2-40B4-BE49-F238E27FC236}">
                <a16:creationId xmlns:a16="http://schemas.microsoft.com/office/drawing/2014/main" id="{4954AB25-DB3E-471F-84C6-95605C1D8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786188"/>
            <a:ext cx="12430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A0D64B9F-F6E0-45DE-80F9-F5B15A136AB6}"/>
              </a:ext>
            </a:extLst>
          </p:cNvPr>
          <p:cNvCxnSpPr/>
          <p:nvPr/>
        </p:nvCxnSpPr>
        <p:spPr>
          <a:xfrm>
            <a:off x="2571750" y="3857625"/>
            <a:ext cx="1000125" cy="1588"/>
          </a:xfrm>
          <a:prstGeom prst="straightConnector1">
            <a:avLst/>
          </a:prstGeom>
          <a:ln w="444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4">
            <a:extLst>
              <a:ext uri="{FF2B5EF4-FFF2-40B4-BE49-F238E27FC236}">
                <a16:creationId xmlns:a16="http://schemas.microsoft.com/office/drawing/2014/main" id="{A767713F-27D7-4259-B699-104CF6A09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143250"/>
            <a:ext cx="24765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DC8A09AB-8836-4972-A1EF-D9F74B3CAEEB}"/>
              </a:ext>
            </a:extLst>
          </p:cNvPr>
          <p:cNvCxnSpPr/>
          <p:nvPr/>
        </p:nvCxnSpPr>
        <p:spPr>
          <a:xfrm>
            <a:off x="6215063" y="3214688"/>
            <a:ext cx="2071687" cy="1587"/>
          </a:xfrm>
          <a:prstGeom prst="straightConnector1">
            <a:avLst/>
          </a:prstGeom>
          <a:ln w="444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57B825D5-69F2-476B-BE41-C0CE9A9E1487}"/>
              </a:ext>
            </a:extLst>
          </p:cNvPr>
          <p:cNvCxnSpPr/>
          <p:nvPr/>
        </p:nvCxnSpPr>
        <p:spPr>
          <a:xfrm>
            <a:off x="5357813" y="4786313"/>
            <a:ext cx="1500187" cy="1587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FEAA19F0-FD16-4349-B7D2-EB51E002E874}"/>
              </a:ext>
            </a:extLst>
          </p:cNvPr>
          <p:cNvSpPr/>
          <p:nvPr/>
        </p:nvSpPr>
        <p:spPr>
          <a:xfrm>
            <a:off x="3214688" y="4857750"/>
            <a:ext cx="1000125" cy="10001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48D4F55-F510-424D-912E-85C835D16BED}"/>
              </a:ext>
            </a:extLst>
          </p:cNvPr>
          <p:cNvCxnSpPr>
            <a:stCxn id="5" idx="0"/>
          </p:cNvCxnSpPr>
          <p:nvPr/>
        </p:nvCxnSpPr>
        <p:spPr>
          <a:xfrm rot="5400000" flipH="1" flipV="1">
            <a:off x="1712913" y="2857500"/>
            <a:ext cx="4002088" cy="158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D4F3384E-CA38-44D1-A2FA-0B5E402C8FAC}"/>
              </a:ext>
            </a:extLst>
          </p:cNvPr>
          <p:cNvSpPr/>
          <p:nvPr/>
        </p:nvSpPr>
        <p:spPr>
          <a:xfrm>
            <a:off x="3214688" y="357188"/>
            <a:ext cx="1000125" cy="10001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21A8A268-556A-4AC0-89EB-CD5C4EC354B5}"/>
              </a:ext>
            </a:extLst>
          </p:cNvPr>
          <p:cNvSpPr/>
          <p:nvPr/>
        </p:nvSpPr>
        <p:spPr>
          <a:xfrm>
            <a:off x="3500438" y="2928938"/>
            <a:ext cx="428625" cy="285750"/>
          </a:xfrm>
          <a:prstGeom prst="ellipse">
            <a:avLst/>
          </a:prstGeom>
          <a:solidFill>
            <a:schemeClr val="tx2">
              <a:lumMod val="1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45042937-3F71-4F83-B954-EDDF4390E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86313"/>
            <a:ext cx="2714625" cy="1204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Rectangle 2">
            <a:extLst>
              <a:ext uri="{FF2B5EF4-FFF2-40B4-BE49-F238E27FC236}">
                <a16:creationId xmlns:a16="http://schemas.microsoft.com/office/drawing/2014/main" id="{C5A4FCA1-1C52-4CB4-9EC4-7BD0205BB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17441" name="Picture 1">
            <a:extLst>
              <a:ext uri="{FF2B5EF4-FFF2-40B4-BE49-F238E27FC236}">
                <a16:creationId xmlns:a16="http://schemas.microsoft.com/office/drawing/2014/main" id="{B8201F4B-002F-4B9E-9784-250BFB3C9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500063"/>
            <a:ext cx="3857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3" name="Rectangle 3">
            <a:extLst>
              <a:ext uri="{FF2B5EF4-FFF2-40B4-BE49-F238E27FC236}">
                <a16:creationId xmlns:a16="http://schemas.microsoft.com/office/drawing/2014/main" id="{DBC3DB97-6353-406A-93CC-6D9B12B89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77834" name="Rectangle 5">
            <a:extLst>
              <a:ext uri="{FF2B5EF4-FFF2-40B4-BE49-F238E27FC236}">
                <a16:creationId xmlns:a16="http://schemas.microsoft.com/office/drawing/2014/main" id="{B7049FEC-AF18-41AE-90F5-1007834A5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17444" name="Picture 4">
            <a:extLst>
              <a:ext uri="{FF2B5EF4-FFF2-40B4-BE49-F238E27FC236}">
                <a16:creationId xmlns:a16="http://schemas.microsoft.com/office/drawing/2014/main" id="{847BF608-502D-4001-93B6-1FEE210A1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286000"/>
            <a:ext cx="501808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17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95002DFB-F295-4EE0-8505-EEEFF9CD4A06}"/>
              </a:ext>
            </a:extLst>
          </p:cNvPr>
          <p:cNvSpPr/>
          <p:nvPr/>
        </p:nvSpPr>
        <p:spPr>
          <a:xfrm>
            <a:off x="1785938" y="5214938"/>
            <a:ext cx="1000125" cy="10001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E1C81F2-AF33-40EC-A87F-E0C2D3EBC8A4}"/>
              </a:ext>
            </a:extLst>
          </p:cNvPr>
          <p:cNvCxnSpPr>
            <a:stCxn id="7" idx="0"/>
          </p:cNvCxnSpPr>
          <p:nvPr/>
        </p:nvCxnSpPr>
        <p:spPr>
          <a:xfrm rot="5400000" flipH="1" flipV="1">
            <a:off x="284163" y="3214688"/>
            <a:ext cx="4002087" cy="158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722ECD7C-CC64-481F-A258-957B450059B0}"/>
              </a:ext>
            </a:extLst>
          </p:cNvPr>
          <p:cNvSpPr/>
          <p:nvPr/>
        </p:nvSpPr>
        <p:spPr>
          <a:xfrm>
            <a:off x="1785938" y="285750"/>
            <a:ext cx="1000125" cy="10001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F272986C-79B4-43C3-8710-356B9E320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857750"/>
            <a:ext cx="3357562" cy="1490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617E6B06-84E3-44D6-95D6-8FB9F4AD7105}"/>
              </a:ext>
            </a:extLst>
          </p:cNvPr>
          <p:cNvSpPr/>
          <p:nvPr/>
        </p:nvSpPr>
        <p:spPr>
          <a:xfrm>
            <a:off x="2071688" y="3286125"/>
            <a:ext cx="428625" cy="285750"/>
          </a:xfrm>
          <a:prstGeom prst="ellipse">
            <a:avLst/>
          </a:prstGeom>
          <a:solidFill>
            <a:schemeClr val="tx2">
              <a:lumMod val="1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19489" name="Picture 1">
            <a:extLst>
              <a:ext uri="{FF2B5EF4-FFF2-40B4-BE49-F238E27FC236}">
                <a16:creationId xmlns:a16="http://schemas.microsoft.com/office/drawing/2014/main" id="{1EFE6A2A-D5E1-4A86-8E95-8523C39D5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8" y="571500"/>
            <a:ext cx="577056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6" name="Rectangle 5">
            <a:extLst>
              <a:ext uri="{FF2B5EF4-FFF2-40B4-BE49-F238E27FC236}">
                <a16:creationId xmlns:a16="http://schemas.microsoft.com/office/drawing/2014/main" id="{7802A16F-6C91-42A9-9251-1C2C0F4D3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19492" name="Picture 4">
            <a:extLst>
              <a:ext uri="{FF2B5EF4-FFF2-40B4-BE49-F238E27FC236}">
                <a16:creationId xmlns:a16="http://schemas.microsoft.com/office/drawing/2014/main" id="{8E3A6AE9-3AA4-4767-B1BC-066FFF5D1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2357438"/>
            <a:ext cx="5006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19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55E0C20F-47B0-4E19-945A-27799CF9D35B}"/>
              </a:ext>
            </a:extLst>
          </p:cNvPr>
          <p:cNvCxnSpPr/>
          <p:nvPr/>
        </p:nvCxnSpPr>
        <p:spPr>
          <a:xfrm rot="5400000" flipH="1" flipV="1">
            <a:off x="964406" y="2536032"/>
            <a:ext cx="2643187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>
            <a:extLst>
              <a:ext uri="{FF2B5EF4-FFF2-40B4-BE49-F238E27FC236}">
                <a16:creationId xmlns:a16="http://schemas.microsoft.com/office/drawing/2014/main" id="{D3ACBB0A-E107-4173-9A15-68F899A2F578}"/>
              </a:ext>
            </a:extLst>
          </p:cNvPr>
          <p:cNvSpPr/>
          <p:nvPr/>
        </p:nvSpPr>
        <p:spPr>
          <a:xfrm>
            <a:off x="1785938" y="285750"/>
            <a:ext cx="1000125" cy="10001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EF95DD2E-DB2A-492E-9078-F4158F3CA6B0}"/>
              </a:ext>
            </a:extLst>
          </p:cNvPr>
          <p:cNvCxnSpPr/>
          <p:nvPr/>
        </p:nvCxnSpPr>
        <p:spPr>
          <a:xfrm rot="5400000">
            <a:off x="1679575" y="1392238"/>
            <a:ext cx="1214437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77" name="Rectangle 3">
            <a:extLst>
              <a:ext uri="{FF2B5EF4-FFF2-40B4-BE49-F238E27FC236}">
                <a16:creationId xmlns:a16="http://schemas.microsoft.com/office/drawing/2014/main" id="{E159743B-2DE0-49AA-A311-0EE914869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65356E6A-AC0A-4C6E-838E-CB59217F7CBB}"/>
              </a:ext>
            </a:extLst>
          </p:cNvPr>
          <p:cNvCxnSpPr/>
          <p:nvPr/>
        </p:nvCxnSpPr>
        <p:spPr>
          <a:xfrm>
            <a:off x="2714625" y="1500188"/>
            <a:ext cx="1857375" cy="1587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79" name="Rectangle 8">
            <a:extLst>
              <a:ext uri="{FF2B5EF4-FFF2-40B4-BE49-F238E27FC236}">
                <a16:creationId xmlns:a16="http://schemas.microsoft.com/office/drawing/2014/main" id="{B1F4D6F7-3D42-4119-9E70-82CB49607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20519" name="Picture 7">
            <a:extLst>
              <a:ext uri="{FF2B5EF4-FFF2-40B4-BE49-F238E27FC236}">
                <a16:creationId xmlns:a16="http://schemas.microsoft.com/office/drawing/2014/main" id="{7406B2B6-8934-4AB6-A299-79B1A7E63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643063"/>
            <a:ext cx="215423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521" name="Picture 9">
            <a:extLst>
              <a:ext uri="{FF2B5EF4-FFF2-40B4-BE49-F238E27FC236}">
                <a16:creationId xmlns:a16="http://schemas.microsoft.com/office/drawing/2014/main" id="{C58C210C-DD70-47B3-B33A-C15E03D50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357438"/>
            <a:ext cx="646271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524" name="Picture 12">
            <a:extLst>
              <a:ext uri="{FF2B5EF4-FFF2-40B4-BE49-F238E27FC236}">
                <a16:creationId xmlns:a16="http://schemas.microsoft.com/office/drawing/2014/main" id="{DCF15429-0970-49D6-8950-CE6C8691B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214438"/>
            <a:ext cx="3714750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527" name="Picture 15">
            <a:extLst>
              <a:ext uri="{FF2B5EF4-FFF2-40B4-BE49-F238E27FC236}">
                <a16:creationId xmlns:a16="http://schemas.microsoft.com/office/drawing/2014/main" id="{13B397F2-6CDD-479C-A603-769E1748B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500563"/>
            <a:ext cx="46164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74CF3C85-2865-4E37-AEDA-075764933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214688"/>
            <a:ext cx="5006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20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20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0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0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0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0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320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j0356689">
            <a:extLst>
              <a:ext uri="{FF2B5EF4-FFF2-40B4-BE49-F238E27FC236}">
                <a16:creationId xmlns:a16="http://schemas.microsoft.com/office/drawing/2014/main" id="{A2A33F94-FE31-4F77-AAEC-BCD735970AA3}"/>
              </a:ext>
            </a:extLst>
          </p:cNvPr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04813"/>
            <a:ext cx="1727200" cy="172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99" name="Rectangle 5">
            <a:extLst>
              <a:ext uri="{FF2B5EF4-FFF2-40B4-BE49-F238E27FC236}">
                <a16:creationId xmlns:a16="http://schemas.microsoft.com/office/drawing/2014/main" id="{E8DB10DA-54FA-409A-8BB0-CBD73F839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620713"/>
            <a:ext cx="76327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7200" b="1" i="1">
                <a:solidFill>
                  <a:srgbClr val="F6CAE6"/>
                </a:solidFill>
                <a:latin typeface="Times New Roman" panose="02020603050405020304" pitchFamily="18" charset="0"/>
              </a:rPr>
              <a:t>Упругие столкновения</a:t>
            </a:r>
          </a:p>
        </p:txBody>
      </p:sp>
      <p:sp>
        <p:nvSpPr>
          <p:cNvPr id="7" name="Блок-схема: ИЛИ 6">
            <a:extLst>
              <a:ext uri="{FF2B5EF4-FFF2-40B4-BE49-F238E27FC236}">
                <a16:creationId xmlns:a16="http://schemas.microsoft.com/office/drawing/2014/main" id="{585F01E1-FEEB-4A5A-9950-684D6D51C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000500"/>
            <a:ext cx="928687" cy="857250"/>
          </a:xfrm>
          <a:prstGeom prst="flowChartOr">
            <a:avLst/>
          </a:prstGeom>
          <a:solidFill>
            <a:srgbClr val="FF0000"/>
          </a:solidFill>
          <a:ln w="19050" algn="ctr">
            <a:solidFill>
              <a:srgbClr val="5C9929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Блок-схема: ИЛИ 7">
            <a:extLst>
              <a:ext uri="{FF2B5EF4-FFF2-40B4-BE49-F238E27FC236}">
                <a16:creationId xmlns:a16="http://schemas.microsoft.com/office/drawing/2014/main" id="{AA3E3D4A-56A1-46AC-AD27-DDF6659C3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4000500"/>
            <a:ext cx="928688" cy="857250"/>
          </a:xfrm>
          <a:prstGeom prst="flowChartOr">
            <a:avLst/>
          </a:prstGeom>
          <a:solidFill>
            <a:srgbClr val="FF0000"/>
          </a:solidFill>
          <a:ln w="19050" algn="ctr">
            <a:solidFill>
              <a:srgbClr val="5C9929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33127" name="Picture 7">
            <a:extLst>
              <a:ext uri="{FF2B5EF4-FFF2-40B4-BE49-F238E27FC236}">
                <a16:creationId xmlns:a16="http://schemas.microsoft.com/office/drawing/2014/main" id="{A4B8D54E-5B5F-4F7E-A71B-67937B42E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08275"/>
            <a:ext cx="36004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5" name="Rectangle 9">
            <a:extLst>
              <a:ext uri="{FF2B5EF4-FFF2-40B4-BE49-F238E27FC236}">
                <a16:creationId xmlns:a16="http://schemas.microsoft.com/office/drawing/2014/main" id="{133CF03D-5C8F-41E3-87A9-978030977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4581525"/>
            <a:ext cx="6913562" cy="13208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ru-RU" sz="8000" b="1" i="1">
                <a:solidFill>
                  <a:srgbClr val="FFCC00"/>
                </a:solidFill>
                <a:latin typeface="Times New Roman" panose="02020603050405020304" pitchFamily="18" charset="0"/>
              </a:rPr>
              <a:t>Wнач </a:t>
            </a:r>
            <a:r>
              <a:rPr lang="ru-RU" altLang="ru-RU" sz="8000" b="1" i="1">
                <a:solidFill>
                  <a:srgbClr val="FFCC00"/>
                </a:solidFill>
                <a:latin typeface="Times New Roman" panose="02020603050405020304" pitchFamily="18" charset="0"/>
              </a:rPr>
              <a:t>= Wкон</a:t>
            </a:r>
            <a:r>
              <a:rPr lang="ru-RU" altLang="ru-RU" b="1" i="1">
                <a:solidFill>
                  <a:srgbClr val="062329"/>
                </a:solidFill>
                <a:latin typeface="Times New Roman" panose="02020603050405020304" pitchFamily="18" charset="0"/>
              </a:rPr>
              <a:t> </a:t>
            </a:r>
            <a:endParaRPr lang="ru-RU" altLang="ru-RU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167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4">
            <a:extLst>
              <a:ext uri="{FF2B5EF4-FFF2-40B4-BE49-F238E27FC236}">
                <a16:creationId xmlns:a16="http://schemas.microsoft.com/office/drawing/2014/main" id="{554F79C4-528C-43B0-B7C2-CA6A52145A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2636838"/>
            <a:ext cx="8208962" cy="0"/>
          </a:xfrm>
          <a:prstGeom prst="line">
            <a:avLst/>
          </a:prstGeom>
          <a:noFill/>
          <a:ln w="76200">
            <a:solidFill>
              <a:srgbClr val="7A281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Rectangle 65">
            <a:extLst>
              <a:ext uri="{FF2B5EF4-FFF2-40B4-BE49-F238E27FC236}">
                <a16:creationId xmlns:a16="http://schemas.microsoft.com/office/drawing/2014/main" id="{58E00FE4-ABCD-439F-8118-5236F1513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1916113"/>
            <a:ext cx="1295400" cy="649287"/>
          </a:xfrm>
          <a:prstGeom prst="rect">
            <a:avLst/>
          </a:prstGeom>
          <a:solidFill>
            <a:srgbClr val="FF0000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" name="Rectangle 66">
            <a:extLst>
              <a:ext uri="{FF2B5EF4-FFF2-40B4-BE49-F238E27FC236}">
                <a16:creationId xmlns:a16="http://schemas.microsoft.com/office/drawing/2014/main" id="{5E80B393-3E1F-45FD-AEBC-B9D1E96B5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1916113"/>
            <a:ext cx="1295400" cy="649287"/>
          </a:xfrm>
          <a:prstGeom prst="rect">
            <a:avLst/>
          </a:prstGeom>
          <a:solidFill>
            <a:srgbClr val="7A281A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" name="Rectangle 83">
            <a:extLst>
              <a:ext uri="{FF2B5EF4-FFF2-40B4-BE49-F238E27FC236}">
                <a16:creationId xmlns:a16="http://schemas.microsoft.com/office/drawing/2014/main" id="{C9DA5ED7-7725-4083-BE8B-6092605B6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2000250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2800" b="1" i="1">
                <a:latin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altLang="ru-RU" sz="2800" b="1" i="1" baseline="-30000"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altLang="ru-RU"/>
          </a:p>
        </p:txBody>
      </p:sp>
      <p:sp>
        <p:nvSpPr>
          <p:cNvPr id="9" name="Rectangle 84">
            <a:extLst>
              <a:ext uri="{FF2B5EF4-FFF2-40B4-BE49-F238E27FC236}">
                <a16:creationId xmlns:a16="http://schemas.microsoft.com/office/drawing/2014/main" id="{CDDCA8DB-3189-43CB-B221-BC44BB1CB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2000250"/>
            <a:ext cx="642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2800" b="1" i="1">
                <a:latin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altLang="ru-RU" sz="2800" b="1" i="1" baseline="-3000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/>
      <p:bldP spid="8" grpId="1"/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F6D63"/>
            </a:gs>
            <a:gs pos="100000">
              <a:srgbClr val="A5BDA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4">
            <a:extLst>
              <a:ext uri="{FF2B5EF4-FFF2-40B4-BE49-F238E27FC236}">
                <a16:creationId xmlns:a16="http://schemas.microsoft.com/office/drawing/2014/main" id="{BB65077E-910B-4BED-A016-18902B1B89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188" y="1643063"/>
            <a:ext cx="8208962" cy="0"/>
          </a:xfrm>
          <a:prstGeom prst="line">
            <a:avLst/>
          </a:prstGeom>
          <a:noFill/>
          <a:ln w="76200">
            <a:solidFill>
              <a:srgbClr val="7A281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Rectangle 65">
            <a:extLst>
              <a:ext uri="{FF2B5EF4-FFF2-40B4-BE49-F238E27FC236}">
                <a16:creationId xmlns:a16="http://schemas.microsoft.com/office/drawing/2014/main" id="{78607D9C-F1A9-4984-A736-27606046E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8938" y="928688"/>
            <a:ext cx="1295400" cy="714375"/>
          </a:xfrm>
          <a:prstGeom prst="rect">
            <a:avLst/>
          </a:prstGeom>
          <a:solidFill>
            <a:srgbClr val="FF0000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Rectangle 66">
            <a:extLst>
              <a:ext uri="{FF2B5EF4-FFF2-40B4-BE49-F238E27FC236}">
                <a16:creationId xmlns:a16="http://schemas.microsoft.com/office/drawing/2014/main" id="{4F7FBCD7-5069-44E8-8360-52B930140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928688"/>
            <a:ext cx="1295400" cy="714375"/>
          </a:xfrm>
          <a:prstGeom prst="rect">
            <a:avLst/>
          </a:prstGeom>
          <a:solidFill>
            <a:srgbClr val="7A281A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" name="Rectangle 83">
            <a:extLst>
              <a:ext uri="{FF2B5EF4-FFF2-40B4-BE49-F238E27FC236}">
                <a16:creationId xmlns:a16="http://schemas.microsoft.com/office/drawing/2014/main" id="{A7F951BC-43E0-475F-B646-6F90EFCAB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1000125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2800" b="1" i="1">
                <a:latin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altLang="ru-RU" sz="2800" b="1" i="1" baseline="-30000"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altLang="ru-RU"/>
          </a:p>
        </p:txBody>
      </p:sp>
      <p:sp>
        <p:nvSpPr>
          <p:cNvPr id="8" name="Rectangle 84">
            <a:extLst>
              <a:ext uri="{FF2B5EF4-FFF2-40B4-BE49-F238E27FC236}">
                <a16:creationId xmlns:a16="http://schemas.microsoft.com/office/drawing/2014/main" id="{B1BD82E2-31A9-4FC9-96FF-7E4FF3F00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857250"/>
            <a:ext cx="642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2800" b="1" i="1">
                <a:latin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altLang="ru-RU" sz="2800" b="1" i="1" baseline="-3000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altLang="ru-RU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E7955F84-62B2-47D1-8802-6B69E9D91150}"/>
              </a:ext>
            </a:extLst>
          </p:cNvPr>
          <p:cNvCxnSpPr/>
          <p:nvPr/>
        </p:nvCxnSpPr>
        <p:spPr>
          <a:xfrm>
            <a:off x="4000500" y="1357313"/>
            <a:ext cx="2500313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5C456B03-CB97-4F8F-9E8D-EC1A613C997D}"/>
              </a:ext>
            </a:extLst>
          </p:cNvPr>
          <p:cNvCxnSpPr/>
          <p:nvPr/>
        </p:nvCxnSpPr>
        <p:spPr>
          <a:xfrm rot="10800000">
            <a:off x="2214563" y="1285875"/>
            <a:ext cx="2290762" cy="1588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2E1E43FB-F11E-4C72-B187-BA1038D7024C}"/>
              </a:ext>
            </a:extLst>
          </p:cNvPr>
          <p:cNvCxnSpPr/>
          <p:nvPr/>
        </p:nvCxnSpPr>
        <p:spPr>
          <a:xfrm rot="10800000">
            <a:off x="1714500" y="4143375"/>
            <a:ext cx="157162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Rectangle 65">
            <a:extLst>
              <a:ext uri="{FF2B5EF4-FFF2-40B4-BE49-F238E27FC236}">
                <a16:creationId xmlns:a16="http://schemas.microsoft.com/office/drawing/2014/main" id="{67F7E000-941C-4A59-AC0E-E9A7AA588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3786188"/>
            <a:ext cx="1295400" cy="692150"/>
          </a:xfrm>
          <a:prstGeom prst="rect">
            <a:avLst/>
          </a:prstGeom>
          <a:solidFill>
            <a:srgbClr val="FF0000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" name="Rectangle 66">
            <a:extLst>
              <a:ext uri="{FF2B5EF4-FFF2-40B4-BE49-F238E27FC236}">
                <a16:creationId xmlns:a16="http://schemas.microsoft.com/office/drawing/2014/main" id="{B677DCA5-2A13-4BEB-9742-2A1C626F5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3786188"/>
            <a:ext cx="1295400" cy="714375"/>
          </a:xfrm>
          <a:prstGeom prst="rect">
            <a:avLst/>
          </a:prstGeom>
          <a:solidFill>
            <a:srgbClr val="7A281A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" name="Rectangle 83">
            <a:extLst>
              <a:ext uri="{FF2B5EF4-FFF2-40B4-BE49-F238E27FC236}">
                <a16:creationId xmlns:a16="http://schemas.microsoft.com/office/drawing/2014/main" id="{482DBB89-3E06-4627-B7B4-F43E915E7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0413" y="3870325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2800" b="1" i="1">
                <a:latin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altLang="ru-RU" sz="2800" b="1" i="1" baseline="-30000"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altLang="ru-RU"/>
          </a:p>
        </p:txBody>
      </p:sp>
      <p:sp>
        <p:nvSpPr>
          <p:cNvPr id="26" name="Rectangle 84">
            <a:extLst>
              <a:ext uri="{FF2B5EF4-FFF2-40B4-BE49-F238E27FC236}">
                <a16:creationId xmlns:a16="http://schemas.microsoft.com/office/drawing/2014/main" id="{71D8B1A7-5664-44B2-A511-1E60FDEBE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3857625"/>
            <a:ext cx="642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2800" b="1" i="1">
                <a:latin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altLang="ru-RU" sz="2800" b="1" i="1" baseline="-3000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altLang="ru-RU"/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2AC06399-A4A4-4BE8-A17B-832CEDFC993E}"/>
              </a:ext>
            </a:extLst>
          </p:cNvPr>
          <p:cNvCxnSpPr/>
          <p:nvPr/>
        </p:nvCxnSpPr>
        <p:spPr>
          <a:xfrm>
            <a:off x="5572125" y="4000500"/>
            <a:ext cx="17145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Line 64">
            <a:extLst>
              <a:ext uri="{FF2B5EF4-FFF2-40B4-BE49-F238E27FC236}">
                <a16:creationId xmlns:a16="http://schemas.microsoft.com/office/drawing/2014/main" id="{4A3DD9F7-24D2-4692-93A5-B5A485A8226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625" y="4500563"/>
            <a:ext cx="8208963" cy="0"/>
          </a:xfrm>
          <a:prstGeom prst="line">
            <a:avLst/>
          </a:prstGeom>
          <a:noFill/>
          <a:ln w="76200">
            <a:solidFill>
              <a:srgbClr val="7A281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2145" name="Rectangle 1">
            <a:extLst>
              <a:ext uri="{FF2B5EF4-FFF2-40B4-BE49-F238E27FC236}">
                <a16:creationId xmlns:a16="http://schemas.microsoft.com/office/drawing/2014/main" id="{8562E8CD-3BE1-4FCB-B948-038B296F8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6988"/>
            <a:ext cx="8929688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ru-RU" sz="8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sz="80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 </a:t>
            </a:r>
            <a:r>
              <a:rPr lang="ru-RU" altLang="ru-RU" sz="8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ru-RU" sz="8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ru-RU" sz="80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8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sz="80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altLang="ru-RU" sz="8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</a:t>
            </a:r>
            <a:r>
              <a:rPr lang="en-US" altLang="ru-RU" sz="80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8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sz="80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ru-RU" altLang="ru-RU" sz="8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8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ru-RU" sz="8000" b="1" i="1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B8C273D-C060-45F3-ADFB-1685F27E4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0" y="0"/>
            <a:ext cx="17383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800" b="1" i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altLang="ru-RU" sz="4800" b="1" i="1" baseline="-30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ru-RU" sz="4800" b="1" i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altLang="ru-RU" sz="4800" b="1" i="1" baseline="-30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endParaRPr lang="ru-RU" altLang="ru-RU" sz="4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F1ADA7B-862D-487E-A41C-1762F617F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163" y="0"/>
            <a:ext cx="15382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ru-RU" sz="4800" b="1" i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altLang="ru-RU" sz="4800" b="1" i="1" baseline="-300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ru-RU" sz="4800" b="1" i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altLang="ru-RU" sz="4800" b="1" i="1" baseline="-300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endParaRPr lang="en-US" altLang="ru-RU" sz="4800" b="1" i="1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100" name="Rectangle 20">
            <a:extLst>
              <a:ext uri="{FF2B5EF4-FFF2-40B4-BE49-F238E27FC236}">
                <a16:creationId xmlns:a16="http://schemas.microsoft.com/office/drawing/2014/main" id="{7EE7B36C-320F-46E9-A1AD-AE1855FE6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4600575"/>
            <a:ext cx="8786812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ru-RU" sz="7700" b="1" i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altLang="ru-RU" sz="7700" b="1" i="1" baseline="-300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</a:t>
            </a:r>
            <a:r>
              <a:rPr lang="en-US" altLang="ru-RU" sz="7700" b="1" i="1" baseline="-300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7700" b="1" i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ru-RU" altLang="ru-RU" sz="7700" b="1" i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-</a:t>
            </a:r>
            <a:r>
              <a:rPr lang="ru-RU" altLang="ru-RU" sz="7700" b="1" i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7700" b="1" i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m</a:t>
            </a:r>
            <a:r>
              <a:rPr lang="en-US" altLang="ru-RU" sz="7700" b="1" i="1" baseline="-300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1</a:t>
            </a:r>
            <a:r>
              <a:rPr lang="en-US" altLang="ru-RU" sz="7700" b="1" i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v</a:t>
            </a:r>
            <a:r>
              <a:rPr lang="ru-RU" altLang="ru-RU" sz="7700" b="1" i="1" baseline="-300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1</a:t>
            </a:r>
            <a:r>
              <a:rPr lang="en-US" altLang="ru-RU" sz="7700" b="1" i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 </a:t>
            </a:r>
            <a:r>
              <a:rPr lang="ru-RU" altLang="ru-RU" sz="7700" b="1" i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+</a:t>
            </a:r>
            <a:r>
              <a:rPr lang="en-US" altLang="ru-RU" sz="7700" b="1" i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 m</a:t>
            </a:r>
            <a:r>
              <a:rPr lang="en-US" altLang="ru-RU" sz="7700" b="1" i="1" baseline="-300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2</a:t>
            </a:r>
            <a:r>
              <a:rPr lang="en-US" altLang="ru-RU" sz="7700" b="1" i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v</a:t>
            </a:r>
            <a:r>
              <a:rPr lang="ru-RU" altLang="ru-RU" sz="7700" b="1" i="1" baseline="-300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2</a:t>
            </a:r>
            <a:r>
              <a:rPr lang="en-US" altLang="ru-RU" sz="7700" b="1" i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262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2621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21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262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2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262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2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4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6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3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4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1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3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/>
      <p:bldP spid="7" grpId="1"/>
      <p:bldP spid="8" grpId="0"/>
      <p:bldP spid="8" grpId="1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26" grpId="0"/>
      <p:bldP spid="26" grpId="1"/>
      <p:bldP spid="262145" grpId="0"/>
      <p:bldP spid="32" grpId="0"/>
      <p:bldP spid="32" grpId="1"/>
      <p:bldP spid="33" grpId="0"/>
      <p:bldP spid="33" grpId="1"/>
      <p:bldP spid="461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22BED91E-25E1-4E2B-AEE7-DF5EA31F5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511175"/>
            <a:ext cx="77866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7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sz="72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 </a:t>
            </a:r>
            <a:r>
              <a:rPr lang="ru-RU" altLang="ru-RU" sz="7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ru-RU" sz="7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ru-RU" sz="72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7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sz="72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altLang="ru-RU" sz="7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</a:t>
            </a:r>
            <a:r>
              <a:rPr lang="en-US" altLang="ru-RU" sz="72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7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sz="72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ru-RU" altLang="ru-RU" sz="7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ru-RU" sz="7200" b="1" i="1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3A5D9AF9-B15A-4B0D-ADD0-92DF3E54A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1719263"/>
            <a:ext cx="878681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72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altLang="ru-RU" sz="7200" b="1" i="1" baseline="-300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</a:t>
            </a:r>
            <a:r>
              <a:rPr lang="en-US" altLang="ru-RU" sz="7200" b="1" i="1" baseline="-300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72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ru-RU" altLang="ru-RU" sz="72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-</a:t>
            </a:r>
            <a:r>
              <a:rPr lang="ru-RU" altLang="ru-RU" sz="72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72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m</a:t>
            </a:r>
            <a:r>
              <a:rPr lang="en-US" altLang="ru-RU" sz="7200" b="1" i="1" baseline="-300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1</a:t>
            </a:r>
            <a:r>
              <a:rPr lang="en-US" altLang="ru-RU" sz="72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v</a:t>
            </a:r>
            <a:r>
              <a:rPr lang="ru-RU" altLang="ru-RU" sz="7200" b="1" i="1" baseline="-300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1</a:t>
            </a:r>
            <a:r>
              <a:rPr lang="en-US" altLang="ru-RU" sz="72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 </a:t>
            </a:r>
            <a:r>
              <a:rPr lang="ru-RU" altLang="ru-RU" sz="72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+</a:t>
            </a:r>
            <a:r>
              <a:rPr lang="en-US" altLang="ru-RU" sz="72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 m</a:t>
            </a:r>
            <a:r>
              <a:rPr lang="en-US" altLang="ru-RU" sz="7200" b="1" i="1" baseline="-300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2</a:t>
            </a:r>
            <a:r>
              <a:rPr lang="en-US" altLang="ru-RU" sz="72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v</a:t>
            </a:r>
            <a:r>
              <a:rPr lang="ru-RU" altLang="ru-RU" sz="7200" b="1" i="1" baseline="-300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2</a:t>
            </a:r>
            <a:r>
              <a:rPr lang="en-US" altLang="ru-RU" sz="72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0642CAD-0542-4EA6-B9A1-C0C964B28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333375"/>
            <a:ext cx="81438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ru-RU" sz="48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4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sz="48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altLang="ru-RU" sz="4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</a:t>
            </a:r>
            <a:r>
              <a:rPr lang="en-US" altLang="ru-RU" sz="48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4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sz="48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ru-RU" altLang="ru-RU" sz="4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altLang="ru-RU" sz="48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T Symbol" pitchFamily="82" charset="2"/>
              </a:rPr>
              <a:t>-</a:t>
            </a:r>
            <a:r>
              <a:rPr lang="ru-RU" altLang="ru-RU" sz="48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48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m</a:t>
            </a:r>
            <a:r>
              <a:rPr lang="en-US" altLang="ru-RU" sz="4800" b="1" i="1" baseline="-300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1</a:t>
            </a:r>
            <a:r>
              <a:rPr lang="en-US" altLang="ru-RU" sz="48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v</a:t>
            </a:r>
            <a:r>
              <a:rPr lang="ru-RU" altLang="ru-RU" sz="4800" b="1" i="1" baseline="-300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1</a:t>
            </a:r>
            <a:r>
              <a:rPr lang="en-US" altLang="ru-RU" sz="48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 </a:t>
            </a:r>
            <a:r>
              <a:rPr lang="ru-RU" altLang="ru-RU" sz="48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+</a:t>
            </a:r>
            <a:r>
              <a:rPr lang="en-US" altLang="ru-RU" sz="48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 m</a:t>
            </a:r>
            <a:r>
              <a:rPr lang="en-US" altLang="ru-RU" sz="4800" b="1" i="1" baseline="-300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2</a:t>
            </a:r>
            <a:r>
              <a:rPr lang="en-US" altLang="ru-RU" sz="48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v</a:t>
            </a:r>
            <a:r>
              <a:rPr lang="ru-RU" altLang="ru-RU" sz="4800" b="1" i="1" baseline="-300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2</a:t>
            </a:r>
            <a:r>
              <a:rPr lang="en-US" altLang="ru-RU" sz="48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 </a:t>
            </a:r>
          </a:p>
          <a:p>
            <a:pPr eaLnBrk="1" hangingPunct="1"/>
            <a:endParaRPr lang="ru-RU" altLang="ru-RU" sz="480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A289E44-FBAF-4FA9-8660-1C1D70B27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2857500"/>
            <a:ext cx="77517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ru-RU" sz="48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4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sz="48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altLang="ru-RU" sz="4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ru-RU" sz="48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 m</a:t>
            </a:r>
            <a:r>
              <a:rPr lang="en-US" altLang="ru-RU" sz="4800" b="1" i="1" baseline="-300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1</a:t>
            </a:r>
            <a:r>
              <a:rPr lang="en-US" altLang="ru-RU" sz="48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v</a:t>
            </a:r>
            <a:r>
              <a:rPr lang="ru-RU" altLang="ru-RU" sz="4800" b="1" i="1" baseline="-300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1 </a:t>
            </a:r>
            <a:r>
              <a:rPr lang="ru-RU" altLang="ru-RU" sz="4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altLang="ru-RU" sz="48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T Symbol" pitchFamily="82" charset="2"/>
              </a:rPr>
              <a:t> </a:t>
            </a:r>
            <a:r>
              <a:rPr lang="en-US" altLang="ru-RU" sz="4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ru-RU" sz="48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4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sz="48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ru-RU" altLang="ru-RU" sz="4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800" b="1" i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MT Symbol" pitchFamily="82" charset="2"/>
              </a:rPr>
              <a:t>+</a:t>
            </a:r>
            <a:r>
              <a:rPr lang="en-US" altLang="ru-RU" sz="4800" b="1" i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MT Symbol" pitchFamily="82" charset="2"/>
              </a:rPr>
              <a:t> m</a:t>
            </a:r>
            <a:r>
              <a:rPr lang="en-US" altLang="ru-RU" sz="4800" b="1" i="1" baseline="-3000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MT Symbol" pitchFamily="82" charset="2"/>
              </a:rPr>
              <a:t>2</a:t>
            </a:r>
            <a:r>
              <a:rPr lang="en-US" altLang="ru-RU" sz="4800" b="1" i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MT Symbol" pitchFamily="82" charset="2"/>
              </a:rPr>
              <a:t>v</a:t>
            </a:r>
            <a:r>
              <a:rPr lang="ru-RU" altLang="ru-RU" sz="4800" b="1" i="1" baseline="-3000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MT Symbol" pitchFamily="82" charset="2"/>
              </a:rPr>
              <a:t>2</a:t>
            </a:r>
            <a:r>
              <a:rPr lang="en-US" altLang="ru-RU" sz="4800" b="1" i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MT Symbol" pitchFamily="82" charset="2"/>
              </a:rPr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32C5419-AB65-4104-BCCF-9CC457C40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3714750"/>
            <a:ext cx="70659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48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m</a:t>
            </a:r>
            <a:r>
              <a:rPr lang="en-US" altLang="ru-RU" sz="4800" b="1" i="1" baseline="-300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1 </a:t>
            </a:r>
            <a:r>
              <a:rPr lang="ru-RU" altLang="ru-RU" sz="4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4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sz="48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altLang="ru-RU" sz="4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ru-RU" sz="4800" b="1" i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MT Symbol" pitchFamily="82" charset="2"/>
              </a:rPr>
              <a:t> v</a:t>
            </a:r>
            <a:r>
              <a:rPr lang="ru-RU" altLang="ru-RU" sz="4800" b="1" i="1" baseline="-3000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MT Symbol" pitchFamily="82" charset="2"/>
              </a:rPr>
              <a:t>1</a:t>
            </a:r>
            <a:r>
              <a:rPr lang="ru-RU" altLang="ru-RU" sz="4800" b="1" i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MT Symbol" pitchFamily="82" charset="2"/>
              </a:rPr>
              <a:t>)</a:t>
            </a:r>
            <a:r>
              <a:rPr lang="ru-RU" altLang="ru-RU" sz="4800" b="1" i="1" baseline="-3000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MT Symbol" pitchFamily="82" charset="2"/>
              </a:rPr>
              <a:t> </a:t>
            </a:r>
            <a:r>
              <a:rPr lang="ru-RU" altLang="ru-RU" sz="4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altLang="ru-RU" sz="48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T Symbol" pitchFamily="82" charset="2"/>
              </a:rPr>
              <a:t> </a:t>
            </a:r>
            <a:r>
              <a:rPr lang="en-US" altLang="ru-RU" sz="4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ru-RU" sz="48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altLang="ru-RU" sz="48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T Symbol" pitchFamily="82" charset="2"/>
              </a:rPr>
              <a:t>(</a:t>
            </a:r>
            <a:r>
              <a:rPr lang="en-US" altLang="ru-RU" sz="4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sz="48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ru-RU" altLang="ru-RU" sz="4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800" b="1" i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MT Symbol" pitchFamily="82" charset="2"/>
              </a:rPr>
              <a:t>+</a:t>
            </a:r>
            <a:r>
              <a:rPr lang="en-US" altLang="ru-RU" sz="4800" b="1" i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MT Symbol" pitchFamily="82" charset="2"/>
              </a:rPr>
              <a:t> v</a:t>
            </a:r>
            <a:r>
              <a:rPr lang="ru-RU" altLang="ru-RU" sz="4800" b="1" i="1" baseline="-3000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MT Symbol" pitchFamily="82" charset="2"/>
              </a:rPr>
              <a:t>2</a:t>
            </a:r>
            <a:r>
              <a:rPr lang="en-US" altLang="ru-RU" sz="4800" b="1" i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MT Symbol" pitchFamily="82" charset="2"/>
              </a:rPr>
              <a:t> </a:t>
            </a:r>
            <a:r>
              <a:rPr lang="ru-RU" altLang="ru-RU" sz="4800" b="1" i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MT Symbol" pitchFamily="82" charset="2"/>
              </a:rPr>
              <a:t>)</a:t>
            </a:r>
            <a:endParaRPr lang="en-US" altLang="ru-RU" sz="4800" b="1" i="1">
              <a:solidFill>
                <a:srgbClr val="0070C0"/>
              </a:solidFill>
              <a:latin typeface="Times New Roman" panose="02020603050405020304" pitchFamily="18" charset="0"/>
              <a:cs typeface="Calibri" panose="020F0502020204030204" pitchFamily="34" charset="0"/>
              <a:sym typeface="MT Symbol" pitchFamily="8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9D79DDFA-F650-4DAC-8013-79A83CF41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1A6FB413-EB8A-4432-A446-DEBEEA305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4996" name="Rectangle 11">
            <a:extLst>
              <a:ext uri="{FF2B5EF4-FFF2-40B4-BE49-F238E27FC236}">
                <a16:creationId xmlns:a16="http://schemas.microsoft.com/office/drawing/2014/main" id="{376E933F-2058-4B5C-8DF3-E3EA30A04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29386" name="Picture 10">
            <a:extLst>
              <a:ext uri="{FF2B5EF4-FFF2-40B4-BE49-F238E27FC236}">
                <a16:creationId xmlns:a16="http://schemas.microsoft.com/office/drawing/2014/main" id="{9DFB1726-824A-4CBA-88DC-9BDF4AE37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71500"/>
            <a:ext cx="8078787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Rectangle 12">
            <a:extLst>
              <a:ext uri="{FF2B5EF4-FFF2-40B4-BE49-F238E27FC236}">
                <a16:creationId xmlns:a16="http://schemas.microsoft.com/office/drawing/2014/main" id="{455AF54C-37BA-4D54-B920-81FBEB482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4999" name="Rectangle 14">
            <a:extLst>
              <a:ext uri="{FF2B5EF4-FFF2-40B4-BE49-F238E27FC236}">
                <a16:creationId xmlns:a16="http://schemas.microsoft.com/office/drawing/2014/main" id="{91B974CB-6529-4C60-9126-7DC503582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29389" name="Picture 13">
            <a:extLst>
              <a:ext uri="{FF2B5EF4-FFF2-40B4-BE49-F238E27FC236}">
                <a16:creationId xmlns:a16="http://schemas.microsoft.com/office/drawing/2014/main" id="{79D5C7F6-F60D-4B53-84DF-083426D6F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714375"/>
            <a:ext cx="8147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1" name="Rectangle 15">
            <a:extLst>
              <a:ext uri="{FF2B5EF4-FFF2-40B4-BE49-F238E27FC236}">
                <a16:creationId xmlns:a16="http://schemas.microsoft.com/office/drawing/2014/main" id="{7A1EBDC9-1DA1-41B6-8183-99103C700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01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0F2F7AA-9F95-4710-8700-875729DA3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071688"/>
            <a:ext cx="8474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54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m</a:t>
            </a:r>
            <a:r>
              <a:rPr lang="en-US" altLang="ru-RU" sz="5400" b="1" i="1" baseline="-300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1 </a:t>
            </a:r>
            <a:r>
              <a:rPr lang="ru-RU" altLang="ru-RU" sz="5400" b="1" i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ru-RU" sz="5400" b="1" i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altLang="ru-RU" sz="5400" b="1" i="1" baseline="-25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en-US" altLang="ru-RU" sz="5400" b="1" i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5400" b="1" i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altLang="ru-RU" sz="54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 v</a:t>
            </a:r>
            <a:r>
              <a:rPr lang="ru-RU" altLang="ru-RU" sz="5400" b="1" i="1" baseline="-300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1</a:t>
            </a:r>
            <a:r>
              <a:rPr lang="ru-RU" altLang="ru-RU" sz="54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)</a:t>
            </a:r>
            <a:r>
              <a:rPr lang="ru-RU" altLang="ru-RU" sz="5400" b="1" i="1" baseline="-300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 </a:t>
            </a:r>
            <a:r>
              <a:rPr lang="ru-RU" altLang="ru-RU" sz="5400" b="1" i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ru-RU" altLang="ru-RU" sz="54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 </a:t>
            </a:r>
            <a:r>
              <a:rPr lang="en-US" altLang="ru-RU" sz="5400" b="1" i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altLang="ru-RU" sz="5400" b="1" i="1" baseline="-25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altLang="ru-RU" sz="54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(</a:t>
            </a:r>
            <a:r>
              <a:rPr lang="en-US" altLang="ru-RU" sz="5400" b="1" i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altLang="ru-RU" sz="5400" b="1" i="1" baseline="-25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ru-RU" altLang="ru-RU" sz="5400" b="1" i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54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+</a:t>
            </a:r>
            <a:r>
              <a:rPr lang="en-US" altLang="ru-RU" sz="54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 v</a:t>
            </a:r>
            <a:r>
              <a:rPr lang="ru-RU" altLang="ru-RU" sz="5400" b="1" i="1" baseline="-300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2</a:t>
            </a:r>
            <a:r>
              <a:rPr lang="en-US" altLang="ru-RU" sz="54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 </a:t>
            </a:r>
            <a:r>
              <a:rPr lang="ru-RU" altLang="ru-RU" sz="54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)</a:t>
            </a:r>
            <a:endParaRPr lang="ru-RU" altLang="ru-RU" sz="5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7F765B0-1149-44CF-A9A4-62A5DC8B2E93}"/>
              </a:ext>
            </a:extLst>
          </p:cNvPr>
          <p:cNvCxnSpPr/>
          <p:nvPr/>
        </p:nvCxnSpPr>
        <p:spPr>
          <a:xfrm>
            <a:off x="428625" y="2000250"/>
            <a:ext cx="8215313" cy="1588"/>
          </a:xfrm>
          <a:prstGeom prst="line">
            <a:avLst/>
          </a:prstGeom>
          <a:ln w="76200">
            <a:solidFill>
              <a:srgbClr val="7A28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D9127EB-8509-4F68-98D2-004B77B1B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75" y="3143250"/>
            <a:ext cx="59118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72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ru-RU" sz="7200" b="1" i="1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r>
              <a:rPr lang="ru-RU" altLang="ru-RU" sz="72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T Symbol" pitchFamily="82" charset="2"/>
              </a:rPr>
              <a:t>- </a:t>
            </a:r>
            <a:r>
              <a:rPr lang="en-US" altLang="ru-RU" sz="72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ru-RU" sz="7200" b="1" i="1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ru-RU" sz="7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ru-RU" sz="72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altLang="ru-RU" sz="7200" b="1" i="1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altLang="ru-RU" sz="72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T Symbol" pitchFamily="82" charset="2"/>
              </a:rPr>
              <a:t>-</a:t>
            </a:r>
            <a:r>
              <a:rPr lang="en-US" altLang="ru-RU" sz="72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altLang="ru-RU" sz="7200" b="1" i="1" baseline="-25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altLang="ru-RU" sz="72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9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9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29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22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29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77E9A-89BF-4D35-90EC-6480CA48F9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714625" y="928688"/>
            <a:ext cx="6105525" cy="17129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7200" b="1" i="1">
                <a:solidFill>
                  <a:srgbClr val="F6CAE6"/>
                </a:solidFill>
                <a:latin typeface="Times New Roman" pitchFamily="18" charset="0"/>
                <a:cs typeface="Times New Roman" pitchFamily="18" charset="0"/>
              </a:rPr>
              <a:t>Неупругие столкновения</a:t>
            </a:r>
          </a:p>
        </p:txBody>
      </p:sp>
      <p:pic>
        <p:nvPicPr>
          <p:cNvPr id="4" name="Picture 4" descr="j0356689">
            <a:extLst>
              <a:ext uri="{FF2B5EF4-FFF2-40B4-BE49-F238E27FC236}">
                <a16:creationId xmlns:a16="http://schemas.microsoft.com/office/drawing/2014/main" id="{DA783A26-D9E6-46D4-A233-092850CECF82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428625"/>
            <a:ext cx="2171700" cy="2171700"/>
          </a:xfrm>
          <a:noFill/>
        </p:spPr>
      </p:pic>
      <p:sp>
        <p:nvSpPr>
          <p:cNvPr id="7" name="Блок-схема: ИЛИ 6">
            <a:extLst>
              <a:ext uri="{FF2B5EF4-FFF2-40B4-BE49-F238E27FC236}">
                <a16:creationId xmlns:a16="http://schemas.microsoft.com/office/drawing/2014/main" id="{B9AF8E7E-2E3E-4323-893B-DEAEEEE305B9}"/>
              </a:ext>
            </a:extLst>
          </p:cNvPr>
          <p:cNvSpPr/>
          <p:nvPr/>
        </p:nvSpPr>
        <p:spPr>
          <a:xfrm>
            <a:off x="4643438" y="4000500"/>
            <a:ext cx="928687" cy="85725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Блок-схема: ИЛИ 7">
            <a:extLst>
              <a:ext uri="{FF2B5EF4-FFF2-40B4-BE49-F238E27FC236}">
                <a16:creationId xmlns:a16="http://schemas.microsoft.com/office/drawing/2014/main" id="{17760D39-44A4-4E40-8633-E453C1563C24}"/>
              </a:ext>
            </a:extLst>
          </p:cNvPr>
          <p:cNvSpPr/>
          <p:nvPr/>
        </p:nvSpPr>
        <p:spPr>
          <a:xfrm>
            <a:off x="3714750" y="4000500"/>
            <a:ext cx="928688" cy="85725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8" grpId="0" animBg="1"/>
      <p:bldP spid="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91724B0-389F-4548-9D74-A55339549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3143250"/>
            <a:ext cx="81375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5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ru-RU" sz="54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5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sz="54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altLang="ru-RU" sz="5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5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ru-RU" sz="54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 m</a:t>
            </a:r>
            <a:r>
              <a:rPr lang="en-US" altLang="ru-RU" sz="5400" b="1" i="1" baseline="-300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1</a:t>
            </a:r>
            <a:r>
              <a:rPr lang="en-US" altLang="ru-RU" sz="54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v</a:t>
            </a:r>
            <a:r>
              <a:rPr lang="ru-RU" altLang="ru-RU" sz="5400" b="1" i="1" baseline="-300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1 </a:t>
            </a:r>
            <a:r>
              <a:rPr lang="ru-RU" altLang="ru-RU" sz="5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altLang="ru-RU" sz="5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T Symbol" pitchFamily="82" charset="2"/>
              </a:rPr>
              <a:t> </a:t>
            </a:r>
            <a:r>
              <a:rPr lang="en-US" altLang="ru-RU" sz="5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ru-RU" sz="54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5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sz="54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ru-RU" altLang="ru-RU" sz="5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5400" b="1" i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MT Symbol" pitchFamily="82" charset="2"/>
              </a:rPr>
              <a:t>+</a:t>
            </a:r>
            <a:r>
              <a:rPr lang="en-US" altLang="ru-RU" sz="5400" b="1" i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MT Symbol" pitchFamily="82" charset="2"/>
              </a:rPr>
              <a:t> m</a:t>
            </a:r>
            <a:r>
              <a:rPr lang="en-US" altLang="ru-RU" sz="5400" b="1" i="1" baseline="-3000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MT Symbol" pitchFamily="82" charset="2"/>
              </a:rPr>
              <a:t>2</a:t>
            </a:r>
            <a:r>
              <a:rPr lang="en-US" altLang="ru-RU" sz="5400" b="1" i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MT Symbol" pitchFamily="82" charset="2"/>
              </a:rPr>
              <a:t>v</a:t>
            </a:r>
            <a:r>
              <a:rPr lang="ru-RU" altLang="ru-RU" sz="5400" b="1" i="1" baseline="-3000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MT Symbol" pitchFamily="82" charset="2"/>
              </a:rPr>
              <a:t>2</a:t>
            </a:r>
            <a:r>
              <a:rPr lang="en-US" altLang="ru-RU" sz="5400" b="1" i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MT Symbol" pitchFamily="82" charset="2"/>
              </a:rPr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0169966-C87A-495A-B1B1-AA098FADA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285875"/>
            <a:ext cx="80994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60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ru-RU" sz="6000" b="1" i="1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60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sz="6000" b="1" i="1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altLang="ru-RU" sz="60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0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ru-RU" sz="60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 m</a:t>
            </a:r>
            <a:r>
              <a:rPr lang="en-US" altLang="ru-RU" sz="6000" b="1" i="1" baseline="-300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1</a:t>
            </a:r>
            <a:r>
              <a:rPr lang="en-US" altLang="ru-RU" sz="60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v</a:t>
            </a:r>
            <a:r>
              <a:rPr lang="ru-RU" altLang="ru-RU" sz="6000" b="1" i="1" baseline="-300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T Symbol" pitchFamily="82" charset="2"/>
              </a:rPr>
              <a:t>1 </a:t>
            </a:r>
            <a:r>
              <a:rPr lang="ru-RU" altLang="ru-RU" sz="60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altLang="ru-RU" sz="60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T Symbol" pitchFamily="82" charset="2"/>
              </a:rPr>
              <a:t> </a:t>
            </a:r>
          </a:p>
          <a:p>
            <a:pPr algn="ctr" eaLnBrk="1" hangingPunct="1"/>
            <a:r>
              <a:rPr lang="en-US" altLang="ru-RU" sz="60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ru-RU" sz="6000" b="1" i="1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60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sz="6000" b="1" i="1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ru-RU" altLang="ru-RU" sz="60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000" b="1" i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MT Symbol" pitchFamily="82" charset="2"/>
              </a:rPr>
              <a:t>+</a:t>
            </a:r>
            <a:r>
              <a:rPr lang="en-US" altLang="ru-RU" sz="6000" b="1" i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MT Symbol" pitchFamily="82" charset="2"/>
              </a:rPr>
              <a:t> m</a:t>
            </a:r>
            <a:r>
              <a:rPr lang="en-US" altLang="ru-RU" sz="6000" b="1" i="1" baseline="-3000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MT Symbol" pitchFamily="82" charset="2"/>
              </a:rPr>
              <a:t>2</a:t>
            </a:r>
            <a:r>
              <a:rPr lang="ru-RU" altLang="ru-RU" sz="6000" b="1" i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MT Symbol" pitchFamily="82" charset="2"/>
              </a:rPr>
              <a:t>(</a:t>
            </a:r>
            <a:r>
              <a:rPr lang="en-US" altLang="ru-RU" sz="6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sz="6000" b="1" i="1" baseline="-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altLang="ru-RU" sz="6000" b="1" i="1" baseline="-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T Symbol" pitchFamily="82" charset="2"/>
              </a:rPr>
              <a:t>+</a:t>
            </a:r>
            <a:r>
              <a:rPr lang="en-US" altLang="ru-RU" sz="6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altLang="ru-RU" sz="6000" b="1" i="1" baseline="-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T Symbol" pitchFamily="82" charset="2"/>
              </a:rPr>
              <a:t>02 </a:t>
            </a:r>
            <a:r>
              <a:rPr lang="ru-RU" altLang="ru-RU" sz="6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T Symbol" pitchFamily="82" charset="2"/>
              </a:rPr>
              <a:t>-</a:t>
            </a:r>
            <a:r>
              <a:rPr lang="en-US" altLang="ru-RU" sz="6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6000" b="1" i="1" baseline="-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T Symbol" pitchFamily="82" charset="2"/>
              </a:rPr>
              <a:t> </a:t>
            </a:r>
            <a:r>
              <a:rPr lang="en-US" altLang="ru-RU" sz="6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T Symbol" pitchFamily="82" charset="2"/>
              </a:rPr>
              <a:t>v</a:t>
            </a:r>
            <a:r>
              <a:rPr lang="en-US" altLang="ru-RU" sz="6000" b="1" i="1" baseline="-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T Symbol" pitchFamily="82" charset="2"/>
              </a:rPr>
              <a:t>1 </a:t>
            </a:r>
            <a:r>
              <a:rPr lang="ru-RU" altLang="ru-RU" sz="6000" b="1" i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MT Symbol" pitchFamily="82" charset="2"/>
              </a:rPr>
              <a:t>)</a:t>
            </a:r>
            <a:r>
              <a:rPr lang="en-US" altLang="ru-RU" sz="6000" b="1" i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MT Symbol" pitchFamily="82" charset="2"/>
              </a:rPr>
              <a:t> </a:t>
            </a:r>
          </a:p>
        </p:txBody>
      </p:sp>
      <p:sp>
        <p:nvSpPr>
          <p:cNvPr id="243713" name="Rectangle 1">
            <a:extLst>
              <a:ext uri="{FF2B5EF4-FFF2-40B4-BE49-F238E27FC236}">
                <a16:creationId xmlns:a16="http://schemas.microsoft.com/office/drawing/2014/main" id="{444BB847-D929-4259-8A06-213F75B8F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38" y="433388"/>
            <a:ext cx="5391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6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ru-RU" sz="6000" b="1" i="1" baseline="-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ru-RU" sz="6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ru-RU" sz="6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sz="6000" b="1" i="1" baseline="-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altLang="ru-RU" sz="6000" b="1" i="1" baseline="-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T Symbol" pitchFamily="82" charset="2"/>
              </a:rPr>
              <a:t>+</a:t>
            </a:r>
            <a:r>
              <a:rPr lang="en-US" altLang="ru-RU" sz="6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altLang="ru-RU" sz="6000" b="1" i="1" baseline="-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T Symbol" pitchFamily="82" charset="2"/>
              </a:rPr>
              <a:t>02 </a:t>
            </a:r>
            <a:r>
              <a:rPr lang="ru-RU" altLang="ru-RU" sz="6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T Symbol" pitchFamily="82" charset="2"/>
              </a:rPr>
              <a:t>-</a:t>
            </a:r>
            <a:r>
              <a:rPr lang="en-US" altLang="ru-RU" sz="6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6000" b="1" i="1" baseline="-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T Symbol" pitchFamily="82" charset="2"/>
              </a:rPr>
              <a:t> </a:t>
            </a:r>
            <a:r>
              <a:rPr lang="en-US" altLang="ru-RU" sz="6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T Symbol" pitchFamily="82" charset="2"/>
              </a:rPr>
              <a:t>v</a:t>
            </a:r>
            <a:r>
              <a:rPr lang="en-US" altLang="ru-RU" sz="6000" b="1" i="1" baseline="-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T Symbol" pitchFamily="82" charset="2"/>
              </a:rPr>
              <a:t>1 </a:t>
            </a:r>
            <a:endParaRPr lang="en-US" altLang="ru-RU" sz="60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T Symbol" pitchFamily="82" charset="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43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43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243713" grpId="0"/>
      <p:bldP spid="24371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>
            <a:extLst>
              <a:ext uri="{FF2B5EF4-FFF2-40B4-BE49-F238E27FC236}">
                <a16:creationId xmlns:a16="http://schemas.microsoft.com/office/drawing/2014/main" id="{0F505DEC-AB64-4266-A55B-DA4467073371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766888" y="2519363"/>
          <a:ext cx="1417637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Формула" r:id="rId4" imgW="126720" imgH="241200" progId="Equation.3">
                  <p:embed/>
                </p:oleObj>
              </mc:Choice>
              <mc:Fallback>
                <p:oleObj name="Формула" r:id="rId4" imgW="12672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888" y="2519363"/>
                        <a:ext cx="1417637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101" name="Object 13">
            <a:extLst>
              <a:ext uri="{FF2B5EF4-FFF2-40B4-BE49-F238E27FC236}">
                <a16:creationId xmlns:a16="http://schemas.microsoft.com/office/drawing/2014/main" id="{F2A6E8D1-E79F-4497-8E31-7D538CC5ACBF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2938" y="3929063"/>
          <a:ext cx="7921625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Формула" r:id="rId6" imgW="1917360" imgH="495000" progId="Equation.3">
                  <p:embed/>
                </p:oleObj>
              </mc:Choice>
              <mc:Fallback>
                <p:oleObj name="Формула" r:id="rId6" imgW="1917360" imgH="495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3929063"/>
                        <a:ext cx="7921625" cy="1930400"/>
                      </a:xfrm>
                      <a:prstGeom prst="rect">
                        <a:avLst/>
                      </a:prstGeom>
                      <a:solidFill>
                        <a:srgbClr val="F6CAE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104" name="Object 16">
            <a:extLst>
              <a:ext uri="{FF2B5EF4-FFF2-40B4-BE49-F238E27FC236}">
                <a16:creationId xmlns:a16="http://schemas.microsoft.com/office/drawing/2014/main" id="{CFB03AF4-8163-4963-95D9-59834BD9C917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684213" y="692150"/>
          <a:ext cx="7678737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Формула" r:id="rId8" imgW="1904760" imgH="495000" progId="Equation.3">
                  <p:embed/>
                </p:oleObj>
              </mc:Choice>
              <mc:Fallback>
                <p:oleObj name="Формула" r:id="rId8" imgW="1904760" imgH="4950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692150"/>
                        <a:ext cx="7678737" cy="1933575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 w="9525">
                        <a:solidFill>
                          <a:srgbClr val="F6CAE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Рисунок 4" descr="085.gif">
            <a:extLst>
              <a:ext uri="{FF2B5EF4-FFF2-40B4-BE49-F238E27FC236}">
                <a16:creationId xmlns:a16="http://schemas.microsoft.com/office/drawing/2014/main" id="{E16F174A-D93B-4D18-A7E8-4671404FD4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2643188"/>
            <a:ext cx="324802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1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17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Рисунок 7" descr="3D_27.jpg">
            <a:extLst>
              <a:ext uri="{FF2B5EF4-FFF2-40B4-BE49-F238E27FC236}">
                <a16:creationId xmlns:a16="http://schemas.microsoft.com/office/drawing/2014/main" id="{1B613499-B718-48A4-86A9-232938E78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697" name="Rectangle 1">
            <a:extLst>
              <a:ext uri="{FF2B5EF4-FFF2-40B4-BE49-F238E27FC236}">
                <a16:creationId xmlns:a16="http://schemas.microsoft.com/office/drawing/2014/main" id="{58ECE606-61D4-4FEF-9893-E0DFDFFEA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" y="4071938"/>
            <a:ext cx="8772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600">
                <a:solidFill>
                  <a:srgbClr val="FFFF00"/>
                </a:solidFill>
                <a:latin typeface="SkazkaForSerg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Большое спасибо за посещение урока!</a:t>
            </a:r>
            <a:endParaRPr lang="ru-RU" altLang="ru-RU" sz="360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004.gif">
            <a:extLst>
              <a:ext uri="{FF2B5EF4-FFF2-40B4-BE49-F238E27FC236}">
                <a16:creationId xmlns:a16="http://schemas.microsoft.com/office/drawing/2014/main" id="{72F60687-16DE-4518-8F68-33BD0B612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57188"/>
            <a:ext cx="228600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010.gif">
            <a:extLst>
              <a:ext uri="{FF2B5EF4-FFF2-40B4-BE49-F238E27FC236}">
                <a16:creationId xmlns:a16="http://schemas.microsoft.com/office/drawing/2014/main" id="{21DA12DA-92C1-4BED-BC06-E45DE086F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28625"/>
            <a:ext cx="5032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85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85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85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954F07A4-08D1-412A-B3D4-5A97A6197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571500"/>
            <a:ext cx="8186737" cy="54356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Импульс: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Энергия (механическая):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4400" b="1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6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6600" b="1" baseline="-25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</a:t>
            </a:r>
            <a:r>
              <a:rPr lang="en-US" sz="6600" b="1" baseline="-25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6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6600" b="1" baseline="-25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конеч</a:t>
            </a:r>
            <a:r>
              <a:rPr lang="ru-RU" sz="6600" b="1" baseline="-25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AA09A434-80FF-4F15-BF85-0245915C8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E68682BE-7F20-41AC-97A4-9418B6FB0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62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685" name="Rectangle 5">
            <a:extLst>
              <a:ext uri="{FF2B5EF4-FFF2-40B4-BE49-F238E27FC236}">
                <a16:creationId xmlns:a16="http://schemas.microsoft.com/office/drawing/2014/main" id="{84BFFABF-908E-40D0-ABC4-8DBDE1382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53958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686" name="Rectangle 6">
            <a:extLst>
              <a:ext uri="{FF2B5EF4-FFF2-40B4-BE49-F238E27FC236}">
                <a16:creationId xmlns:a16="http://schemas.microsoft.com/office/drawing/2014/main" id="{D5D87D73-2826-4D66-BEF9-8F4A3A3E9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32050"/>
            <a:ext cx="885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*************</a:t>
            </a:r>
            <a:endParaRPr lang="ru-RU" altLang="ru-RU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687" name="Rectangle 8">
            <a:extLst>
              <a:ext uri="{FF2B5EF4-FFF2-40B4-BE49-F238E27FC236}">
                <a16:creationId xmlns:a16="http://schemas.microsoft.com/office/drawing/2014/main" id="{713A52EC-A0B3-425C-AB36-4E1123804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33127" name="Picture 7">
            <a:extLst>
              <a:ext uri="{FF2B5EF4-FFF2-40B4-BE49-F238E27FC236}">
                <a16:creationId xmlns:a16="http://schemas.microsoft.com/office/drawing/2014/main" id="{9DB82128-3AA9-4935-8CD9-ACB6DCFC9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928688"/>
            <a:ext cx="36004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9" name="Rectangle 9">
            <a:extLst>
              <a:ext uri="{FF2B5EF4-FFF2-40B4-BE49-F238E27FC236}">
                <a16:creationId xmlns:a16="http://schemas.microsoft.com/office/drawing/2014/main" id="{1D1413CC-67AB-411D-9F9D-93962ECFD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62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80" name="Line 64">
            <a:extLst>
              <a:ext uri="{FF2B5EF4-FFF2-40B4-BE49-F238E27FC236}">
                <a16:creationId xmlns:a16="http://schemas.microsoft.com/office/drawing/2014/main" id="{5454132C-3D04-476F-98D4-323F3A4DD0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2636838"/>
            <a:ext cx="8208962" cy="0"/>
          </a:xfrm>
          <a:prstGeom prst="line">
            <a:avLst/>
          </a:prstGeom>
          <a:noFill/>
          <a:ln w="76200">
            <a:solidFill>
              <a:srgbClr val="7A281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81" name="Rectangle 65">
            <a:extLst>
              <a:ext uri="{FF2B5EF4-FFF2-40B4-BE49-F238E27FC236}">
                <a16:creationId xmlns:a16="http://schemas.microsoft.com/office/drawing/2014/main" id="{3A4B670C-E2CC-418B-91FF-D95087832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1916113"/>
            <a:ext cx="1295400" cy="649287"/>
          </a:xfrm>
          <a:prstGeom prst="rect">
            <a:avLst/>
          </a:prstGeom>
          <a:solidFill>
            <a:srgbClr val="FF0000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0482" name="Rectangle 66">
            <a:extLst>
              <a:ext uri="{FF2B5EF4-FFF2-40B4-BE49-F238E27FC236}">
                <a16:creationId xmlns:a16="http://schemas.microsoft.com/office/drawing/2014/main" id="{9EC671EB-988F-4E26-8C56-62A1D2592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1916113"/>
            <a:ext cx="1295400" cy="649287"/>
          </a:xfrm>
          <a:prstGeom prst="rect">
            <a:avLst/>
          </a:prstGeom>
          <a:solidFill>
            <a:srgbClr val="7A281A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2709" name="Rectangle 81">
            <a:extLst>
              <a:ext uri="{FF2B5EF4-FFF2-40B4-BE49-F238E27FC236}">
                <a16:creationId xmlns:a16="http://schemas.microsoft.com/office/drawing/2014/main" id="{58306966-F007-4F92-B5F5-4A5235111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2710" name="Rectangle 82">
            <a:extLst>
              <a:ext uri="{FF2B5EF4-FFF2-40B4-BE49-F238E27FC236}">
                <a16:creationId xmlns:a16="http://schemas.microsoft.com/office/drawing/2014/main" id="{5A72DB7A-86F6-40ED-B86B-88EA36053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75" y="2000250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2800" b="1" i="1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US" altLang="ru-RU"/>
          </a:p>
        </p:txBody>
      </p:sp>
      <p:sp>
        <p:nvSpPr>
          <p:cNvPr id="60499" name="Rectangle 83">
            <a:extLst>
              <a:ext uri="{FF2B5EF4-FFF2-40B4-BE49-F238E27FC236}">
                <a16:creationId xmlns:a16="http://schemas.microsoft.com/office/drawing/2014/main" id="{FEFBDA05-B1D1-4440-8528-44F82FE2A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2000250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2800" b="1" i="1">
                <a:latin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altLang="ru-RU" sz="2800" b="1" i="1" baseline="-30000"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altLang="ru-RU"/>
          </a:p>
        </p:txBody>
      </p:sp>
      <p:sp>
        <p:nvSpPr>
          <p:cNvPr id="60500" name="Rectangle 84">
            <a:extLst>
              <a:ext uri="{FF2B5EF4-FFF2-40B4-BE49-F238E27FC236}">
                <a16:creationId xmlns:a16="http://schemas.microsoft.com/office/drawing/2014/main" id="{A74FC9D3-A9F4-46E9-9D68-BDEC1F011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2000250"/>
            <a:ext cx="642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2800" b="1" i="1">
                <a:latin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altLang="ru-RU" sz="2800" b="1" i="1" baseline="-3000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altLang="ru-RU"/>
          </a:p>
        </p:txBody>
      </p:sp>
      <p:sp>
        <p:nvSpPr>
          <p:cNvPr id="72713" name="Rectangle 86">
            <a:extLst>
              <a:ext uri="{FF2B5EF4-FFF2-40B4-BE49-F238E27FC236}">
                <a16:creationId xmlns:a16="http://schemas.microsoft.com/office/drawing/2014/main" id="{5700B38B-28F9-47CF-8A04-19680F7A3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60501" name="Picture 85">
            <a:extLst>
              <a:ext uri="{FF2B5EF4-FFF2-40B4-BE49-F238E27FC236}">
                <a16:creationId xmlns:a16="http://schemas.microsoft.com/office/drawing/2014/main" id="{9BC4DDEC-0845-4A6F-AD37-E5BB8115B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28625"/>
            <a:ext cx="820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5" name="Rectangle 88">
            <a:extLst>
              <a:ext uri="{FF2B5EF4-FFF2-40B4-BE49-F238E27FC236}">
                <a16:creationId xmlns:a16="http://schemas.microsoft.com/office/drawing/2014/main" id="{92860B52-4501-4D00-9E3B-0713AE040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60503" name="Picture 87">
            <a:extLst>
              <a:ext uri="{FF2B5EF4-FFF2-40B4-BE49-F238E27FC236}">
                <a16:creationId xmlns:a16="http://schemas.microsoft.com/office/drawing/2014/main" id="{A6D3D3DF-E5BA-4747-9B80-F6A39EB5A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28688"/>
            <a:ext cx="8634413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7" name="Rectangle 92">
            <a:extLst>
              <a:ext uri="{FF2B5EF4-FFF2-40B4-BE49-F238E27FC236}">
                <a16:creationId xmlns:a16="http://schemas.microsoft.com/office/drawing/2014/main" id="{D75D2F32-07A7-46A9-B628-EDB543D00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60507" name="Picture 91">
            <a:extLst>
              <a:ext uri="{FF2B5EF4-FFF2-40B4-BE49-F238E27FC236}">
                <a16:creationId xmlns:a16="http://schemas.microsoft.com/office/drawing/2014/main" id="{B92F7536-CC48-4CD3-9365-CA0B911C1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357563"/>
            <a:ext cx="8586787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6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6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6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6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6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6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6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6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0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5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5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5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5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5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5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5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5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60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0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0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0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0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81" grpId="0" animBg="1"/>
      <p:bldP spid="60481" grpId="1" animBg="1"/>
      <p:bldP spid="60482" grpId="0" animBg="1"/>
      <p:bldP spid="60482" grpId="1" animBg="1"/>
      <p:bldP spid="60499" grpId="0"/>
      <p:bldP spid="60499" grpId="1"/>
      <p:bldP spid="60500" grpId="0"/>
      <p:bldP spid="6050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921" name="Object 9">
            <a:extLst>
              <a:ext uri="{FF2B5EF4-FFF2-40B4-BE49-F238E27FC236}">
                <a16:creationId xmlns:a16="http://schemas.microsoft.com/office/drawing/2014/main" id="{F6F04DDD-8636-40D4-99CE-1FDFBD852AED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715963" y="836613"/>
          <a:ext cx="8001000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Формула" r:id="rId3" imgW="1790640" imgH="495000" progId="Equation.3">
                  <p:embed/>
                </p:oleObj>
              </mc:Choice>
              <mc:Fallback>
                <p:oleObj name="Формула" r:id="rId3" imgW="1790640" imgH="495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836613"/>
                        <a:ext cx="8001000" cy="22129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Oval 4">
            <a:extLst>
              <a:ext uri="{FF2B5EF4-FFF2-40B4-BE49-F238E27FC236}">
                <a16:creationId xmlns:a16="http://schemas.microsoft.com/office/drawing/2014/main" id="{BAF25542-F826-4508-B6E8-A0309A401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924175"/>
            <a:ext cx="1223962" cy="12239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8789" name="Oval 5">
            <a:extLst>
              <a:ext uri="{FF2B5EF4-FFF2-40B4-BE49-F238E27FC236}">
                <a16:creationId xmlns:a16="http://schemas.microsoft.com/office/drawing/2014/main" id="{A107BCCD-6B14-4D15-84ED-E084906DB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860800"/>
            <a:ext cx="1223963" cy="1223963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6" name="Picture 85">
            <a:extLst>
              <a:ext uri="{FF2B5EF4-FFF2-40B4-BE49-F238E27FC236}">
                <a16:creationId xmlns:a16="http://schemas.microsoft.com/office/drawing/2014/main" id="{D3E35207-F8E1-4723-9035-546F2156C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42938"/>
            <a:ext cx="820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animBg="1"/>
      <p:bldP spid="118788" grpId="1" animBg="1"/>
      <p:bldP spid="118789" grpId="0" animBg="1"/>
      <p:bldP spid="11878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>
            <a:extLst>
              <a:ext uri="{FF2B5EF4-FFF2-40B4-BE49-F238E27FC236}">
                <a16:creationId xmlns:a16="http://schemas.microsoft.com/office/drawing/2014/main" id="{5D8B9407-BB1D-4BAE-8B01-D3D84141B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924175"/>
            <a:ext cx="1223962" cy="12239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A2A0C20F-D14C-4BD2-B03F-DF62D8996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860800"/>
            <a:ext cx="1223963" cy="1223963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168F81DD-0DA4-45E6-8C2C-C4807E8ADB90}"/>
              </a:ext>
            </a:extLst>
          </p:cNvPr>
          <p:cNvCxnSpPr/>
          <p:nvPr/>
        </p:nvCxnSpPr>
        <p:spPr>
          <a:xfrm>
            <a:off x="4572000" y="3571875"/>
            <a:ext cx="2214563" cy="158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4A91DEFA-80AF-4C2B-B3E4-886BC067F34E}"/>
              </a:ext>
            </a:extLst>
          </p:cNvPr>
          <p:cNvCxnSpPr/>
          <p:nvPr/>
        </p:nvCxnSpPr>
        <p:spPr>
          <a:xfrm rot="5400000" flipH="1" flipV="1">
            <a:off x="3463926" y="2535237"/>
            <a:ext cx="2216150" cy="3175"/>
          </a:xfrm>
          <a:prstGeom prst="straightConnector1">
            <a:avLst/>
          </a:prstGeom>
          <a:ln w="762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9B7E748-524D-4F9E-8185-D3703DB6BF9D}"/>
              </a:ext>
            </a:extLst>
          </p:cNvPr>
          <p:cNvCxnSpPr/>
          <p:nvPr/>
        </p:nvCxnSpPr>
        <p:spPr>
          <a:xfrm>
            <a:off x="4572000" y="1428750"/>
            <a:ext cx="2286000" cy="158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726B10E-39F5-4B2E-864B-AAD05C16D682}"/>
              </a:ext>
            </a:extLst>
          </p:cNvPr>
          <p:cNvCxnSpPr/>
          <p:nvPr/>
        </p:nvCxnSpPr>
        <p:spPr>
          <a:xfrm rot="5400000" flipH="1" flipV="1">
            <a:off x="5715000" y="2500313"/>
            <a:ext cx="2144713" cy="158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7A2F0AEA-D862-43FA-B7FF-B5A327362ACF}"/>
              </a:ext>
            </a:extLst>
          </p:cNvPr>
          <p:cNvCxnSpPr/>
          <p:nvPr/>
        </p:nvCxnSpPr>
        <p:spPr>
          <a:xfrm flipV="1">
            <a:off x="4572000" y="1428750"/>
            <a:ext cx="2214563" cy="2143125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Rectangle 6">
            <a:extLst>
              <a:ext uri="{FF2B5EF4-FFF2-40B4-BE49-F238E27FC236}">
                <a16:creationId xmlns:a16="http://schemas.microsoft.com/office/drawing/2014/main" id="{FAE9F146-4FFB-42B0-9E2D-30975AC82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25285" name="Picture 5">
            <a:extLst>
              <a:ext uri="{FF2B5EF4-FFF2-40B4-BE49-F238E27FC236}">
                <a16:creationId xmlns:a16="http://schemas.microsoft.com/office/drawing/2014/main" id="{F52AB06F-D838-48A6-A784-F9BE92489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3786188"/>
            <a:ext cx="1428750" cy="714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Rectangle 8">
            <a:extLst>
              <a:ext uri="{FF2B5EF4-FFF2-40B4-BE49-F238E27FC236}">
                <a16:creationId xmlns:a16="http://schemas.microsoft.com/office/drawing/2014/main" id="{7B03FEF8-FE66-4BA7-9FD2-4ED41779D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25287" name="Picture 7">
            <a:extLst>
              <a:ext uri="{FF2B5EF4-FFF2-40B4-BE49-F238E27FC236}">
                <a16:creationId xmlns:a16="http://schemas.microsoft.com/office/drawing/2014/main" id="{7395A62A-640A-491E-888B-9E963A350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500188"/>
            <a:ext cx="1524000" cy="762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Rectangle 10">
            <a:extLst>
              <a:ext uri="{FF2B5EF4-FFF2-40B4-BE49-F238E27FC236}">
                <a16:creationId xmlns:a16="http://schemas.microsoft.com/office/drawing/2014/main" id="{4F749358-D6B9-4C4B-8961-809430988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25289" name="Picture 9">
            <a:extLst>
              <a:ext uri="{FF2B5EF4-FFF2-40B4-BE49-F238E27FC236}">
                <a16:creationId xmlns:a16="http://schemas.microsoft.com/office/drawing/2014/main" id="{04C47D2B-BC35-4137-9E61-C4E0BF2D5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785926"/>
            <a:ext cx="2019300" cy="476250"/>
          </a:xfrm>
          <a:prstGeom prst="rect">
            <a:avLst/>
          </a:prstGeom>
          <a:noFill/>
          <a:scene3d>
            <a:camera prst="orthographicFront">
              <a:rot lat="0" lon="0" rev="2700000"/>
            </a:camera>
            <a:lightRig rig="threePt" dir="t"/>
          </a:scene3d>
        </p:spPr>
      </p:pic>
      <p:sp>
        <p:nvSpPr>
          <p:cNvPr id="38928" name="Rectangle 16">
            <a:extLst>
              <a:ext uri="{FF2B5EF4-FFF2-40B4-BE49-F238E27FC236}">
                <a16:creationId xmlns:a16="http://schemas.microsoft.com/office/drawing/2014/main" id="{B97AA438-04B8-4756-A83E-FE863F809BBE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0" y="4508500"/>
            <a:ext cx="9144000" cy="17922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5400" dirty="0">
                <a:ln>
                  <a:noFill/>
                </a:ln>
                <a:solidFill>
                  <a:srgbClr val="FFCC00"/>
                </a:solidFill>
                <a:effectLst/>
                <a:latin typeface="Times New Roman" pitchFamily="18" charset="0"/>
              </a:rPr>
              <a:t>(m</a:t>
            </a:r>
            <a:r>
              <a:rPr lang="en-US" sz="5400" baseline="-25000" dirty="0">
                <a:ln>
                  <a:noFill/>
                </a:ln>
                <a:solidFill>
                  <a:srgbClr val="FFCC00"/>
                </a:solidFill>
                <a:effectLst/>
                <a:latin typeface="Times New Roman" pitchFamily="18" charset="0"/>
              </a:rPr>
              <a:t>1</a:t>
            </a:r>
            <a:r>
              <a:rPr lang="en-US" sz="5400" dirty="0">
                <a:ln>
                  <a:noFill/>
                </a:ln>
                <a:solidFill>
                  <a:srgbClr val="FFCC00"/>
                </a:solidFill>
                <a:effectLst/>
                <a:latin typeface="Times New Roman" pitchFamily="18" charset="0"/>
              </a:rPr>
              <a:t>v</a:t>
            </a:r>
            <a:r>
              <a:rPr lang="en-US" sz="5400" baseline="-25000" dirty="0">
                <a:ln>
                  <a:noFill/>
                </a:ln>
                <a:solidFill>
                  <a:srgbClr val="FFCC00"/>
                </a:solidFill>
                <a:effectLst/>
                <a:latin typeface="Times New Roman" pitchFamily="18" charset="0"/>
              </a:rPr>
              <a:t>1</a:t>
            </a:r>
            <a:r>
              <a:rPr lang="en-US" sz="5400" dirty="0">
                <a:ln>
                  <a:noFill/>
                </a:ln>
                <a:solidFill>
                  <a:srgbClr val="FFCC00"/>
                </a:solidFill>
                <a:effectLst/>
                <a:latin typeface="Times New Roman" pitchFamily="18" charset="0"/>
              </a:rPr>
              <a:t>)</a:t>
            </a:r>
            <a:r>
              <a:rPr lang="en-US" sz="5400" baseline="30000" dirty="0">
                <a:ln>
                  <a:noFill/>
                </a:ln>
                <a:solidFill>
                  <a:srgbClr val="FFCC00"/>
                </a:solidFill>
                <a:effectLst/>
                <a:latin typeface="Times New Roman" pitchFamily="18" charset="0"/>
              </a:rPr>
              <a:t>2 </a:t>
            </a:r>
            <a:r>
              <a:rPr lang="en-US" sz="5400" dirty="0">
                <a:ln>
                  <a:noFill/>
                </a:ln>
                <a:solidFill>
                  <a:srgbClr val="FFCC00"/>
                </a:solidFill>
                <a:effectLst/>
                <a:latin typeface="Times New Roman" pitchFamily="18" charset="0"/>
              </a:rPr>
              <a:t>+</a:t>
            </a:r>
            <a:r>
              <a:rPr lang="en-US" sz="5400" baseline="-25000" dirty="0">
                <a:ln>
                  <a:noFill/>
                </a:ln>
                <a:solidFill>
                  <a:srgbClr val="FFCC00"/>
                </a:solidFill>
                <a:effectLst/>
                <a:latin typeface="Times New Roman" pitchFamily="18" charset="0"/>
              </a:rPr>
              <a:t> </a:t>
            </a:r>
            <a:r>
              <a:rPr lang="en-US" sz="5400" dirty="0">
                <a:ln>
                  <a:noFill/>
                </a:ln>
                <a:solidFill>
                  <a:srgbClr val="FFCC00"/>
                </a:solidFill>
                <a:effectLst/>
                <a:latin typeface="Times New Roman" pitchFamily="18" charset="0"/>
              </a:rPr>
              <a:t>(m</a:t>
            </a:r>
            <a:r>
              <a:rPr lang="en-US" sz="5400" baseline="-25000" dirty="0">
                <a:ln>
                  <a:noFill/>
                </a:ln>
                <a:solidFill>
                  <a:srgbClr val="FFCC00"/>
                </a:solidFill>
                <a:effectLst/>
                <a:latin typeface="Times New Roman" pitchFamily="18" charset="0"/>
              </a:rPr>
              <a:t>2</a:t>
            </a:r>
            <a:r>
              <a:rPr lang="en-US" sz="5400" dirty="0">
                <a:ln>
                  <a:noFill/>
                </a:ln>
                <a:solidFill>
                  <a:srgbClr val="FFCC00"/>
                </a:solidFill>
                <a:effectLst/>
                <a:latin typeface="Times New Roman" pitchFamily="18" charset="0"/>
              </a:rPr>
              <a:t>v</a:t>
            </a:r>
            <a:r>
              <a:rPr lang="en-US" sz="5400" baseline="-25000" dirty="0">
                <a:ln>
                  <a:noFill/>
                </a:ln>
                <a:solidFill>
                  <a:srgbClr val="FFCC00"/>
                </a:solidFill>
                <a:effectLst/>
                <a:latin typeface="Times New Roman" pitchFamily="18" charset="0"/>
              </a:rPr>
              <a:t>2</a:t>
            </a:r>
            <a:r>
              <a:rPr lang="en-US" sz="5400" dirty="0">
                <a:ln>
                  <a:noFill/>
                </a:ln>
                <a:solidFill>
                  <a:srgbClr val="FFCC00"/>
                </a:solidFill>
                <a:effectLst/>
                <a:latin typeface="Times New Roman" pitchFamily="18" charset="0"/>
              </a:rPr>
              <a:t>)</a:t>
            </a:r>
            <a:r>
              <a:rPr lang="en-US" sz="5400" baseline="30000" dirty="0">
                <a:ln>
                  <a:noFill/>
                </a:ln>
                <a:solidFill>
                  <a:srgbClr val="FFCC00"/>
                </a:solidFill>
                <a:effectLst/>
                <a:latin typeface="Times New Roman" pitchFamily="18" charset="0"/>
              </a:rPr>
              <a:t>2 </a:t>
            </a:r>
            <a:r>
              <a:rPr lang="en-US" sz="5400" dirty="0">
                <a:ln>
                  <a:noFill/>
                </a:ln>
                <a:solidFill>
                  <a:srgbClr val="FFCC00"/>
                </a:solidFill>
                <a:effectLst/>
                <a:latin typeface="Times New Roman" pitchFamily="18" charset="0"/>
              </a:rPr>
              <a:t>= (m</a:t>
            </a:r>
            <a:r>
              <a:rPr lang="en-US" sz="5400" baseline="-25000" dirty="0">
                <a:ln>
                  <a:noFill/>
                </a:ln>
                <a:solidFill>
                  <a:srgbClr val="FFCC00"/>
                </a:solidFill>
                <a:effectLst/>
                <a:latin typeface="Times New Roman" pitchFamily="18" charset="0"/>
              </a:rPr>
              <a:t>1</a:t>
            </a:r>
            <a:r>
              <a:rPr lang="en-US" sz="5400" dirty="0">
                <a:ln>
                  <a:noFill/>
                </a:ln>
                <a:solidFill>
                  <a:srgbClr val="FFCC00"/>
                </a:solidFill>
                <a:effectLst/>
                <a:latin typeface="Times New Roman" pitchFamily="18" charset="0"/>
              </a:rPr>
              <a:t>+m</a:t>
            </a:r>
            <a:r>
              <a:rPr lang="en-US" sz="5400" baseline="-25000" dirty="0">
                <a:ln>
                  <a:noFill/>
                </a:ln>
                <a:solidFill>
                  <a:srgbClr val="FFCC00"/>
                </a:solidFill>
                <a:effectLst/>
                <a:latin typeface="Times New Roman" pitchFamily="18" charset="0"/>
              </a:rPr>
              <a:t>2</a:t>
            </a:r>
            <a:r>
              <a:rPr lang="en-US" sz="5400" dirty="0">
                <a:ln>
                  <a:noFill/>
                </a:ln>
                <a:solidFill>
                  <a:srgbClr val="FFCC00"/>
                </a:solidFill>
                <a:effectLst/>
                <a:latin typeface="Times New Roman" pitchFamily="18" charset="0"/>
              </a:rPr>
              <a:t>)</a:t>
            </a:r>
            <a:r>
              <a:rPr lang="en-US" sz="5400" baseline="30000" dirty="0">
                <a:ln>
                  <a:noFill/>
                </a:ln>
                <a:solidFill>
                  <a:srgbClr val="FFCC00"/>
                </a:solidFill>
                <a:effectLst/>
                <a:latin typeface="Times New Roman" pitchFamily="18" charset="0"/>
              </a:rPr>
              <a:t>2</a:t>
            </a:r>
            <a:r>
              <a:rPr lang="en-US" sz="5400" dirty="0">
                <a:ln>
                  <a:noFill/>
                </a:ln>
                <a:solidFill>
                  <a:srgbClr val="FFCC00"/>
                </a:solidFill>
                <a:effectLst/>
                <a:latin typeface="Times New Roman" pitchFamily="18" charset="0"/>
              </a:rPr>
              <a:t>u</a:t>
            </a:r>
            <a:r>
              <a:rPr lang="en-US" sz="5400" baseline="30000" dirty="0">
                <a:ln>
                  <a:noFill/>
                </a:ln>
                <a:solidFill>
                  <a:srgbClr val="FFCC00"/>
                </a:solidFill>
                <a:effectLst/>
                <a:latin typeface="Times New Roman" pitchFamily="18" charset="0"/>
              </a:rPr>
              <a:t>2</a:t>
            </a:r>
            <a:r>
              <a:rPr lang="en-US" sz="370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endParaRPr lang="ru-RU" sz="3700" baseline="3000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8939" name="Object 27">
            <a:extLst>
              <a:ext uri="{FF2B5EF4-FFF2-40B4-BE49-F238E27FC236}">
                <a16:creationId xmlns:a16="http://schemas.microsoft.com/office/drawing/2014/main" id="{E700963C-6DBA-42B2-BE7A-C12B51C6CCA5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250825" y="1023938"/>
          <a:ext cx="8388350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Формула" r:id="rId7" imgW="2336760" imgH="457200" progId="Equation.3">
                  <p:embed/>
                </p:oleObj>
              </mc:Choice>
              <mc:Fallback>
                <p:oleObj name="Формула" r:id="rId7" imgW="2336760" imgH="4572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023938"/>
                        <a:ext cx="8388350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2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2000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2000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>
            <a:extLst>
              <a:ext uri="{FF2B5EF4-FFF2-40B4-BE49-F238E27FC236}">
                <a16:creationId xmlns:a16="http://schemas.microsoft.com/office/drawing/2014/main" id="{6E741BD5-9AE6-4641-B721-870E3FABB7E8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395288" y="2135188"/>
          <a:ext cx="8137525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Формула" r:id="rId3" imgW="1790640" imgH="495000" progId="Equation.3">
                  <p:embed/>
                </p:oleObj>
              </mc:Choice>
              <mc:Fallback>
                <p:oleObj name="Формула" r:id="rId3" imgW="1790640" imgH="495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135188"/>
                        <a:ext cx="8137525" cy="2251075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 w="952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Рисунок 2" descr="097a.gif">
            <a:extLst>
              <a:ext uri="{FF2B5EF4-FFF2-40B4-BE49-F238E27FC236}">
                <a16:creationId xmlns:a16="http://schemas.microsoft.com/office/drawing/2014/main" id="{10E86CDD-BC7C-452A-9556-5AF044E70C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857250"/>
            <a:ext cx="6667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3" descr="097b.gif">
            <a:extLst>
              <a:ext uri="{FF2B5EF4-FFF2-40B4-BE49-F238E27FC236}">
                <a16:creationId xmlns:a16="http://schemas.microsoft.com/office/drawing/2014/main" id="{506A958E-4939-469A-A6F5-01DE8FEDE8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928688"/>
            <a:ext cx="6667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EFC2D66B-7317-4284-9A0A-827BB1D54C47}"/>
              </a:ext>
            </a:extLst>
          </p:cNvPr>
          <p:cNvSpPr/>
          <p:nvPr/>
        </p:nvSpPr>
        <p:spPr>
          <a:xfrm>
            <a:off x="4859338" y="4286250"/>
            <a:ext cx="1000125" cy="10001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9BB50D7-AD06-4935-81F8-6AE00FB83502}"/>
              </a:ext>
            </a:extLst>
          </p:cNvPr>
          <p:cNvCxnSpPr>
            <a:stCxn id="3" idx="0"/>
          </p:cNvCxnSpPr>
          <p:nvPr/>
        </p:nvCxnSpPr>
        <p:spPr>
          <a:xfrm rot="5400000" flipH="1" flipV="1">
            <a:off x="3679826" y="2606675"/>
            <a:ext cx="3357562" cy="158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C97F5FA-C6A5-47B8-9F82-8C21D850AEF8}"/>
              </a:ext>
            </a:extLst>
          </p:cNvPr>
          <p:cNvCxnSpPr/>
          <p:nvPr/>
        </p:nvCxnSpPr>
        <p:spPr>
          <a:xfrm>
            <a:off x="4429125" y="927100"/>
            <a:ext cx="1930400" cy="1588"/>
          </a:xfrm>
          <a:prstGeom prst="line">
            <a:avLst/>
          </a:prstGeom>
          <a:ln w="98425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ятиугольник 7">
            <a:extLst>
              <a:ext uri="{FF2B5EF4-FFF2-40B4-BE49-F238E27FC236}">
                <a16:creationId xmlns:a16="http://schemas.microsoft.com/office/drawing/2014/main" id="{EA33A650-C8ED-4763-948D-FED51D26B328}"/>
              </a:ext>
            </a:extLst>
          </p:cNvPr>
          <p:cNvSpPr/>
          <p:nvPr/>
        </p:nvSpPr>
        <p:spPr>
          <a:xfrm>
            <a:off x="2714625" y="4714875"/>
            <a:ext cx="714375" cy="2857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CB8868D9-9C98-476B-AF14-AA0F557507E1}"/>
              </a:ext>
            </a:extLst>
          </p:cNvPr>
          <p:cNvCxnSpPr>
            <a:stCxn id="8" idx="3"/>
          </p:cNvCxnSpPr>
          <p:nvPr/>
        </p:nvCxnSpPr>
        <p:spPr>
          <a:xfrm>
            <a:off x="3429000" y="4857750"/>
            <a:ext cx="1214438" cy="158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59" name="Rectangle 2">
            <a:extLst>
              <a:ext uri="{FF2B5EF4-FFF2-40B4-BE49-F238E27FC236}">
                <a16:creationId xmlns:a16="http://schemas.microsoft.com/office/drawing/2014/main" id="{3BAE09F7-7EEE-4EE6-A5FC-1DE98239A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4760" name="Rectangle 3">
            <a:extLst>
              <a:ext uri="{FF2B5EF4-FFF2-40B4-BE49-F238E27FC236}">
                <a16:creationId xmlns:a16="http://schemas.microsoft.com/office/drawing/2014/main" id="{F0D4982D-25A5-4D2F-9692-81C7E4901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74761" name="Rectangle 5">
            <a:extLst>
              <a:ext uri="{FF2B5EF4-FFF2-40B4-BE49-F238E27FC236}">
                <a16:creationId xmlns:a16="http://schemas.microsoft.com/office/drawing/2014/main" id="{DA17A9D6-4602-4B95-B76B-5F2E6C0EE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4762" name="Rectangle 6">
            <a:extLst>
              <a:ext uri="{FF2B5EF4-FFF2-40B4-BE49-F238E27FC236}">
                <a16:creationId xmlns:a16="http://schemas.microsoft.com/office/drawing/2014/main" id="{3A105F5C-9C0E-491F-8E12-0B6F802D0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74763" name="Rectangle 8">
            <a:extLst>
              <a:ext uri="{FF2B5EF4-FFF2-40B4-BE49-F238E27FC236}">
                <a16:creationId xmlns:a16="http://schemas.microsoft.com/office/drawing/2014/main" id="{D11EB859-FB39-4536-89C7-BAD54BE71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4764" name="Rectangle 9">
            <a:extLst>
              <a:ext uri="{FF2B5EF4-FFF2-40B4-BE49-F238E27FC236}">
                <a16:creationId xmlns:a16="http://schemas.microsoft.com/office/drawing/2014/main" id="{EB6AC57E-F02A-46CF-BA1A-53683061A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74765" name="Rectangle 12">
            <a:extLst>
              <a:ext uri="{FF2B5EF4-FFF2-40B4-BE49-F238E27FC236}">
                <a16:creationId xmlns:a16="http://schemas.microsoft.com/office/drawing/2014/main" id="{9260C096-E6EB-4AC3-9FC3-202C5D526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16427" name="Picture 11">
            <a:extLst>
              <a:ext uri="{FF2B5EF4-FFF2-40B4-BE49-F238E27FC236}">
                <a16:creationId xmlns:a16="http://schemas.microsoft.com/office/drawing/2014/main" id="{4ED17895-8C6B-4331-B89D-637ED84E5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786188"/>
            <a:ext cx="12430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7" name="Rectangle 13">
            <a:extLst>
              <a:ext uri="{FF2B5EF4-FFF2-40B4-BE49-F238E27FC236}">
                <a16:creationId xmlns:a16="http://schemas.microsoft.com/office/drawing/2014/main" id="{3B128108-C035-4B8A-94D8-2D4E27E7B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2698DC09-2DAE-495E-AF19-4601299215EC}"/>
              </a:ext>
            </a:extLst>
          </p:cNvPr>
          <p:cNvCxnSpPr/>
          <p:nvPr/>
        </p:nvCxnSpPr>
        <p:spPr>
          <a:xfrm>
            <a:off x="2571750" y="3857625"/>
            <a:ext cx="1000125" cy="1588"/>
          </a:xfrm>
          <a:prstGeom prst="straightConnector1">
            <a:avLst/>
          </a:prstGeom>
          <a:ln w="444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6430" name="Picture 14">
            <a:extLst>
              <a:ext uri="{FF2B5EF4-FFF2-40B4-BE49-F238E27FC236}">
                <a16:creationId xmlns:a16="http://schemas.microsoft.com/office/drawing/2014/main" id="{3A7530B9-BE32-4F80-ABBE-68C20576F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143250"/>
            <a:ext cx="24765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E11A1639-1A71-40EB-8BE2-89DB1E6E1A98}"/>
              </a:ext>
            </a:extLst>
          </p:cNvPr>
          <p:cNvCxnSpPr/>
          <p:nvPr/>
        </p:nvCxnSpPr>
        <p:spPr>
          <a:xfrm>
            <a:off x="6215063" y="3214688"/>
            <a:ext cx="2071687" cy="1587"/>
          </a:xfrm>
          <a:prstGeom prst="straightConnector1">
            <a:avLst/>
          </a:prstGeom>
          <a:ln w="444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7FBF01F7-3E9C-4F8F-B080-10C7FA7126E7}"/>
              </a:ext>
            </a:extLst>
          </p:cNvPr>
          <p:cNvCxnSpPr/>
          <p:nvPr/>
        </p:nvCxnSpPr>
        <p:spPr>
          <a:xfrm>
            <a:off x="5357813" y="4786313"/>
            <a:ext cx="1500187" cy="1587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6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6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16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Граница">
  <a:themeElements>
    <a:clrScheme name="Граница 6">
      <a:dk1>
        <a:srgbClr val="526133"/>
      </a:dk1>
      <a:lt1>
        <a:srgbClr val="FFFFFF"/>
      </a:lt1>
      <a:dk2>
        <a:srgbClr val="4E5D31"/>
      </a:dk2>
      <a:lt2>
        <a:srgbClr val="FFFFCC"/>
      </a:lt2>
      <a:accent1>
        <a:srgbClr val="99CC00"/>
      </a:accent1>
      <a:accent2>
        <a:srgbClr val="7A9505"/>
      </a:accent2>
      <a:accent3>
        <a:srgbClr val="B2B6AD"/>
      </a:accent3>
      <a:accent4>
        <a:srgbClr val="DADADA"/>
      </a:accent4>
      <a:accent5>
        <a:srgbClr val="CAE2AA"/>
      </a:accent5>
      <a:accent6>
        <a:srgbClr val="6E8704"/>
      </a:accent6>
      <a:hlink>
        <a:srgbClr val="FFCC00"/>
      </a:hlink>
      <a:folHlink>
        <a:srgbClr val="CCCC00"/>
      </a:folHlink>
    </a:clrScheme>
    <a:fontScheme name="2_Граница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Лучи">
  <a:themeElements>
    <a:clrScheme name="Лучи 6">
      <a:dk1>
        <a:srgbClr val="96B29E"/>
      </a:dk1>
      <a:lt1>
        <a:srgbClr val="FFFFFF"/>
      </a:lt1>
      <a:dk2>
        <a:srgbClr val="A5BDAC"/>
      </a:dk2>
      <a:lt2>
        <a:srgbClr val="FFFFCC"/>
      </a:lt2>
      <a:accent1>
        <a:srgbClr val="4E8880"/>
      </a:accent1>
      <a:accent2>
        <a:srgbClr val="2F71B9"/>
      </a:accent2>
      <a:accent3>
        <a:srgbClr val="CFDBD2"/>
      </a:accent3>
      <a:accent4>
        <a:srgbClr val="DADADA"/>
      </a:accent4>
      <a:accent5>
        <a:srgbClr val="B2C3C0"/>
      </a:accent5>
      <a:accent6>
        <a:srgbClr val="2A66A7"/>
      </a:accent6>
      <a:hlink>
        <a:srgbClr val="9DC0E7"/>
      </a:hlink>
      <a:folHlink>
        <a:srgbClr val="54CA89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Солнцестояние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Круги 6">
    <a:dk1>
      <a:srgbClr val="CDD9D1"/>
    </a:dk1>
    <a:lt1>
      <a:srgbClr val="FFFFFF"/>
    </a:lt1>
    <a:dk2>
      <a:srgbClr val="A3BBA9"/>
    </a:dk2>
    <a:lt2>
      <a:srgbClr val="007D80"/>
    </a:lt2>
    <a:accent1>
      <a:srgbClr val="9CA8A4"/>
    </a:accent1>
    <a:accent2>
      <a:srgbClr val="CBD7CE"/>
    </a:accent2>
    <a:accent3>
      <a:srgbClr val="CEDAD1"/>
    </a:accent3>
    <a:accent4>
      <a:srgbClr val="DADADA"/>
    </a:accent4>
    <a:accent5>
      <a:srgbClr val="CBD1CF"/>
    </a:accent5>
    <a:accent6>
      <a:srgbClr val="B8C3BA"/>
    </a:accent6>
    <a:hlink>
      <a:srgbClr val="009900"/>
    </a:hlink>
    <a:folHlink>
      <a:srgbClr val="009999"/>
    </a:folHlink>
  </a:clrScheme>
</a:themeOverride>
</file>

<file path=ppt/theme/themeOverride5.xml><?xml version="1.0" encoding="utf-8"?>
<a:themeOverride xmlns:a="http://schemas.openxmlformats.org/drawingml/2006/main">
  <a:clrScheme name="Круги 9">
    <a:dk1>
      <a:srgbClr val="000000"/>
    </a:dk1>
    <a:lt1>
      <a:srgbClr val="D7D1B9"/>
    </a:lt1>
    <a:dk2>
      <a:srgbClr val="B39257"/>
    </a:dk2>
    <a:lt2>
      <a:srgbClr val="B1A887"/>
    </a:lt2>
    <a:accent1>
      <a:srgbClr val="FFCC66"/>
    </a:accent1>
    <a:accent2>
      <a:srgbClr val="E6E3AC"/>
    </a:accent2>
    <a:accent3>
      <a:srgbClr val="E8E5D9"/>
    </a:accent3>
    <a:accent4>
      <a:srgbClr val="000000"/>
    </a:accent4>
    <a:accent5>
      <a:srgbClr val="FFE2B8"/>
    </a:accent5>
    <a:accent6>
      <a:srgbClr val="D0CE9B"/>
    </a:accent6>
    <a:hlink>
      <a:srgbClr val="666633"/>
    </a:hlink>
    <a:folHlink>
      <a:srgbClr val="9C9800"/>
    </a:folHlink>
  </a:clrScheme>
</a:themeOverride>
</file>

<file path=ppt/theme/themeOverride6.xml><?xml version="1.0" encoding="utf-8"?>
<a:themeOverride xmlns:a="http://schemas.openxmlformats.org/drawingml/2006/main">
  <a:clrScheme name="Равновесие 9">
    <a:dk1>
      <a:srgbClr val="000000"/>
    </a:dk1>
    <a:lt1>
      <a:srgbClr val="FFFFFF"/>
    </a:lt1>
    <a:dk2>
      <a:srgbClr val="00A29E"/>
    </a:dk2>
    <a:lt2>
      <a:srgbClr val="CBCBCB"/>
    </a:lt2>
    <a:accent1>
      <a:srgbClr val="E5E5FF"/>
    </a:accent1>
    <a:accent2>
      <a:srgbClr val="79CD6B"/>
    </a:accent2>
    <a:accent3>
      <a:srgbClr val="FFFFFF"/>
    </a:accent3>
    <a:accent4>
      <a:srgbClr val="000000"/>
    </a:accent4>
    <a:accent5>
      <a:srgbClr val="F0F0FF"/>
    </a:accent5>
    <a:accent6>
      <a:srgbClr val="6DBA60"/>
    </a:accent6>
    <a:hlink>
      <a:srgbClr val="4477DE"/>
    </a:hlink>
    <a:folHlink>
      <a:srgbClr val="65498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846</TotalTime>
  <Words>192</Words>
  <Application>Microsoft Office PowerPoint</Application>
  <PresentationFormat>Экран (4:3)</PresentationFormat>
  <Paragraphs>42</Paragraphs>
  <Slides>22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50" baseType="lpstr">
      <vt:lpstr>Arial</vt:lpstr>
      <vt:lpstr>Book Antiqua</vt:lpstr>
      <vt:lpstr>Calibri</vt:lpstr>
      <vt:lpstr>Consolas</vt:lpstr>
      <vt:lpstr>Corbel</vt:lpstr>
      <vt:lpstr>Gill Sans MT</vt:lpstr>
      <vt:lpstr>Lucida Sans</vt:lpstr>
      <vt:lpstr>Lucida Sans Unicode</vt:lpstr>
      <vt:lpstr>MT Symbol</vt:lpstr>
      <vt:lpstr>SkazkaForSerge</vt:lpstr>
      <vt:lpstr>Tahoma</vt:lpstr>
      <vt:lpstr>Times New Roman</vt:lpstr>
      <vt:lpstr>Verdana</vt:lpstr>
      <vt:lpstr>Wingdings</vt:lpstr>
      <vt:lpstr>Wingdings 2</vt:lpstr>
      <vt:lpstr>Wingdings 3</vt:lpstr>
      <vt:lpstr>Орбита</vt:lpstr>
      <vt:lpstr>Метро</vt:lpstr>
      <vt:lpstr>Открытая</vt:lpstr>
      <vt:lpstr>Точки</vt:lpstr>
      <vt:lpstr>Апекс</vt:lpstr>
      <vt:lpstr>Круги</vt:lpstr>
      <vt:lpstr>Лучи</vt:lpstr>
      <vt:lpstr>Солнцестояние</vt:lpstr>
      <vt:lpstr>Равновесие</vt:lpstr>
      <vt:lpstr>2_Граница</vt:lpstr>
      <vt:lpstr>Тема Office</vt:lpstr>
      <vt:lpstr>Формула</vt:lpstr>
      <vt:lpstr>Повторение изученного</vt:lpstr>
      <vt:lpstr>Неупругие столкновения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(m1v1)2 + (m2v2)2 = (m1+m2)2u2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Гимназия№1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физики в 10 классе</dc:title>
  <dc:creator>Evgen</dc:creator>
  <cp:lastModifiedBy>Pavel Pn</cp:lastModifiedBy>
  <cp:revision>64</cp:revision>
  <dcterms:created xsi:type="dcterms:W3CDTF">2008-02-06T06:21:30Z</dcterms:created>
  <dcterms:modified xsi:type="dcterms:W3CDTF">2019-04-22T05:08:54Z</dcterms:modified>
</cp:coreProperties>
</file>