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4701" y="1447800"/>
            <a:ext cx="10800678" cy="3329581"/>
          </a:xfrm>
        </p:spPr>
        <p:txBody>
          <a:bodyPr/>
          <a:lstStyle/>
          <a:p>
            <a:pPr algn="ctr"/>
            <a:r>
              <a:rPr lang="ru-RU" b="1" dirty="0"/>
              <a:t>Относительность движения</a:t>
            </a:r>
            <a:r>
              <a:rPr lang="ru-RU" b="1" dirty="0" smtClean="0"/>
              <a:t>.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 </a:t>
            </a:r>
            <a:r>
              <a:rPr lang="ru-RU" b="1" dirty="0"/>
              <a:t>Система отсчета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Урок 3</a:t>
            </a:r>
          </a:p>
          <a:p>
            <a:r>
              <a:rPr lang="ru-RU" dirty="0" smtClean="0"/>
              <a:t>9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87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sz="2800" b="1" dirty="0"/>
              <a:t>Вы сидите в кресле самолета, летящего со скоростью v = 900 км/ч. Движетесь вы или покоитесь?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2052918"/>
            <a:ext cx="10482674" cy="4195481"/>
          </a:xfrm>
        </p:spPr>
        <p:txBody>
          <a:bodyPr>
            <a:normAutofit/>
          </a:bodyPr>
          <a:lstStyle/>
          <a:p>
            <a:pPr algn="just"/>
            <a:endParaRPr lang="ru-RU" sz="2400" b="1" dirty="0"/>
          </a:p>
          <a:p>
            <a:pPr algn="just"/>
            <a:endParaRPr lang="ru-RU" sz="2400" b="1" dirty="0" smtClean="0"/>
          </a:p>
          <a:p>
            <a:pPr algn="just"/>
            <a:endParaRPr lang="ru-RU" sz="2400" b="1" dirty="0"/>
          </a:p>
          <a:p>
            <a:pPr algn="just"/>
            <a:endParaRPr lang="ru-RU" sz="2400" b="1" dirty="0" smtClean="0"/>
          </a:p>
          <a:p>
            <a:pPr algn="just"/>
            <a:endParaRPr lang="ru-RU" sz="2400" b="1" dirty="0"/>
          </a:p>
          <a:p>
            <a:pPr marL="0" indent="0" algn="just">
              <a:buNone/>
            </a:pPr>
            <a:r>
              <a:rPr lang="ru-RU" sz="2400" dirty="0"/>
              <a:t>Пассажир, сидящий в кресле летящего самолета, относительно Земли движется, а относительно самолета — находится в состоянии покоя. </a:t>
            </a:r>
          </a:p>
          <a:p>
            <a:pPr algn="just"/>
            <a:endParaRPr lang="ru-RU" sz="24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1886" y="1853248"/>
            <a:ext cx="4850861" cy="2526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94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810322" cy="1400530"/>
          </a:xfrm>
        </p:spPr>
        <p:txBody>
          <a:bodyPr/>
          <a:lstStyle/>
          <a:p>
            <a:pPr algn="just"/>
            <a:r>
              <a:rPr lang="ru-RU" sz="2800" b="1" dirty="0" smtClean="0">
                <a:solidFill>
                  <a:srgbClr val="FFFF00"/>
                </a:solidFill>
              </a:rPr>
              <a:t>Тело отсчета </a:t>
            </a:r>
            <a:r>
              <a:rPr lang="ru-RU" sz="2800" b="1" dirty="0" smtClean="0"/>
              <a:t>-  </a:t>
            </a:r>
            <a:r>
              <a:rPr lang="ru-RU" sz="2800" b="1" dirty="0" smtClean="0">
                <a:solidFill>
                  <a:srgbClr val="00B0F0"/>
                </a:solidFill>
              </a:rPr>
              <a:t>это тело</a:t>
            </a:r>
            <a:r>
              <a:rPr lang="ru-RU" sz="2800" b="1" dirty="0">
                <a:solidFill>
                  <a:srgbClr val="00B0F0"/>
                </a:solidFill>
              </a:rPr>
              <a:t>, относительно которого рассматривается движение других </a:t>
            </a:r>
            <a:r>
              <a:rPr lang="ru-RU" sz="2800" b="1" dirty="0" smtClean="0">
                <a:solidFill>
                  <a:srgbClr val="00B0F0"/>
                </a:solidFill>
              </a:rPr>
              <a:t>тел. </a:t>
            </a:r>
            <a:r>
              <a:rPr lang="ru-RU" sz="2800" b="1" dirty="0">
                <a:solidFill>
                  <a:srgbClr val="00B0F0"/>
                </a:solidFill>
              </a:rPr>
              <a:t>Тело отсчета условно принимается за неподвижное.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5042" y="4399877"/>
            <a:ext cx="8946541" cy="9341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B0F0"/>
                </a:solidFill>
              </a:rPr>
              <a:t>Понятия </a:t>
            </a:r>
            <a:r>
              <a:rPr lang="ru-RU" dirty="0">
                <a:solidFill>
                  <a:srgbClr val="00B0F0"/>
                </a:solidFill>
              </a:rPr>
              <a:t>и величины, зависящие от выбора тела отсчета, называют </a:t>
            </a:r>
            <a:r>
              <a:rPr lang="ru-RU" b="1" dirty="0">
                <a:solidFill>
                  <a:srgbClr val="FFFF00"/>
                </a:solidFill>
              </a:rPr>
              <a:t>относительными</a:t>
            </a:r>
            <a:r>
              <a:rPr lang="ru-RU" dirty="0"/>
              <a:t>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111" y="2203982"/>
            <a:ext cx="2828925" cy="16192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5056" y="2218270"/>
            <a:ext cx="2867025" cy="15906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94083" y="2223032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627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2" y="2052918"/>
            <a:ext cx="9403742" cy="4195481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>
                <a:solidFill>
                  <a:srgbClr val="FFFF00"/>
                </a:solidFill>
              </a:rPr>
              <a:t>Основные характеристики движения, которые являются относительными: </a:t>
            </a:r>
          </a:p>
          <a:p>
            <a:pPr marL="0" lvl="0" indent="0" algn="ctr">
              <a:buNone/>
            </a:pPr>
            <a:r>
              <a:rPr lang="ru-RU" sz="2800" b="1" dirty="0" smtClean="0"/>
              <a:t>1 - скорость</a:t>
            </a:r>
            <a:r>
              <a:rPr lang="ru-RU" sz="2800" b="1" dirty="0"/>
              <a:t>, </a:t>
            </a:r>
          </a:p>
          <a:p>
            <a:pPr marL="0" lvl="0" indent="0" algn="ctr">
              <a:buNone/>
            </a:pPr>
            <a:r>
              <a:rPr lang="ru-RU" sz="2800" b="1" dirty="0" smtClean="0"/>
              <a:t>2 - траектория</a:t>
            </a:r>
            <a:r>
              <a:rPr lang="ru-RU" sz="2800" b="1" dirty="0"/>
              <a:t>, </a:t>
            </a:r>
          </a:p>
          <a:p>
            <a:pPr marL="0" lvl="0" indent="0" algn="ctr">
              <a:buNone/>
            </a:pPr>
            <a:r>
              <a:rPr lang="ru-RU" sz="2800" b="1" dirty="0" smtClean="0"/>
              <a:t>3 - путь</a:t>
            </a:r>
            <a:endParaRPr lang="ru-RU" sz="28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941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27</TotalTime>
  <Words>99</Words>
  <Application>Microsoft Office PowerPoint</Application>
  <PresentationFormat>Широкоэкранный</PresentationFormat>
  <Paragraphs>16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Ион</vt:lpstr>
      <vt:lpstr>Относительность движения.  Система отсчета</vt:lpstr>
      <vt:lpstr>Вы сидите в кресле самолета, летящего со скоростью v = 900 км/ч. Движетесь вы или покоитесь? </vt:lpstr>
      <vt:lpstr>Тело отсчета -  это тело, относительно которого рассматривается движение других тел. Тело отсчета условно принимается за неподвижное.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Относительность движения.  Система отсчета</dc:title>
  <dc:creator>Pavel Pn</dc:creator>
  <cp:lastModifiedBy>Pavel Pn</cp:lastModifiedBy>
  <cp:revision>9</cp:revision>
  <dcterms:created xsi:type="dcterms:W3CDTF">2018-09-10T21:34:32Z</dcterms:created>
  <dcterms:modified xsi:type="dcterms:W3CDTF">2019-04-22T06:08:32Z</dcterms:modified>
</cp:coreProperties>
</file>