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/>
              <a:t>Основная задача динамики. Виды механического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2. 9 </a:t>
            </a:r>
            <a:r>
              <a:rPr lang="ru-RU" dirty="0" smtClean="0"/>
              <a:t>класс</a:t>
            </a:r>
          </a:p>
          <a:p>
            <a:r>
              <a:rPr lang="ru-RU" dirty="0" err="1" smtClean="0"/>
              <a:t>Парабкович</a:t>
            </a:r>
            <a:r>
              <a:rPr lang="ru-RU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8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357"/>
            <a:ext cx="12192000" cy="3781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787"/>
            <a:ext cx="12192000" cy="378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76" y="2603500"/>
            <a:ext cx="11349318" cy="3416300"/>
          </a:xfrm>
        </p:spPr>
        <p:txBody>
          <a:bodyPr>
            <a:normAutofit/>
          </a:bodyPr>
          <a:lstStyle/>
          <a:p>
            <a:pPr algn="just"/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Задача </a:t>
            </a:r>
            <a:r>
              <a:rPr lang="ru-RU" sz="3600" b="1" dirty="0">
                <a:solidFill>
                  <a:srgbClr val="002060"/>
                </a:solidFill>
              </a:rPr>
              <a:t>кинематики </a:t>
            </a:r>
            <a:r>
              <a:rPr lang="ru-RU" sz="3600" dirty="0">
                <a:solidFill>
                  <a:srgbClr val="002060"/>
                </a:solidFill>
              </a:rPr>
              <a:t>— дать математически строгое, количественное описание движения тел.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812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Движение реальных тел может быть очень сложным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947133"/>
            <a:ext cx="11456894" cy="4593515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Какая траектория у тел?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3" y="2757992"/>
            <a:ext cx="3256374" cy="1829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40" y="2757992"/>
            <a:ext cx="2699997" cy="1829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439" y="2757992"/>
            <a:ext cx="2973211" cy="1829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588" y="476405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/>
              <a:t>Каким образом кинематика описывает такие сложные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Кинематика представляет сложное движение как состоящее из трех основных. </a:t>
            </a:r>
            <a:endParaRPr lang="ru-RU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Каждое </a:t>
            </a:r>
            <a:r>
              <a:rPr lang="ru-RU" sz="2400" b="1" dirty="0">
                <a:solidFill>
                  <a:srgbClr val="002060"/>
                </a:solidFill>
              </a:rPr>
              <a:t>тело в каждый момент времени </a:t>
            </a:r>
            <a:r>
              <a:rPr lang="ru-RU" sz="2400" b="1" dirty="0" smtClean="0">
                <a:solidFill>
                  <a:srgbClr val="002060"/>
                </a:solidFill>
              </a:rPr>
              <a:t>обладает: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1 - некоторой геометрической формой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2 - </a:t>
            </a:r>
            <a:r>
              <a:rPr lang="ru-RU" sz="2400" b="1" dirty="0">
                <a:solidFill>
                  <a:srgbClr val="002060"/>
                </a:solidFill>
              </a:rPr>
              <a:t>определенным образом ориентировано в пространстве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3 - занимает в нем некоторое место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0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механического движения: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6171004" cy="34163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1 – </a:t>
            </a:r>
            <a:r>
              <a:rPr lang="ru-RU" b="1" i="1" dirty="0">
                <a:solidFill>
                  <a:srgbClr val="FF0000"/>
                </a:solidFill>
              </a:rPr>
              <a:t>Деформирование</a:t>
            </a:r>
            <a:r>
              <a:rPr lang="ru-RU" b="1" dirty="0">
                <a:solidFill>
                  <a:srgbClr val="002060"/>
                </a:solidFill>
              </a:rPr>
              <a:t> -  это процесс изменения формы и (или) объема тела </a:t>
            </a:r>
          </a:p>
          <a:p>
            <a:r>
              <a:rPr lang="ru-RU" b="1" dirty="0">
                <a:solidFill>
                  <a:srgbClr val="002060"/>
                </a:solidFill>
              </a:rPr>
              <a:t>2. – Поворот и вращательное движение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Поворот</a:t>
            </a:r>
            <a:r>
              <a:rPr lang="ru-RU" b="1" dirty="0">
                <a:solidFill>
                  <a:srgbClr val="002060"/>
                </a:solidFill>
              </a:rPr>
              <a:t> – изменение ориентации тела в пространстве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Вращательное движение тел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002060"/>
                </a:solidFill>
              </a:rPr>
              <a:t>. – движение тела при повороте</a:t>
            </a:r>
          </a:p>
          <a:p>
            <a:r>
              <a:rPr lang="ru-RU" b="1" dirty="0">
                <a:solidFill>
                  <a:srgbClr val="002060"/>
                </a:solidFill>
              </a:rPr>
              <a:t>3 - </a:t>
            </a:r>
            <a:r>
              <a:rPr lang="ru-RU" b="1" i="1" dirty="0">
                <a:solidFill>
                  <a:srgbClr val="FF0000"/>
                </a:solidFill>
              </a:rPr>
              <a:t>Поступательное движение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-  перемещение тела без деформирования и поворота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959" y="1680632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48" y="2391278"/>
            <a:ext cx="1962150" cy="233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963" y="3938976"/>
            <a:ext cx="1588208" cy="1965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175" y="4724903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сделать 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движение тела представляет собой результат сложения трех движений: </a:t>
            </a:r>
            <a:r>
              <a:rPr lang="ru-RU" sz="3200" b="1" dirty="0" smtClean="0">
                <a:solidFill>
                  <a:srgbClr val="FF0000"/>
                </a:solidFill>
              </a:rPr>
              <a:t>1)деформирования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</a:rPr>
              <a:t>2)вращения </a:t>
            </a:r>
            <a:r>
              <a:rPr lang="ru-RU" sz="3200" b="1" dirty="0">
                <a:solidFill>
                  <a:srgbClr val="FF0000"/>
                </a:solidFill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3)поступательного </a:t>
            </a:r>
            <a:r>
              <a:rPr lang="ru-RU" sz="3200" b="1" dirty="0">
                <a:solidFill>
                  <a:srgbClr val="FF0000"/>
                </a:solidFill>
              </a:rPr>
              <a:t>движения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23061"/>
            <a:ext cx="10036885" cy="70696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Материальная точка </a:t>
            </a:r>
            <a:r>
              <a:rPr lang="ru-RU" b="1" dirty="0" smtClean="0"/>
              <a:t>- </a:t>
            </a:r>
            <a:r>
              <a:rPr lang="ru-RU" b="1" dirty="0">
                <a:solidFill>
                  <a:schemeClr val="bg1"/>
                </a:solidFill>
              </a:rPr>
              <a:t>тело, размерами которого в данной задаче можно </a:t>
            </a:r>
            <a:r>
              <a:rPr lang="ru-RU" b="1" dirty="0" smtClean="0">
                <a:solidFill>
                  <a:schemeClr val="bg1"/>
                </a:solidFill>
              </a:rPr>
              <a:t>            пренебречь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7" y="2169601"/>
            <a:ext cx="2700762" cy="1835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65" y="2242531"/>
            <a:ext cx="2590800" cy="176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977" y="2100131"/>
            <a:ext cx="2861758" cy="1957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55" y="4311650"/>
            <a:ext cx="285750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365" y="4183553"/>
            <a:ext cx="2762250" cy="165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670" y="4226234"/>
            <a:ext cx="2949688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168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Основная задача динамики. Виды механического движения</vt:lpstr>
      <vt:lpstr>Презентация PowerPoint</vt:lpstr>
      <vt:lpstr>Движение реальных тел может быть очень сложным</vt:lpstr>
      <vt:lpstr>Каким образом кинематика описывает такие сложные движения?</vt:lpstr>
      <vt:lpstr>Виды механического движения: </vt:lpstr>
      <vt:lpstr>Можно сделать вывод:</vt:lpstr>
      <vt:lpstr>Материальная точка - тело, размерами которого в данной задаче можно             пренебречь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задача динамики. Виды механического движения</dc:title>
  <dc:creator>Pavel Pn</dc:creator>
  <cp:lastModifiedBy>Pavel Pn</cp:lastModifiedBy>
  <cp:revision>12</cp:revision>
  <dcterms:created xsi:type="dcterms:W3CDTF">2018-09-06T18:20:12Z</dcterms:created>
  <dcterms:modified xsi:type="dcterms:W3CDTF">2018-11-29T17:30:47Z</dcterms:modified>
</cp:coreProperties>
</file>