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704" autoAdjust="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3C015C-0EF5-49F7-9E01-582B585ABACA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BFA235-31F1-4890-8B77-802E398D12C6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8535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960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85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0A245C-01DF-4738-95E1-A937925DD2F1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F5AE2-A617-4D10-AE3F-743DB285430B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B7E0C4-AD29-44BF-B816-44BB346984E4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2D46A-9331-4E58-9868-B6ECF00A1A93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0193-2B05-4257-A1D7-7CD6038489A8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5966B2-1510-4C9B-BBCA-BBFE72A88EB8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7B7A2-263E-4006-82C8-F8A3F838290A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99D0BD-0694-4725-90BD-977C2561BD03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95CD1-4E33-45E7-90A8-63B59DCB1BF2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691E6-B3C1-4B5F-BA52-EDD503422929}" type="datetime1">
              <a:rPr lang="ru-RU" smtClean="0"/>
              <a:t>22.04.2019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6C35A3-A52F-43C1-91D0-1B98C4E987A3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93F70773-252F-46A4-859F-4D91426BD6D8}" type="datetime1">
              <a:rPr lang="ru-RU" noProof="0" smtClean="0"/>
              <a:t>22.04.2019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028" y="1353372"/>
            <a:ext cx="9144000" cy="23876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solidFill>
                  <a:srgbClr val="FFFF00"/>
                </a:solidFill>
              </a:rPr>
              <a:t>Скорость света.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Прямолинейность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распространения света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028" y="4957501"/>
            <a:ext cx="9144000" cy="1655762"/>
          </a:xfrm>
        </p:spPr>
        <p:txBody>
          <a:bodyPr rtlCol="0"/>
          <a:lstStyle/>
          <a:p>
            <a:pPr algn="r" rtl="0"/>
            <a:r>
              <a:rPr lang="ru-RU" dirty="0" smtClean="0"/>
              <a:t>8 класс</a:t>
            </a:r>
          </a:p>
          <a:p>
            <a:pPr algn="r" rtl="0"/>
            <a:r>
              <a:rPr lang="ru-RU" dirty="0" err="1" smtClean="0"/>
              <a:t>Парабкович</a:t>
            </a:r>
            <a:r>
              <a:rPr lang="ru-RU" dirty="0" smtClean="0"/>
              <a:t>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Опыты по определению скорости света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678" y="1790700"/>
            <a:ext cx="3129186" cy="2086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334" y="3969572"/>
            <a:ext cx="256987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Галилео Галилей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1790700"/>
            <a:ext cx="3162300" cy="2905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6090" y="4821219"/>
            <a:ext cx="6869137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Вывод: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измеряемый промежуток времени так мал, что может рассматриваться лишь как реакция человека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Скорость света – бесконечно малая</a:t>
            </a:r>
          </a:p>
        </p:txBody>
      </p:sp>
    </p:spTree>
    <p:extLst>
      <p:ext uri="{BB962C8B-B14F-4D97-AF65-F5344CB8AC3E}">
        <p14:creationId xmlns:p14="http://schemas.microsoft.com/office/powerpoint/2010/main" val="566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Опыты по определению скорости света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8" y="1790700"/>
            <a:ext cx="238125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501" y="4647304"/>
            <a:ext cx="140936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О.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Ремер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49" y="1790700"/>
            <a:ext cx="4956202" cy="274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092" y="1790700"/>
            <a:ext cx="3958765" cy="2749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6090" y="4821219"/>
            <a:ext cx="686913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Вывод: 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Скорость света составляет 215000 км/с</a:t>
            </a:r>
          </a:p>
        </p:txBody>
      </p:sp>
    </p:spTree>
    <p:extLst>
      <p:ext uri="{BB962C8B-B14F-4D97-AF65-F5344CB8AC3E}">
        <p14:creationId xmlns:p14="http://schemas.microsoft.com/office/powerpoint/2010/main" val="23543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Опыты по определению скорости света</a:t>
            </a:r>
            <a:endParaRPr lang="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99441"/>
            <a:ext cx="2242911" cy="3148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40941"/>
            <a:ext cx="256987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А.Майкельсон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385" y="1599440"/>
            <a:ext cx="6297782" cy="31488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6090" y="4821219"/>
            <a:ext cx="686913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Вывод: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Скорость света 299700км/с</a:t>
            </a:r>
          </a:p>
        </p:txBody>
      </p:sp>
    </p:spTree>
    <p:extLst>
      <p:ext uri="{BB962C8B-B14F-4D97-AF65-F5344CB8AC3E}">
        <p14:creationId xmlns:p14="http://schemas.microsoft.com/office/powerpoint/2010/main" val="32900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9022" y="1962984"/>
            <a:ext cx="10096500" cy="11509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Скорость света: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с=300000 км/с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Скорость света отличается в различных средах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771" y="4270786"/>
            <a:ext cx="7702475" cy="14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475" y="768886"/>
            <a:ext cx="4152900" cy="6618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Оптическая среда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47595" y="1538344"/>
            <a:ext cx="1011219" cy="699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93804" y="1538343"/>
            <a:ext cx="923363" cy="602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871145" y="2237591"/>
            <a:ext cx="4152900" cy="66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spc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C000"/>
                </a:solidFill>
              </a:rPr>
              <a:t>б</a:t>
            </a:r>
            <a:r>
              <a:rPr lang="ru-RU" dirty="0" smtClean="0">
                <a:solidFill>
                  <a:srgbClr val="FFC000"/>
                </a:solidFill>
              </a:rPr>
              <a:t>олее плотная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93804" y="2237591"/>
            <a:ext cx="4152900" cy="66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spc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FFC000"/>
                </a:solidFill>
              </a:rPr>
              <a:t>менее плотная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51868" y="2947595"/>
            <a:ext cx="4636772" cy="1482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spc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(среда, в которой свет распространяется с большей скоростью)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1609" y="3009738"/>
            <a:ext cx="4636772" cy="1482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cap="none" spc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(среда, в которой свет распространяется с меньшей скоростью)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с вертикальным оформлением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6985_TF03460611.potx" id="{D0F51195-F658-4B9D-AE4E-40CA49FDFE96}" vid="{9B340E0D-ECCC-424B-837B-A85CD338A167}"/>
    </a:ext>
  </a:extLst>
</a:theme>
</file>

<file path=ppt/theme/theme2.xml><?xml version="1.0" encoding="utf-8"?>
<a:theme xmlns:a="http://schemas.openxmlformats.org/drawingml/2006/main" name="Тема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purl.org/dc/terms/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вертикальным оформлением</Template>
  <TotalTime>44</TotalTime>
  <Words>97</Words>
  <Application>Microsoft Office PowerPoint</Application>
  <PresentationFormat>Широкоэкранный</PresentationFormat>
  <Paragraphs>27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Шаблон с вертикальным оформлением</vt:lpstr>
      <vt:lpstr>Скорость света.  Прямолинейность   распространения света</vt:lpstr>
      <vt:lpstr>Опыты по определению скорости света</vt:lpstr>
      <vt:lpstr>Опыты по определению скорости света</vt:lpstr>
      <vt:lpstr>Опыты по определению скорости света</vt:lpstr>
      <vt:lpstr>Скорость света: с=300000 км/с    Скорость света отличается в различных средах</vt:lpstr>
      <vt:lpstr>Оптическая среда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Скорость света.  Прямолинейность   распространения света</dc:title>
  <dc:creator>Pavel Pn</dc:creator>
  <cp:lastModifiedBy>Pavel Pn</cp:lastModifiedBy>
  <cp:revision>10</cp:revision>
  <dcterms:created xsi:type="dcterms:W3CDTF">2019-04-15T06:45:27Z</dcterms:created>
  <dcterms:modified xsi:type="dcterms:W3CDTF">2019-04-22T06:00:05Z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