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8848" y="978945"/>
            <a:ext cx="8791575" cy="1549101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</a:rPr>
              <a:t>УСКОРЕНИЕ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32542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Урок 16</a:t>
            </a:r>
          </a:p>
          <a:p>
            <a:r>
              <a:rPr lang="ru-RU" dirty="0" smtClean="0"/>
              <a:t>9 класс</a:t>
            </a:r>
          </a:p>
          <a:p>
            <a:r>
              <a:rPr lang="ru-RU" dirty="0" err="1" smtClean="0"/>
              <a:t>Парабкович</a:t>
            </a:r>
            <a:r>
              <a:rPr lang="ru-RU" dirty="0" smtClean="0"/>
              <a:t> Л.А.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²Ð·Ð»ÐµÑ Ð¸ÑÑÑÐµÐ±Ð¸ÑÐµÐ»Ñ gif Ð°Ð½Ð¸Ð¼Ð°ÑÐ¸Ñ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98" y="2338013"/>
            <a:ext cx="7916460" cy="35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Рассмотрим движение самолета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2386" y="1805389"/>
            <a:ext cx="8945105" cy="221838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242387" y="4164347"/>
            <a:ext cx="8945104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на каком участке скорость изменялась быстрее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на первом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51" y="2553618"/>
            <a:ext cx="1302852" cy="641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935" y="2601888"/>
            <a:ext cx="1423522" cy="5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Ускорение</a:t>
            </a:r>
            <a:r>
              <a:rPr lang="ru-RU" b="1" dirty="0" smtClean="0">
                <a:solidFill>
                  <a:srgbClr val="FFFF00"/>
                </a:solidFill>
              </a:rPr>
              <a:t> - </a:t>
            </a:r>
            <a:endParaRPr lang="ru-RU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5400" b="1" i="1" smtClean="0">
                              <a:solidFill>
                                <a:srgbClr val="002060"/>
                              </a:solidFill>
                            </a:rPr>
                          </m:ctrlPr>
                        </m:accPr>
                        <m:e>
                          <m:r>
                            <a:rPr lang="ru-RU" sz="5400" b="1">
                              <a:solidFill>
                                <a:srgbClr val="002060"/>
                              </a:solidFill>
                            </a:rPr>
                            <m:t>а</m:t>
                          </m:r>
                        </m:e>
                      </m:acc>
                      <m:r>
                        <a:rPr lang="ru-RU" sz="5400" b="1">
                          <a:solidFill>
                            <a:srgbClr val="00206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sz="5400" b="1" i="1">
                              <a:solidFill>
                                <a:srgbClr val="002060"/>
                              </a:solidFill>
                            </a:rPr>
                          </m:ctrlPr>
                        </m:fPr>
                        <m:num>
                          <m:r>
                            <a:rPr lang="ru-RU" sz="5400" b="1">
                              <a:solidFill>
                                <a:srgbClr val="002060"/>
                              </a:solidFill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ru-RU" sz="5400" b="1" i="1">
                                  <a:solidFill>
                                    <a:srgbClr val="002060"/>
                                  </a:solidFill>
                                </a:rPr>
                              </m:ctrlPr>
                            </m:accPr>
                            <m:e>
                              <m:r>
                                <a:rPr lang="ru-RU" sz="5400" b="1" i="1">
                                  <a:solidFill>
                                    <a:srgbClr val="002060"/>
                                  </a:solidFill>
                                </a:rPr>
                                <m:t>𝛝</m:t>
                              </m:r>
                            </m:e>
                          </m:acc>
                        </m:num>
                        <m:den>
                          <m:r>
                            <a:rPr lang="ru-RU" sz="5400" b="1">
                              <a:solidFill>
                                <a:srgbClr val="002060"/>
                              </a:solidFill>
                            </a:rPr>
                            <m:t>∆</m:t>
                          </m:r>
                          <m:r>
                            <a:rPr lang="en-US" sz="5400" b="1" i="1">
                              <a:solidFill>
                                <a:srgbClr val="002060"/>
                              </a:solidFill>
                            </a:rPr>
                            <m:t>𝐭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Текст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62579" y="2249486"/>
                <a:ext cx="4540163" cy="35417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2000" b="1" dirty="0">
                    <a:solidFill>
                      <a:srgbClr val="FFFF00"/>
                    </a:solidFill>
                  </a:rPr>
                  <a:t>это физическая векторная величина, равная отношению изменения скорости к промежутку времени, за который это изменение </a:t>
                </a:r>
                <a:r>
                  <a:rPr lang="ru-RU" sz="2000" b="1" dirty="0" smtClean="0">
                    <a:solidFill>
                      <a:srgbClr val="FFFF00"/>
                    </a:solidFill>
                  </a:rPr>
                  <a:t>произошло.</a:t>
                </a:r>
              </a:p>
              <a:p>
                <a:endParaRPr lang="ru-RU" sz="2000" b="1" dirty="0">
                  <a:solidFill>
                    <a:srgbClr val="FFFF00"/>
                  </a:solidFill>
                </a:endParaRPr>
              </a:p>
              <a:p>
                <a:r>
                  <a:rPr lang="ru-RU" sz="2000" b="1" dirty="0" smtClean="0">
                    <a:solidFill>
                      <a:srgbClr val="FFFF00"/>
                    </a:solidFill>
                  </a:rPr>
                  <a:t>Обозначается: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8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8000" b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endParaRPr lang="ru-RU" sz="2000" b="1" dirty="0" smtClean="0">
                  <a:solidFill>
                    <a:srgbClr val="FFFF00"/>
                  </a:solidFill>
                </a:endParaRPr>
              </a:p>
              <a:p>
                <a:endParaRPr lang="en-US" sz="20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2579" y="2249486"/>
                <a:ext cx="4540163" cy="3541714"/>
              </a:xfrm>
              <a:blipFill>
                <a:blip r:embed="rId3"/>
                <a:stretch>
                  <a:fillRect l="-1477" t="-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5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Ускорение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Единицей ускорения в СИ является 1 м </a:t>
            </a:r>
            <a:r>
              <a:rPr lang="ru-RU" sz="2800" b="1" dirty="0" smtClean="0"/>
              <a:t>/с2 </a:t>
            </a:r>
            <a:r>
              <a:rPr lang="ru-RU" sz="2800" b="1" dirty="0"/>
              <a:t>— ускорение прямолинейно движущегося тела, модуль скорости которого изменяется на 1 м с за секунду.</a:t>
            </a:r>
          </a:p>
        </p:txBody>
      </p:sp>
    </p:spTree>
    <p:extLst>
      <p:ext uri="{BB962C8B-B14F-4D97-AF65-F5344CB8AC3E}">
        <p14:creationId xmlns:p14="http://schemas.microsoft.com/office/powerpoint/2010/main" val="17184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7578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Ускорение необходимо контролировать при: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40765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 – движении транспорта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1373" y="3089275"/>
            <a:ext cx="3581400" cy="268605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40765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 – работе механизмов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31738" y="3089275"/>
            <a:ext cx="4762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619126"/>
            <a:ext cx="10498771" cy="147796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Ускорение необходимо контролировать при: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3255768" cy="37538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 – </a:t>
            </a:r>
            <a:r>
              <a:rPr lang="ru-RU" b="1" dirty="0" smtClean="0">
                <a:solidFill>
                  <a:srgbClr val="002060"/>
                </a:solidFill>
              </a:rPr>
              <a:t>при запуске ракет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4799" y="2927869"/>
            <a:ext cx="4993226" cy="3203987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25" y="2927868"/>
            <a:ext cx="6102834" cy="3203987"/>
          </a:xfrm>
        </p:spPr>
      </p:pic>
    </p:spTree>
    <p:extLst>
      <p:ext uri="{BB962C8B-B14F-4D97-AF65-F5344CB8AC3E}">
        <p14:creationId xmlns:p14="http://schemas.microsoft.com/office/powerpoint/2010/main" val="1250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809251"/>
            <a:ext cx="8791575" cy="15735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Акселерометр – прибор, для определения ускорения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43" y="2835397"/>
            <a:ext cx="3743660" cy="318904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2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0019" y="3219464"/>
            <a:ext cx="2978768" cy="2611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направление среднего ускорения совпадает с направлением вектора изменения скорости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8" y="2238727"/>
            <a:ext cx="5171325" cy="62717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Ускоренное движение тела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ускорение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положительное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7" y="1948271"/>
            <a:ext cx="5206693" cy="435571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Замедленное движение   тела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Отрицательное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00808" y="3225795"/>
            <a:ext cx="2796980" cy="260468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109421" y="5335793"/>
            <a:ext cx="731520" cy="656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73682" y="5326664"/>
            <a:ext cx="527124" cy="645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10293967" cy="3541714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Прямолинейное движение с постоянным ускорением называют </a:t>
            </a:r>
            <a:r>
              <a:rPr lang="ru-RU" sz="3200" b="1" dirty="0">
                <a:solidFill>
                  <a:srgbClr val="C00000"/>
                </a:solidFill>
              </a:rPr>
              <a:t>равнопеременным движением.</a:t>
            </a:r>
          </a:p>
        </p:txBody>
      </p:sp>
    </p:spTree>
    <p:extLst>
      <p:ext uri="{BB962C8B-B14F-4D97-AF65-F5344CB8AC3E}">
        <p14:creationId xmlns:p14="http://schemas.microsoft.com/office/powerpoint/2010/main" val="32707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93</TotalTime>
  <Words>131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Trebuchet MS</vt:lpstr>
      <vt:lpstr>Tw Cen MT</vt:lpstr>
      <vt:lpstr>Контур</vt:lpstr>
      <vt:lpstr>УСКОРЕНИЕ</vt:lpstr>
      <vt:lpstr>Рассмотрим движение самолета</vt:lpstr>
      <vt:lpstr>Ускорение - </vt:lpstr>
      <vt:lpstr>Ускорение</vt:lpstr>
      <vt:lpstr>Ускорение необходимо контролировать при:</vt:lpstr>
      <vt:lpstr>Ускорение необходимо контролировать при:</vt:lpstr>
      <vt:lpstr>Акселерометр – прибор, для определения ускорения</vt:lpstr>
      <vt:lpstr>направление среднего ускорения совпадает с направлением вектора изменения скорости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УСКОРЕНИЕ</dc:title>
  <dc:creator>Pavel Pn</dc:creator>
  <cp:lastModifiedBy>Pavel Pn</cp:lastModifiedBy>
  <cp:revision>15</cp:revision>
  <dcterms:created xsi:type="dcterms:W3CDTF">2018-11-08T17:25:06Z</dcterms:created>
  <dcterms:modified xsi:type="dcterms:W3CDTF">2018-11-08T18:58:39Z</dcterms:modified>
</cp:coreProperties>
</file>